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63" r:id="rId3"/>
    <p:sldId id="258" r:id="rId4"/>
    <p:sldId id="257" r:id="rId5"/>
    <p:sldId id="260" r:id="rId6"/>
    <p:sldId id="261" r:id="rId7"/>
    <p:sldId id="266" r:id="rId8"/>
    <p:sldId id="262" r:id="rId9"/>
    <p:sldId id="259" r:id="rId10"/>
    <p:sldId id="265" r:id="rId11"/>
    <p:sldId id="268" r:id="rId12"/>
    <p:sldId id="269" r:id="rId13"/>
    <p:sldId id="270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4" d="100"/>
          <a:sy n="74" d="100"/>
        </p:scale>
        <p:origin x="54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F2D64FA-E49C-4597-942B-B85F4C80EABB}" type="doc">
      <dgm:prSet loTypeId="urn:microsoft.com/office/officeart/2005/8/layout/hList9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AD1B311F-7158-41E1-8FBA-FC29E7E948A6}">
      <dgm:prSet phldrT="[Texto]"/>
      <dgm:spPr/>
      <dgm:t>
        <a:bodyPr/>
        <a:lstStyle/>
        <a:p>
          <a:r>
            <a:rPr lang="pt-BR" dirty="0"/>
            <a:t>85%</a:t>
          </a:r>
        </a:p>
      </dgm:t>
    </dgm:pt>
    <dgm:pt modelId="{7F72A3B9-2B56-421B-AD5D-ABBA14275B70}" type="parTrans" cxnId="{54CB55A9-DB4E-41D8-A6FC-73DB7582A8FB}">
      <dgm:prSet/>
      <dgm:spPr/>
      <dgm:t>
        <a:bodyPr/>
        <a:lstStyle/>
        <a:p>
          <a:endParaRPr lang="pt-BR"/>
        </a:p>
      </dgm:t>
    </dgm:pt>
    <dgm:pt modelId="{5A24CB74-5E52-4CC8-B7CD-E948A4584F1F}" type="sibTrans" cxnId="{54CB55A9-DB4E-41D8-A6FC-73DB7582A8FB}">
      <dgm:prSet/>
      <dgm:spPr/>
      <dgm:t>
        <a:bodyPr/>
        <a:lstStyle/>
        <a:p>
          <a:endParaRPr lang="pt-BR"/>
        </a:p>
      </dgm:t>
    </dgm:pt>
    <dgm:pt modelId="{6AAA57A1-F749-4D3A-ADB9-75DFC61FBB6D}">
      <dgm:prSet phldrT="[Texto]"/>
      <dgm:spPr/>
      <dgm:t>
        <a:bodyPr/>
        <a:lstStyle/>
        <a:p>
          <a:r>
            <a:rPr lang="pt-BR" dirty="0"/>
            <a:t>Demanda Induzida</a:t>
          </a:r>
        </a:p>
      </dgm:t>
    </dgm:pt>
    <dgm:pt modelId="{FA76844D-E7FB-4D7D-BFEC-69705070F33D}" type="parTrans" cxnId="{19EED0DB-A2B7-4BFE-9143-03D01649D9DA}">
      <dgm:prSet/>
      <dgm:spPr/>
      <dgm:t>
        <a:bodyPr/>
        <a:lstStyle/>
        <a:p>
          <a:endParaRPr lang="pt-BR"/>
        </a:p>
      </dgm:t>
    </dgm:pt>
    <dgm:pt modelId="{B0781A52-014C-42C9-B2A1-2B59CA9443BA}" type="sibTrans" cxnId="{19EED0DB-A2B7-4BFE-9143-03D01649D9DA}">
      <dgm:prSet/>
      <dgm:spPr/>
      <dgm:t>
        <a:bodyPr/>
        <a:lstStyle/>
        <a:p>
          <a:endParaRPr lang="pt-BR"/>
        </a:p>
      </dgm:t>
    </dgm:pt>
    <dgm:pt modelId="{ED25FB14-E981-418F-9214-95EF38A486E3}">
      <dgm:prSet phldrT="[Texto]"/>
      <dgm:spPr/>
      <dgm:t>
        <a:bodyPr/>
        <a:lstStyle/>
        <a:p>
          <a:r>
            <a:rPr lang="pt-BR" dirty="0"/>
            <a:t>PDC 3 (3.1/3.2/3.3/3.4)</a:t>
          </a:r>
        </a:p>
        <a:p>
          <a:r>
            <a:rPr lang="pt-BR" dirty="0"/>
            <a:t>PDC 5 (5.1)</a:t>
          </a:r>
        </a:p>
      </dgm:t>
    </dgm:pt>
    <dgm:pt modelId="{D8C85F92-5A80-4074-A5C6-18AD9F0ED123}" type="parTrans" cxnId="{61852A47-1AD9-4AD0-914B-E6A2A73EBCA9}">
      <dgm:prSet/>
      <dgm:spPr/>
      <dgm:t>
        <a:bodyPr/>
        <a:lstStyle/>
        <a:p>
          <a:endParaRPr lang="pt-BR"/>
        </a:p>
      </dgm:t>
    </dgm:pt>
    <dgm:pt modelId="{C1DD72EB-4EFE-4130-9582-D5FC11A6217F}" type="sibTrans" cxnId="{61852A47-1AD9-4AD0-914B-E6A2A73EBCA9}">
      <dgm:prSet/>
      <dgm:spPr/>
      <dgm:t>
        <a:bodyPr/>
        <a:lstStyle/>
        <a:p>
          <a:endParaRPr lang="pt-BR"/>
        </a:p>
      </dgm:t>
    </dgm:pt>
    <dgm:pt modelId="{64EA41D3-9E51-45FA-A486-46FFB27F2C12}">
      <dgm:prSet phldrT="[Texto]"/>
      <dgm:spPr/>
      <dgm:t>
        <a:bodyPr/>
        <a:lstStyle/>
        <a:p>
          <a:r>
            <a:rPr lang="pt-BR" dirty="0"/>
            <a:t>15%</a:t>
          </a:r>
        </a:p>
      </dgm:t>
    </dgm:pt>
    <dgm:pt modelId="{4C4837EB-F739-4860-9CDB-470AFC0D579E}" type="parTrans" cxnId="{CB0E2BFA-3E80-4ACF-9152-76AC7E7FABC9}">
      <dgm:prSet/>
      <dgm:spPr/>
      <dgm:t>
        <a:bodyPr/>
        <a:lstStyle/>
        <a:p>
          <a:endParaRPr lang="pt-BR"/>
        </a:p>
      </dgm:t>
    </dgm:pt>
    <dgm:pt modelId="{B3BF20C3-E888-4729-B369-9C21E174E91E}" type="sibTrans" cxnId="{CB0E2BFA-3E80-4ACF-9152-76AC7E7FABC9}">
      <dgm:prSet/>
      <dgm:spPr/>
      <dgm:t>
        <a:bodyPr/>
        <a:lstStyle/>
        <a:p>
          <a:endParaRPr lang="pt-BR"/>
        </a:p>
      </dgm:t>
    </dgm:pt>
    <dgm:pt modelId="{7C9A075E-E112-4213-A04A-3C0B170A24F8}">
      <dgm:prSet phldrT="[Texto]"/>
      <dgm:spPr/>
      <dgm:t>
        <a:bodyPr/>
        <a:lstStyle/>
        <a:p>
          <a:r>
            <a:rPr lang="pt-BR" dirty="0"/>
            <a:t>Demanda Espontânea</a:t>
          </a:r>
        </a:p>
      </dgm:t>
    </dgm:pt>
    <dgm:pt modelId="{56D3702E-EB5F-433E-AB4F-A5595F27562D}" type="parTrans" cxnId="{8E832DF3-FB56-4DA0-B865-6A9C300FCA91}">
      <dgm:prSet/>
      <dgm:spPr/>
      <dgm:t>
        <a:bodyPr/>
        <a:lstStyle/>
        <a:p>
          <a:endParaRPr lang="pt-BR"/>
        </a:p>
      </dgm:t>
    </dgm:pt>
    <dgm:pt modelId="{7EBC6CB5-BE17-49CB-841D-76F2CB641A10}" type="sibTrans" cxnId="{8E832DF3-FB56-4DA0-B865-6A9C300FCA91}">
      <dgm:prSet/>
      <dgm:spPr/>
      <dgm:t>
        <a:bodyPr/>
        <a:lstStyle/>
        <a:p>
          <a:endParaRPr lang="pt-BR"/>
        </a:p>
      </dgm:t>
    </dgm:pt>
    <dgm:pt modelId="{5E51458E-E591-41D2-A620-17731AAE6BE5}">
      <dgm:prSet phldrT="[Texto]"/>
      <dgm:spPr/>
      <dgm:t>
        <a:bodyPr/>
        <a:lstStyle/>
        <a:p>
          <a:r>
            <a:rPr lang="pt-BR" dirty="0"/>
            <a:t>PDC 4 (4.2)</a:t>
          </a:r>
        </a:p>
        <a:p>
          <a:r>
            <a:rPr lang="pt-BR" dirty="0"/>
            <a:t>PDC 8 (8.2)</a:t>
          </a:r>
        </a:p>
      </dgm:t>
    </dgm:pt>
    <dgm:pt modelId="{6DFF8057-643B-4192-A23E-8BCE10EA7AC7}" type="parTrans" cxnId="{B605EA38-C645-4DC0-861B-78F5ED4F9C5C}">
      <dgm:prSet/>
      <dgm:spPr/>
      <dgm:t>
        <a:bodyPr/>
        <a:lstStyle/>
        <a:p>
          <a:endParaRPr lang="pt-BR"/>
        </a:p>
      </dgm:t>
    </dgm:pt>
    <dgm:pt modelId="{FEE0BB98-C81A-469C-9A3F-3518961A771E}" type="sibTrans" cxnId="{B605EA38-C645-4DC0-861B-78F5ED4F9C5C}">
      <dgm:prSet/>
      <dgm:spPr/>
      <dgm:t>
        <a:bodyPr/>
        <a:lstStyle/>
        <a:p>
          <a:endParaRPr lang="pt-BR"/>
        </a:p>
      </dgm:t>
    </dgm:pt>
    <dgm:pt modelId="{9708A15B-5CE8-47BF-BD8D-8159108F2280}" type="pres">
      <dgm:prSet presAssocID="{BF2D64FA-E49C-4597-942B-B85F4C80EABB}" presName="list" presStyleCnt="0">
        <dgm:presLayoutVars>
          <dgm:dir/>
          <dgm:animLvl val="lvl"/>
        </dgm:presLayoutVars>
      </dgm:prSet>
      <dgm:spPr/>
      <dgm:t>
        <a:bodyPr/>
        <a:lstStyle/>
        <a:p>
          <a:endParaRPr lang="pt-BR"/>
        </a:p>
      </dgm:t>
    </dgm:pt>
    <dgm:pt modelId="{94994FC4-3CB4-40DB-83EF-2EDC37C5ECBA}" type="pres">
      <dgm:prSet presAssocID="{AD1B311F-7158-41E1-8FBA-FC29E7E948A6}" presName="posSpace" presStyleCnt="0"/>
      <dgm:spPr/>
    </dgm:pt>
    <dgm:pt modelId="{63CB8559-0B3B-44E4-B01C-1DAC29C5A0F0}" type="pres">
      <dgm:prSet presAssocID="{AD1B311F-7158-41E1-8FBA-FC29E7E948A6}" presName="vertFlow" presStyleCnt="0"/>
      <dgm:spPr/>
    </dgm:pt>
    <dgm:pt modelId="{36B73955-3333-4741-AB79-95B5A16A4F17}" type="pres">
      <dgm:prSet presAssocID="{AD1B311F-7158-41E1-8FBA-FC29E7E948A6}" presName="topSpace" presStyleCnt="0"/>
      <dgm:spPr/>
    </dgm:pt>
    <dgm:pt modelId="{97993AC0-CCD9-4407-8794-41F49F2143CA}" type="pres">
      <dgm:prSet presAssocID="{AD1B311F-7158-41E1-8FBA-FC29E7E948A6}" presName="firstComp" presStyleCnt="0"/>
      <dgm:spPr/>
    </dgm:pt>
    <dgm:pt modelId="{F4B0C7F3-28AA-4C4C-87A2-13006C9C846C}" type="pres">
      <dgm:prSet presAssocID="{AD1B311F-7158-41E1-8FBA-FC29E7E948A6}" presName="firstChild" presStyleLbl="bgAccFollowNode1" presStyleIdx="0" presStyleCnt="4" custScaleX="99261" custScaleY="60066"/>
      <dgm:spPr/>
      <dgm:t>
        <a:bodyPr/>
        <a:lstStyle/>
        <a:p>
          <a:endParaRPr lang="pt-BR"/>
        </a:p>
      </dgm:t>
    </dgm:pt>
    <dgm:pt modelId="{22F7C9EF-AA8C-4B90-924B-5780F8ACDF55}" type="pres">
      <dgm:prSet presAssocID="{AD1B311F-7158-41E1-8FBA-FC29E7E948A6}" presName="firstChildTx" presStyleLbl="bg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F115BC7E-D237-4E23-B63D-453423FF1FF2}" type="pres">
      <dgm:prSet presAssocID="{ED25FB14-E981-418F-9214-95EF38A486E3}" presName="comp" presStyleCnt="0"/>
      <dgm:spPr/>
    </dgm:pt>
    <dgm:pt modelId="{FEB398B9-3FD5-4F4F-80D3-F66D44990E30}" type="pres">
      <dgm:prSet presAssocID="{ED25FB14-E981-418F-9214-95EF38A486E3}" presName="child" presStyleLbl="bgAccFollowNode1" presStyleIdx="1" presStyleCnt="4" custScaleY="84512"/>
      <dgm:spPr/>
      <dgm:t>
        <a:bodyPr/>
        <a:lstStyle/>
        <a:p>
          <a:endParaRPr lang="pt-BR"/>
        </a:p>
      </dgm:t>
    </dgm:pt>
    <dgm:pt modelId="{4CDC128F-E0C1-4428-A723-E210CEFA8E23}" type="pres">
      <dgm:prSet presAssocID="{ED25FB14-E981-418F-9214-95EF38A486E3}" presName="childTx" presStyleLbl="bg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66872B42-0AB8-44E3-AE6E-679D939CB634}" type="pres">
      <dgm:prSet presAssocID="{AD1B311F-7158-41E1-8FBA-FC29E7E948A6}" presName="negSpace" presStyleCnt="0"/>
      <dgm:spPr/>
    </dgm:pt>
    <dgm:pt modelId="{358D93F4-FD45-4914-970E-4EAA99C038B4}" type="pres">
      <dgm:prSet presAssocID="{AD1B311F-7158-41E1-8FBA-FC29E7E948A6}" presName="circle" presStyleLbl="node1" presStyleIdx="0" presStyleCnt="2" custScaleX="84031" custScaleY="80722" custLinFactNeighborX="12064" custLinFactNeighborY="20250"/>
      <dgm:spPr/>
      <dgm:t>
        <a:bodyPr/>
        <a:lstStyle/>
        <a:p>
          <a:endParaRPr lang="pt-BR"/>
        </a:p>
      </dgm:t>
    </dgm:pt>
    <dgm:pt modelId="{63235FE3-09E8-4304-9DF4-6279AEA79F86}" type="pres">
      <dgm:prSet presAssocID="{5A24CB74-5E52-4CC8-B7CD-E948A4584F1F}" presName="transSpace" presStyleCnt="0"/>
      <dgm:spPr/>
    </dgm:pt>
    <dgm:pt modelId="{90BDFA55-8575-44E2-A4E0-D4332792FA83}" type="pres">
      <dgm:prSet presAssocID="{64EA41D3-9E51-45FA-A486-46FFB27F2C12}" presName="posSpace" presStyleCnt="0"/>
      <dgm:spPr/>
    </dgm:pt>
    <dgm:pt modelId="{DFD20C9F-FA1A-49ED-8FC0-8B29EEBE9217}" type="pres">
      <dgm:prSet presAssocID="{64EA41D3-9E51-45FA-A486-46FFB27F2C12}" presName="vertFlow" presStyleCnt="0"/>
      <dgm:spPr/>
    </dgm:pt>
    <dgm:pt modelId="{9DEDFC44-1EFD-43FB-A804-48BBCF85B18A}" type="pres">
      <dgm:prSet presAssocID="{64EA41D3-9E51-45FA-A486-46FFB27F2C12}" presName="topSpace" presStyleCnt="0"/>
      <dgm:spPr/>
    </dgm:pt>
    <dgm:pt modelId="{C80FCBBE-D307-4D9A-A159-3FDEDA782DDE}" type="pres">
      <dgm:prSet presAssocID="{64EA41D3-9E51-45FA-A486-46FFB27F2C12}" presName="firstComp" presStyleCnt="0"/>
      <dgm:spPr/>
    </dgm:pt>
    <dgm:pt modelId="{6AB5652A-FD31-46A9-A7D1-E5693ED8264A}" type="pres">
      <dgm:prSet presAssocID="{64EA41D3-9E51-45FA-A486-46FFB27F2C12}" presName="firstChild" presStyleLbl="bgAccFollowNode1" presStyleIdx="2" presStyleCnt="4" custScaleY="77505"/>
      <dgm:spPr/>
      <dgm:t>
        <a:bodyPr/>
        <a:lstStyle/>
        <a:p>
          <a:endParaRPr lang="pt-BR"/>
        </a:p>
      </dgm:t>
    </dgm:pt>
    <dgm:pt modelId="{0BAB0593-8B0A-4310-88F2-2BF372BBCD21}" type="pres">
      <dgm:prSet presAssocID="{64EA41D3-9E51-45FA-A486-46FFB27F2C12}" presName="firstChildTx" presStyleLbl="bg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22D5F715-8C86-4BAC-BFDE-0759D87F19ED}" type="pres">
      <dgm:prSet presAssocID="{5E51458E-E591-41D2-A620-17731AAE6BE5}" presName="comp" presStyleCnt="0"/>
      <dgm:spPr/>
    </dgm:pt>
    <dgm:pt modelId="{46EDAD8B-20BF-4A15-B4A2-196211D95883}" type="pres">
      <dgm:prSet presAssocID="{5E51458E-E591-41D2-A620-17731AAE6BE5}" presName="child" presStyleLbl="bgAccFollowNode1" presStyleIdx="3" presStyleCnt="4" custScaleY="65819" custLinFactNeighborX="123" custLinFactNeighborY="2341"/>
      <dgm:spPr/>
      <dgm:t>
        <a:bodyPr/>
        <a:lstStyle/>
        <a:p>
          <a:endParaRPr lang="pt-BR"/>
        </a:p>
      </dgm:t>
    </dgm:pt>
    <dgm:pt modelId="{E0BB0405-275B-4E7D-AEB5-052D97779522}" type="pres">
      <dgm:prSet presAssocID="{5E51458E-E591-41D2-A620-17731AAE6BE5}" presName="childTx" presStyleLbl="bg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572B26EF-FFFD-4082-872E-9C128368907B}" type="pres">
      <dgm:prSet presAssocID="{64EA41D3-9E51-45FA-A486-46FFB27F2C12}" presName="negSpace" presStyleCnt="0"/>
      <dgm:spPr/>
    </dgm:pt>
    <dgm:pt modelId="{084ACD3E-D965-4798-AF2A-5B6DDD1DF6F4}" type="pres">
      <dgm:prSet presAssocID="{64EA41D3-9E51-45FA-A486-46FFB27F2C12}" presName="circle" presStyleLbl="node1" presStyleIdx="1" presStyleCnt="2" custScaleX="86117" custScaleY="79928" custLinFactNeighborX="7905" custLinFactNeighborY="27088"/>
      <dgm:spPr/>
      <dgm:t>
        <a:bodyPr/>
        <a:lstStyle/>
        <a:p>
          <a:endParaRPr lang="pt-BR"/>
        </a:p>
      </dgm:t>
    </dgm:pt>
  </dgm:ptLst>
  <dgm:cxnLst>
    <dgm:cxn modelId="{F2287919-2F60-4C36-9167-8A430AAA3689}" type="presOf" srcId="{6AAA57A1-F749-4D3A-ADB9-75DFC61FBB6D}" destId="{F4B0C7F3-28AA-4C4C-87A2-13006C9C846C}" srcOrd="0" destOrd="0" presId="urn:microsoft.com/office/officeart/2005/8/layout/hList9"/>
    <dgm:cxn modelId="{54CB55A9-DB4E-41D8-A6FC-73DB7582A8FB}" srcId="{BF2D64FA-E49C-4597-942B-B85F4C80EABB}" destId="{AD1B311F-7158-41E1-8FBA-FC29E7E948A6}" srcOrd="0" destOrd="0" parTransId="{7F72A3B9-2B56-421B-AD5D-ABBA14275B70}" sibTransId="{5A24CB74-5E52-4CC8-B7CD-E948A4584F1F}"/>
    <dgm:cxn modelId="{B255FDCD-4BF5-4DC0-ACDB-C737325B75FB}" type="presOf" srcId="{7C9A075E-E112-4213-A04A-3C0B170A24F8}" destId="{0BAB0593-8B0A-4310-88F2-2BF372BBCD21}" srcOrd="1" destOrd="0" presId="urn:microsoft.com/office/officeart/2005/8/layout/hList9"/>
    <dgm:cxn modelId="{8E832DF3-FB56-4DA0-B865-6A9C300FCA91}" srcId="{64EA41D3-9E51-45FA-A486-46FFB27F2C12}" destId="{7C9A075E-E112-4213-A04A-3C0B170A24F8}" srcOrd="0" destOrd="0" parTransId="{56D3702E-EB5F-433E-AB4F-A5595F27562D}" sibTransId="{7EBC6CB5-BE17-49CB-841D-76F2CB641A10}"/>
    <dgm:cxn modelId="{61852A47-1AD9-4AD0-914B-E6A2A73EBCA9}" srcId="{AD1B311F-7158-41E1-8FBA-FC29E7E948A6}" destId="{ED25FB14-E981-418F-9214-95EF38A486E3}" srcOrd="1" destOrd="0" parTransId="{D8C85F92-5A80-4074-A5C6-18AD9F0ED123}" sibTransId="{C1DD72EB-4EFE-4130-9582-D5FC11A6217F}"/>
    <dgm:cxn modelId="{6DC725F7-3A6F-43AB-A0AD-8F449FB42316}" type="presOf" srcId="{6AAA57A1-F749-4D3A-ADB9-75DFC61FBB6D}" destId="{22F7C9EF-AA8C-4B90-924B-5780F8ACDF55}" srcOrd="1" destOrd="0" presId="urn:microsoft.com/office/officeart/2005/8/layout/hList9"/>
    <dgm:cxn modelId="{30468382-0C0A-4D8D-9631-59C6F1C88DFB}" type="presOf" srcId="{7C9A075E-E112-4213-A04A-3C0B170A24F8}" destId="{6AB5652A-FD31-46A9-A7D1-E5693ED8264A}" srcOrd="0" destOrd="0" presId="urn:microsoft.com/office/officeart/2005/8/layout/hList9"/>
    <dgm:cxn modelId="{99B58129-9D5D-4574-BE2E-BF9FFF07E141}" type="presOf" srcId="{5E51458E-E591-41D2-A620-17731AAE6BE5}" destId="{46EDAD8B-20BF-4A15-B4A2-196211D95883}" srcOrd="0" destOrd="0" presId="urn:microsoft.com/office/officeart/2005/8/layout/hList9"/>
    <dgm:cxn modelId="{B605EA38-C645-4DC0-861B-78F5ED4F9C5C}" srcId="{64EA41D3-9E51-45FA-A486-46FFB27F2C12}" destId="{5E51458E-E591-41D2-A620-17731AAE6BE5}" srcOrd="1" destOrd="0" parTransId="{6DFF8057-643B-4192-A23E-8BCE10EA7AC7}" sibTransId="{FEE0BB98-C81A-469C-9A3F-3518961A771E}"/>
    <dgm:cxn modelId="{41BEC735-C904-4A1D-A7B3-E5DF683B29BD}" type="presOf" srcId="{64EA41D3-9E51-45FA-A486-46FFB27F2C12}" destId="{084ACD3E-D965-4798-AF2A-5B6DDD1DF6F4}" srcOrd="0" destOrd="0" presId="urn:microsoft.com/office/officeart/2005/8/layout/hList9"/>
    <dgm:cxn modelId="{7BE8AE38-6D44-45F6-BC58-69BEFCC801FB}" type="presOf" srcId="{BF2D64FA-E49C-4597-942B-B85F4C80EABB}" destId="{9708A15B-5CE8-47BF-BD8D-8159108F2280}" srcOrd="0" destOrd="0" presId="urn:microsoft.com/office/officeart/2005/8/layout/hList9"/>
    <dgm:cxn modelId="{19EED0DB-A2B7-4BFE-9143-03D01649D9DA}" srcId="{AD1B311F-7158-41E1-8FBA-FC29E7E948A6}" destId="{6AAA57A1-F749-4D3A-ADB9-75DFC61FBB6D}" srcOrd="0" destOrd="0" parTransId="{FA76844D-E7FB-4D7D-BFEC-69705070F33D}" sibTransId="{B0781A52-014C-42C9-B2A1-2B59CA9443BA}"/>
    <dgm:cxn modelId="{050F9104-AB35-4B1B-B117-68EBE5A99B26}" type="presOf" srcId="{5E51458E-E591-41D2-A620-17731AAE6BE5}" destId="{E0BB0405-275B-4E7D-AEB5-052D97779522}" srcOrd="1" destOrd="0" presId="urn:microsoft.com/office/officeart/2005/8/layout/hList9"/>
    <dgm:cxn modelId="{90166A41-AD8A-484A-936D-C85B3E59E2CA}" type="presOf" srcId="{ED25FB14-E981-418F-9214-95EF38A486E3}" destId="{4CDC128F-E0C1-4428-A723-E210CEFA8E23}" srcOrd="1" destOrd="0" presId="urn:microsoft.com/office/officeart/2005/8/layout/hList9"/>
    <dgm:cxn modelId="{7B242DF7-918B-4A23-A8A2-42C5FCDA3F15}" type="presOf" srcId="{ED25FB14-E981-418F-9214-95EF38A486E3}" destId="{FEB398B9-3FD5-4F4F-80D3-F66D44990E30}" srcOrd="0" destOrd="0" presId="urn:microsoft.com/office/officeart/2005/8/layout/hList9"/>
    <dgm:cxn modelId="{2C2C9A86-06F7-4CBC-B938-723AE78CCA21}" type="presOf" srcId="{AD1B311F-7158-41E1-8FBA-FC29E7E948A6}" destId="{358D93F4-FD45-4914-970E-4EAA99C038B4}" srcOrd="0" destOrd="0" presId="urn:microsoft.com/office/officeart/2005/8/layout/hList9"/>
    <dgm:cxn modelId="{CB0E2BFA-3E80-4ACF-9152-76AC7E7FABC9}" srcId="{BF2D64FA-E49C-4597-942B-B85F4C80EABB}" destId="{64EA41D3-9E51-45FA-A486-46FFB27F2C12}" srcOrd="1" destOrd="0" parTransId="{4C4837EB-F739-4860-9CDB-470AFC0D579E}" sibTransId="{B3BF20C3-E888-4729-B369-9C21E174E91E}"/>
    <dgm:cxn modelId="{BC3A11F6-54C0-4333-866C-A97B66451120}" type="presParOf" srcId="{9708A15B-5CE8-47BF-BD8D-8159108F2280}" destId="{94994FC4-3CB4-40DB-83EF-2EDC37C5ECBA}" srcOrd="0" destOrd="0" presId="urn:microsoft.com/office/officeart/2005/8/layout/hList9"/>
    <dgm:cxn modelId="{2693674F-7B53-449E-82E2-ACA511B0CC4F}" type="presParOf" srcId="{9708A15B-5CE8-47BF-BD8D-8159108F2280}" destId="{63CB8559-0B3B-44E4-B01C-1DAC29C5A0F0}" srcOrd="1" destOrd="0" presId="urn:microsoft.com/office/officeart/2005/8/layout/hList9"/>
    <dgm:cxn modelId="{CA664DAB-5F78-4DEB-8EEC-7BF21A8769AD}" type="presParOf" srcId="{63CB8559-0B3B-44E4-B01C-1DAC29C5A0F0}" destId="{36B73955-3333-4741-AB79-95B5A16A4F17}" srcOrd="0" destOrd="0" presId="urn:microsoft.com/office/officeart/2005/8/layout/hList9"/>
    <dgm:cxn modelId="{AD13FF50-EB9A-47FF-A73B-411C158BFFB1}" type="presParOf" srcId="{63CB8559-0B3B-44E4-B01C-1DAC29C5A0F0}" destId="{97993AC0-CCD9-4407-8794-41F49F2143CA}" srcOrd="1" destOrd="0" presId="urn:microsoft.com/office/officeart/2005/8/layout/hList9"/>
    <dgm:cxn modelId="{C52EE162-183D-4A0D-B322-0CE756820D78}" type="presParOf" srcId="{97993AC0-CCD9-4407-8794-41F49F2143CA}" destId="{F4B0C7F3-28AA-4C4C-87A2-13006C9C846C}" srcOrd="0" destOrd="0" presId="urn:microsoft.com/office/officeart/2005/8/layout/hList9"/>
    <dgm:cxn modelId="{B542A9A1-8B40-447E-A888-8E00D22A174D}" type="presParOf" srcId="{97993AC0-CCD9-4407-8794-41F49F2143CA}" destId="{22F7C9EF-AA8C-4B90-924B-5780F8ACDF55}" srcOrd="1" destOrd="0" presId="urn:microsoft.com/office/officeart/2005/8/layout/hList9"/>
    <dgm:cxn modelId="{0AB73D20-B333-43B5-A8DC-623027020AD7}" type="presParOf" srcId="{63CB8559-0B3B-44E4-B01C-1DAC29C5A0F0}" destId="{F115BC7E-D237-4E23-B63D-453423FF1FF2}" srcOrd="2" destOrd="0" presId="urn:microsoft.com/office/officeart/2005/8/layout/hList9"/>
    <dgm:cxn modelId="{5783998C-2536-4B35-A624-42F59E318990}" type="presParOf" srcId="{F115BC7E-D237-4E23-B63D-453423FF1FF2}" destId="{FEB398B9-3FD5-4F4F-80D3-F66D44990E30}" srcOrd="0" destOrd="0" presId="urn:microsoft.com/office/officeart/2005/8/layout/hList9"/>
    <dgm:cxn modelId="{F283FA6C-4D7A-4E33-A37E-28E3527F316E}" type="presParOf" srcId="{F115BC7E-D237-4E23-B63D-453423FF1FF2}" destId="{4CDC128F-E0C1-4428-A723-E210CEFA8E23}" srcOrd="1" destOrd="0" presId="urn:microsoft.com/office/officeart/2005/8/layout/hList9"/>
    <dgm:cxn modelId="{ED36044E-5F41-4AED-A0D4-43F2CA89F63E}" type="presParOf" srcId="{9708A15B-5CE8-47BF-BD8D-8159108F2280}" destId="{66872B42-0AB8-44E3-AE6E-679D939CB634}" srcOrd="2" destOrd="0" presId="urn:microsoft.com/office/officeart/2005/8/layout/hList9"/>
    <dgm:cxn modelId="{FF137ADC-BB73-4D42-924C-2B94B9E8FA2C}" type="presParOf" srcId="{9708A15B-5CE8-47BF-BD8D-8159108F2280}" destId="{358D93F4-FD45-4914-970E-4EAA99C038B4}" srcOrd="3" destOrd="0" presId="urn:microsoft.com/office/officeart/2005/8/layout/hList9"/>
    <dgm:cxn modelId="{619B73B8-B5E1-4AFE-8175-4F50641FB15D}" type="presParOf" srcId="{9708A15B-5CE8-47BF-BD8D-8159108F2280}" destId="{63235FE3-09E8-4304-9DF4-6279AEA79F86}" srcOrd="4" destOrd="0" presId="urn:microsoft.com/office/officeart/2005/8/layout/hList9"/>
    <dgm:cxn modelId="{F6F08FD6-3A83-4B29-9351-2CEB3462B5FB}" type="presParOf" srcId="{9708A15B-5CE8-47BF-BD8D-8159108F2280}" destId="{90BDFA55-8575-44E2-A4E0-D4332792FA83}" srcOrd="5" destOrd="0" presId="urn:microsoft.com/office/officeart/2005/8/layout/hList9"/>
    <dgm:cxn modelId="{B29EF574-7F87-448B-A640-6C9CFD7BACF2}" type="presParOf" srcId="{9708A15B-5CE8-47BF-BD8D-8159108F2280}" destId="{DFD20C9F-FA1A-49ED-8FC0-8B29EEBE9217}" srcOrd="6" destOrd="0" presId="urn:microsoft.com/office/officeart/2005/8/layout/hList9"/>
    <dgm:cxn modelId="{DB273ECE-DDB7-466F-BA78-3067CD45FE60}" type="presParOf" srcId="{DFD20C9F-FA1A-49ED-8FC0-8B29EEBE9217}" destId="{9DEDFC44-1EFD-43FB-A804-48BBCF85B18A}" srcOrd="0" destOrd="0" presId="urn:microsoft.com/office/officeart/2005/8/layout/hList9"/>
    <dgm:cxn modelId="{9DDCD507-A37B-47B2-9AAB-993E4442D1C9}" type="presParOf" srcId="{DFD20C9F-FA1A-49ED-8FC0-8B29EEBE9217}" destId="{C80FCBBE-D307-4D9A-A159-3FDEDA782DDE}" srcOrd="1" destOrd="0" presId="urn:microsoft.com/office/officeart/2005/8/layout/hList9"/>
    <dgm:cxn modelId="{F8EA00B3-5E97-401D-B4D1-8753924B59F8}" type="presParOf" srcId="{C80FCBBE-D307-4D9A-A159-3FDEDA782DDE}" destId="{6AB5652A-FD31-46A9-A7D1-E5693ED8264A}" srcOrd="0" destOrd="0" presId="urn:microsoft.com/office/officeart/2005/8/layout/hList9"/>
    <dgm:cxn modelId="{F4BC8A2F-3287-47DA-A941-6F4B850598AD}" type="presParOf" srcId="{C80FCBBE-D307-4D9A-A159-3FDEDA782DDE}" destId="{0BAB0593-8B0A-4310-88F2-2BF372BBCD21}" srcOrd="1" destOrd="0" presId="urn:microsoft.com/office/officeart/2005/8/layout/hList9"/>
    <dgm:cxn modelId="{35DB4AF2-93D9-481D-B2EE-C3B674A7DA61}" type="presParOf" srcId="{DFD20C9F-FA1A-49ED-8FC0-8B29EEBE9217}" destId="{22D5F715-8C86-4BAC-BFDE-0759D87F19ED}" srcOrd="2" destOrd="0" presId="urn:microsoft.com/office/officeart/2005/8/layout/hList9"/>
    <dgm:cxn modelId="{6E3C9BDD-E931-4C73-886D-032D2CA9B97B}" type="presParOf" srcId="{22D5F715-8C86-4BAC-BFDE-0759D87F19ED}" destId="{46EDAD8B-20BF-4A15-B4A2-196211D95883}" srcOrd="0" destOrd="0" presId="urn:microsoft.com/office/officeart/2005/8/layout/hList9"/>
    <dgm:cxn modelId="{2B89EC4D-F8D6-448B-BB56-DEBA7AE28630}" type="presParOf" srcId="{22D5F715-8C86-4BAC-BFDE-0759D87F19ED}" destId="{E0BB0405-275B-4E7D-AEB5-052D97779522}" srcOrd="1" destOrd="0" presId="urn:microsoft.com/office/officeart/2005/8/layout/hList9"/>
    <dgm:cxn modelId="{C51E86C3-402F-4315-8CC0-7632F3EB230F}" type="presParOf" srcId="{9708A15B-5CE8-47BF-BD8D-8159108F2280}" destId="{572B26EF-FFFD-4082-872E-9C128368907B}" srcOrd="7" destOrd="0" presId="urn:microsoft.com/office/officeart/2005/8/layout/hList9"/>
    <dgm:cxn modelId="{F204E77C-ED04-482C-9793-81C4B9F98DB2}" type="presParOf" srcId="{9708A15B-5CE8-47BF-BD8D-8159108F2280}" destId="{084ACD3E-D965-4798-AF2A-5B6DDD1DF6F4}" srcOrd="8" destOrd="0" presId="urn:microsoft.com/office/officeart/2005/8/layout/hList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6B0ACFC-6271-4DB1-8A9C-1005AA7830D5}" type="doc">
      <dgm:prSet loTypeId="urn:microsoft.com/office/officeart/2005/8/layout/hList9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F3161EC1-856F-40A5-A01E-EFDA8D90FA62}">
      <dgm:prSet phldrT="[Texto]"/>
      <dgm:spPr/>
      <dgm:t>
        <a:bodyPr/>
        <a:lstStyle/>
        <a:p>
          <a:r>
            <a:rPr lang="pt-BR" dirty="0"/>
            <a:t>45%</a:t>
          </a:r>
        </a:p>
      </dgm:t>
    </dgm:pt>
    <dgm:pt modelId="{4420B9D9-E062-43CD-AF32-489456A3064E}" type="parTrans" cxnId="{5873F2E0-EE57-4799-B6B0-AE3BAC6147BA}">
      <dgm:prSet/>
      <dgm:spPr/>
      <dgm:t>
        <a:bodyPr/>
        <a:lstStyle/>
        <a:p>
          <a:endParaRPr lang="pt-BR"/>
        </a:p>
      </dgm:t>
    </dgm:pt>
    <dgm:pt modelId="{5EDFB764-21B6-46E7-B44F-EF6E9F344BDB}" type="sibTrans" cxnId="{5873F2E0-EE57-4799-B6B0-AE3BAC6147BA}">
      <dgm:prSet/>
      <dgm:spPr/>
      <dgm:t>
        <a:bodyPr/>
        <a:lstStyle/>
        <a:p>
          <a:endParaRPr lang="pt-BR"/>
        </a:p>
      </dgm:t>
    </dgm:pt>
    <dgm:pt modelId="{A836BE55-395B-4ED6-8799-B3978F953538}">
      <dgm:prSet phldrT="[Texto]" custT="1"/>
      <dgm:spPr/>
      <dgm:t>
        <a:bodyPr/>
        <a:lstStyle/>
        <a:p>
          <a:r>
            <a:rPr lang="pt-BR" sz="1800" b="1" dirty="0"/>
            <a:t>   PDC 3.1</a:t>
          </a:r>
        </a:p>
      </dgm:t>
    </dgm:pt>
    <dgm:pt modelId="{09A6B84C-B63E-415F-B1D4-CDBA52C25571}" type="parTrans" cxnId="{CBB1615A-37F8-4035-BBF0-95D681B10141}">
      <dgm:prSet/>
      <dgm:spPr/>
      <dgm:t>
        <a:bodyPr/>
        <a:lstStyle/>
        <a:p>
          <a:endParaRPr lang="pt-BR"/>
        </a:p>
      </dgm:t>
    </dgm:pt>
    <dgm:pt modelId="{B0ED6F0D-B95C-4E3D-9648-E8BEE091625D}" type="sibTrans" cxnId="{CBB1615A-37F8-4035-BBF0-95D681B10141}">
      <dgm:prSet/>
      <dgm:spPr/>
      <dgm:t>
        <a:bodyPr/>
        <a:lstStyle/>
        <a:p>
          <a:endParaRPr lang="pt-BR"/>
        </a:p>
      </dgm:t>
    </dgm:pt>
    <dgm:pt modelId="{7348F161-2E1D-4567-A07D-F50C080D9497}">
      <dgm:prSet phldrT="[Texto]" custT="1"/>
      <dgm:spPr/>
      <dgm:t>
        <a:bodyPr/>
        <a:lstStyle/>
        <a:p>
          <a:r>
            <a:rPr lang="pt-BR" sz="1400" dirty="0">
              <a:latin typeface="Calibri" panose="020F0502020204030204" pitchFamily="34" charset="0"/>
              <a:cs typeface="Calibri" panose="020F0502020204030204" pitchFamily="34" charset="0"/>
            </a:rPr>
            <a:t>R$ 250.000 a R$ 520.000,00</a:t>
          </a:r>
        </a:p>
      </dgm:t>
    </dgm:pt>
    <dgm:pt modelId="{274AFFEA-B1E3-4B80-A4AB-DC49A4A8EFCC}" type="parTrans" cxnId="{A9465418-8C71-426A-8F5E-8702EA356375}">
      <dgm:prSet/>
      <dgm:spPr/>
      <dgm:t>
        <a:bodyPr/>
        <a:lstStyle/>
        <a:p>
          <a:endParaRPr lang="pt-BR"/>
        </a:p>
      </dgm:t>
    </dgm:pt>
    <dgm:pt modelId="{846FFD4B-8AEC-4C8C-9FDA-84F19B145B7F}" type="sibTrans" cxnId="{A9465418-8C71-426A-8F5E-8702EA356375}">
      <dgm:prSet/>
      <dgm:spPr/>
      <dgm:t>
        <a:bodyPr/>
        <a:lstStyle/>
        <a:p>
          <a:endParaRPr lang="pt-BR"/>
        </a:p>
      </dgm:t>
    </dgm:pt>
    <dgm:pt modelId="{3828363F-D92D-4A39-9546-BCB0AB6D7841}">
      <dgm:prSet phldrT="[Texto]"/>
      <dgm:spPr/>
      <dgm:t>
        <a:bodyPr/>
        <a:lstStyle/>
        <a:p>
          <a:r>
            <a:rPr lang="pt-BR" dirty="0"/>
            <a:t>8%</a:t>
          </a:r>
        </a:p>
      </dgm:t>
    </dgm:pt>
    <dgm:pt modelId="{E7494C3F-9C26-411D-BC93-85CBE06EE56D}" type="parTrans" cxnId="{6857F376-CFBB-44FC-91AF-94D5ADFE8CD8}">
      <dgm:prSet/>
      <dgm:spPr/>
      <dgm:t>
        <a:bodyPr/>
        <a:lstStyle/>
        <a:p>
          <a:endParaRPr lang="pt-BR"/>
        </a:p>
      </dgm:t>
    </dgm:pt>
    <dgm:pt modelId="{229F2EF9-82F2-436E-A8B9-A20F95AB5A22}" type="sibTrans" cxnId="{6857F376-CFBB-44FC-91AF-94D5ADFE8CD8}">
      <dgm:prSet/>
      <dgm:spPr/>
      <dgm:t>
        <a:bodyPr/>
        <a:lstStyle/>
        <a:p>
          <a:endParaRPr lang="pt-BR"/>
        </a:p>
      </dgm:t>
    </dgm:pt>
    <dgm:pt modelId="{A7FA69C7-AF41-4DE3-8123-B8B638EEEF5F}">
      <dgm:prSet phldrT="[Texto]" custT="1"/>
      <dgm:spPr/>
      <dgm:t>
        <a:bodyPr/>
        <a:lstStyle/>
        <a:p>
          <a:r>
            <a:rPr lang="pt-BR" sz="1800" b="1" dirty="0"/>
            <a:t>   PDC 3.2</a:t>
          </a:r>
        </a:p>
      </dgm:t>
    </dgm:pt>
    <dgm:pt modelId="{B1378507-C6D5-4AB1-97C7-D900514A631D}" type="parTrans" cxnId="{364D70F6-84A4-402F-AA04-C173E7583C09}">
      <dgm:prSet/>
      <dgm:spPr/>
      <dgm:t>
        <a:bodyPr/>
        <a:lstStyle/>
        <a:p>
          <a:endParaRPr lang="pt-BR"/>
        </a:p>
      </dgm:t>
    </dgm:pt>
    <dgm:pt modelId="{28D894B8-3A7E-4D02-9107-A775BF41941B}" type="sibTrans" cxnId="{364D70F6-84A4-402F-AA04-C173E7583C09}">
      <dgm:prSet/>
      <dgm:spPr/>
      <dgm:t>
        <a:bodyPr/>
        <a:lstStyle/>
        <a:p>
          <a:endParaRPr lang="pt-BR"/>
        </a:p>
      </dgm:t>
    </dgm:pt>
    <dgm:pt modelId="{FF6BCE4D-7A4C-4BE6-A15F-4548EB44BA90}">
      <dgm:prSet phldrT="[Texto]" custT="1"/>
      <dgm:spPr/>
      <dgm:t>
        <a:bodyPr/>
        <a:lstStyle/>
        <a:p>
          <a:r>
            <a:rPr lang="pt-BR" sz="1400" dirty="0">
              <a:latin typeface="Calibri" panose="020F0502020204030204" pitchFamily="34" charset="0"/>
              <a:cs typeface="Calibri" panose="020F0502020204030204" pitchFamily="34" charset="0"/>
            </a:rPr>
            <a:t>R$ 150.000,00 a R$ 250.000,00</a:t>
          </a:r>
        </a:p>
      </dgm:t>
    </dgm:pt>
    <dgm:pt modelId="{5EE8A2F5-9E75-4DAE-804E-E2A3FF40B04E}" type="parTrans" cxnId="{86736EDF-690E-45C3-96E2-1E2BCBEA91A3}">
      <dgm:prSet/>
      <dgm:spPr/>
      <dgm:t>
        <a:bodyPr/>
        <a:lstStyle/>
        <a:p>
          <a:endParaRPr lang="pt-BR"/>
        </a:p>
      </dgm:t>
    </dgm:pt>
    <dgm:pt modelId="{499ECA9E-0F86-4D0C-A7B7-8F191F49AA39}" type="sibTrans" cxnId="{86736EDF-690E-45C3-96E2-1E2BCBEA91A3}">
      <dgm:prSet/>
      <dgm:spPr/>
      <dgm:t>
        <a:bodyPr/>
        <a:lstStyle/>
        <a:p>
          <a:endParaRPr lang="pt-BR"/>
        </a:p>
      </dgm:t>
    </dgm:pt>
    <dgm:pt modelId="{93CFB3C3-A47D-4D60-9B50-E6EEC7B5ECFA}" type="pres">
      <dgm:prSet presAssocID="{C6B0ACFC-6271-4DB1-8A9C-1005AA7830D5}" presName="list" presStyleCnt="0">
        <dgm:presLayoutVars>
          <dgm:dir/>
          <dgm:animLvl val="lvl"/>
        </dgm:presLayoutVars>
      </dgm:prSet>
      <dgm:spPr/>
      <dgm:t>
        <a:bodyPr/>
        <a:lstStyle/>
        <a:p>
          <a:endParaRPr lang="pt-BR"/>
        </a:p>
      </dgm:t>
    </dgm:pt>
    <dgm:pt modelId="{FE0732F9-EFCB-4159-A823-203C204DE1FF}" type="pres">
      <dgm:prSet presAssocID="{F3161EC1-856F-40A5-A01E-EFDA8D90FA62}" presName="posSpace" presStyleCnt="0"/>
      <dgm:spPr/>
    </dgm:pt>
    <dgm:pt modelId="{EED40827-4C25-4768-8F86-2C15B0803DBE}" type="pres">
      <dgm:prSet presAssocID="{F3161EC1-856F-40A5-A01E-EFDA8D90FA62}" presName="vertFlow" presStyleCnt="0"/>
      <dgm:spPr/>
    </dgm:pt>
    <dgm:pt modelId="{E2B088E5-87AD-444E-BAFA-938B591F7BC2}" type="pres">
      <dgm:prSet presAssocID="{F3161EC1-856F-40A5-A01E-EFDA8D90FA62}" presName="topSpace" presStyleCnt="0"/>
      <dgm:spPr/>
    </dgm:pt>
    <dgm:pt modelId="{0893DA42-0C16-4D09-975D-852DEFF0C545}" type="pres">
      <dgm:prSet presAssocID="{F3161EC1-856F-40A5-A01E-EFDA8D90FA62}" presName="firstComp" presStyleCnt="0"/>
      <dgm:spPr/>
    </dgm:pt>
    <dgm:pt modelId="{C1FA00D6-0908-4053-813B-F19EE161C6B7}" type="pres">
      <dgm:prSet presAssocID="{F3161EC1-856F-40A5-A01E-EFDA8D90FA62}" presName="firstChild" presStyleLbl="bgAccFollowNode1" presStyleIdx="0" presStyleCnt="4" custScaleX="106275"/>
      <dgm:spPr/>
      <dgm:t>
        <a:bodyPr/>
        <a:lstStyle/>
        <a:p>
          <a:endParaRPr lang="pt-BR"/>
        </a:p>
      </dgm:t>
    </dgm:pt>
    <dgm:pt modelId="{D208A6CD-3DF2-4CA3-B632-9B300E5B917D}" type="pres">
      <dgm:prSet presAssocID="{F3161EC1-856F-40A5-A01E-EFDA8D90FA62}" presName="firstChildTx" presStyleLbl="bg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E4BA717A-1BDD-413C-8BFA-49301A9B00DD}" type="pres">
      <dgm:prSet presAssocID="{7348F161-2E1D-4567-A07D-F50C080D9497}" presName="comp" presStyleCnt="0"/>
      <dgm:spPr/>
    </dgm:pt>
    <dgm:pt modelId="{CE808972-CB26-4997-9115-54FE63694AF2}" type="pres">
      <dgm:prSet presAssocID="{7348F161-2E1D-4567-A07D-F50C080D9497}" presName="child" presStyleLbl="bgAccFollowNode1" presStyleIdx="1" presStyleCnt="4" custScaleX="104449"/>
      <dgm:spPr/>
      <dgm:t>
        <a:bodyPr/>
        <a:lstStyle/>
        <a:p>
          <a:endParaRPr lang="pt-BR"/>
        </a:p>
      </dgm:t>
    </dgm:pt>
    <dgm:pt modelId="{3EF3366B-43D4-4566-B8F7-BB08F40E92F0}" type="pres">
      <dgm:prSet presAssocID="{7348F161-2E1D-4567-A07D-F50C080D9497}" presName="childTx" presStyleLbl="bg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08CDA354-E67F-47EC-9CE0-638EC3FD360C}" type="pres">
      <dgm:prSet presAssocID="{F3161EC1-856F-40A5-A01E-EFDA8D90FA62}" presName="negSpace" presStyleCnt="0"/>
      <dgm:spPr/>
    </dgm:pt>
    <dgm:pt modelId="{F06CB901-DC17-44B5-AA06-DBE12C28652F}" type="pres">
      <dgm:prSet presAssocID="{F3161EC1-856F-40A5-A01E-EFDA8D90FA62}" presName="circle" presStyleLbl="node1" presStyleIdx="0" presStyleCnt="2"/>
      <dgm:spPr/>
      <dgm:t>
        <a:bodyPr/>
        <a:lstStyle/>
        <a:p>
          <a:endParaRPr lang="pt-BR"/>
        </a:p>
      </dgm:t>
    </dgm:pt>
    <dgm:pt modelId="{C08C1464-5D23-476C-93A6-3D2D07A6FED4}" type="pres">
      <dgm:prSet presAssocID="{5EDFB764-21B6-46E7-B44F-EF6E9F344BDB}" presName="transSpace" presStyleCnt="0"/>
      <dgm:spPr/>
    </dgm:pt>
    <dgm:pt modelId="{2AD9CEC5-D73B-4E8A-BA33-A47E358BF00A}" type="pres">
      <dgm:prSet presAssocID="{3828363F-D92D-4A39-9546-BCB0AB6D7841}" presName="posSpace" presStyleCnt="0"/>
      <dgm:spPr/>
    </dgm:pt>
    <dgm:pt modelId="{5D858B45-71A9-435B-8423-121983E20B7A}" type="pres">
      <dgm:prSet presAssocID="{3828363F-D92D-4A39-9546-BCB0AB6D7841}" presName="vertFlow" presStyleCnt="0"/>
      <dgm:spPr/>
    </dgm:pt>
    <dgm:pt modelId="{3EFCF972-BC4E-41A4-A9D4-3AF8739423EE}" type="pres">
      <dgm:prSet presAssocID="{3828363F-D92D-4A39-9546-BCB0AB6D7841}" presName="topSpace" presStyleCnt="0"/>
      <dgm:spPr/>
    </dgm:pt>
    <dgm:pt modelId="{9C039DF2-520E-452B-8002-C17646107D69}" type="pres">
      <dgm:prSet presAssocID="{3828363F-D92D-4A39-9546-BCB0AB6D7841}" presName="firstComp" presStyleCnt="0"/>
      <dgm:spPr/>
    </dgm:pt>
    <dgm:pt modelId="{1AFF4224-DC6A-47EE-A8E1-2613434CEA6B}" type="pres">
      <dgm:prSet presAssocID="{3828363F-D92D-4A39-9546-BCB0AB6D7841}" presName="firstChild" presStyleLbl="bgAccFollowNode1" presStyleIdx="2" presStyleCnt="4" custScaleX="112545"/>
      <dgm:spPr/>
      <dgm:t>
        <a:bodyPr/>
        <a:lstStyle/>
        <a:p>
          <a:endParaRPr lang="pt-BR"/>
        </a:p>
      </dgm:t>
    </dgm:pt>
    <dgm:pt modelId="{80C4585F-EEAF-4859-B6BC-79BD5AFF0C23}" type="pres">
      <dgm:prSet presAssocID="{3828363F-D92D-4A39-9546-BCB0AB6D7841}" presName="firstChildTx" presStyleLbl="bg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842584BF-7054-4D5A-950D-01A083954E0E}" type="pres">
      <dgm:prSet presAssocID="{FF6BCE4D-7A4C-4BE6-A15F-4548EB44BA90}" presName="comp" presStyleCnt="0"/>
      <dgm:spPr/>
    </dgm:pt>
    <dgm:pt modelId="{97455A22-5EB7-4D24-B48E-ACF482DF2AF3}" type="pres">
      <dgm:prSet presAssocID="{FF6BCE4D-7A4C-4BE6-A15F-4548EB44BA90}" presName="child" presStyleLbl="bgAccFollowNode1" presStyleIdx="3" presStyleCnt="4" custScaleX="113190"/>
      <dgm:spPr/>
      <dgm:t>
        <a:bodyPr/>
        <a:lstStyle/>
        <a:p>
          <a:endParaRPr lang="pt-BR"/>
        </a:p>
      </dgm:t>
    </dgm:pt>
    <dgm:pt modelId="{CEDEC25B-5F5D-4996-8791-165CBE03928E}" type="pres">
      <dgm:prSet presAssocID="{FF6BCE4D-7A4C-4BE6-A15F-4548EB44BA90}" presName="childTx" presStyleLbl="bg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3D62026D-814B-4692-B18D-B530B76E3567}" type="pres">
      <dgm:prSet presAssocID="{3828363F-D92D-4A39-9546-BCB0AB6D7841}" presName="negSpace" presStyleCnt="0"/>
      <dgm:spPr/>
    </dgm:pt>
    <dgm:pt modelId="{2C03A365-BD04-430C-885D-55EC673101BD}" type="pres">
      <dgm:prSet presAssocID="{3828363F-D92D-4A39-9546-BCB0AB6D7841}" presName="circle" presStyleLbl="node1" presStyleIdx="1" presStyleCnt="2"/>
      <dgm:spPr/>
      <dgm:t>
        <a:bodyPr/>
        <a:lstStyle/>
        <a:p>
          <a:endParaRPr lang="pt-BR"/>
        </a:p>
      </dgm:t>
    </dgm:pt>
  </dgm:ptLst>
  <dgm:cxnLst>
    <dgm:cxn modelId="{86736EDF-690E-45C3-96E2-1E2BCBEA91A3}" srcId="{3828363F-D92D-4A39-9546-BCB0AB6D7841}" destId="{FF6BCE4D-7A4C-4BE6-A15F-4548EB44BA90}" srcOrd="1" destOrd="0" parTransId="{5EE8A2F5-9E75-4DAE-804E-E2A3FF40B04E}" sibTransId="{499ECA9E-0F86-4D0C-A7B7-8F191F49AA39}"/>
    <dgm:cxn modelId="{271ABC1C-B576-4FC5-8C77-FA4B987E5757}" type="presOf" srcId="{FF6BCE4D-7A4C-4BE6-A15F-4548EB44BA90}" destId="{CEDEC25B-5F5D-4996-8791-165CBE03928E}" srcOrd="1" destOrd="0" presId="urn:microsoft.com/office/officeart/2005/8/layout/hList9"/>
    <dgm:cxn modelId="{A9465418-8C71-426A-8F5E-8702EA356375}" srcId="{F3161EC1-856F-40A5-A01E-EFDA8D90FA62}" destId="{7348F161-2E1D-4567-A07D-F50C080D9497}" srcOrd="1" destOrd="0" parTransId="{274AFFEA-B1E3-4B80-A4AB-DC49A4A8EFCC}" sibTransId="{846FFD4B-8AEC-4C8C-9FDA-84F19B145B7F}"/>
    <dgm:cxn modelId="{CBB1615A-37F8-4035-BBF0-95D681B10141}" srcId="{F3161EC1-856F-40A5-A01E-EFDA8D90FA62}" destId="{A836BE55-395B-4ED6-8799-B3978F953538}" srcOrd="0" destOrd="0" parTransId="{09A6B84C-B63E-415F-B1D4-CDBA52C25571}" sibTransId="{B0ED6F0D-B95C-4E3D-9648-E8BEE091625D}"/>
    <dgm:cxn modelId="{E9D56656-24C8-419C-9AF4-BB8BC2B3EBC7}" type="presOf" srcId="{7348F161-2E1D-4567-A07D-F50C080D9497}" destId="{3EF3366B-43D4-4566-B8F7-BB08F40E92F0}" srcOrd="1" destOrd="0" presId="urn:microsoft.com/office/officeart/2005/8/layout/hList9"/>
    <dgm:cxn modelId="{853BB33C-0B1E-4112-BE9B-A293B9692A68}" type="presOf" srcId="{A7FA69C7-AF41-4DE3-8123-B8B638EEEF5F}" destId="{80C4585F-EEAF-4859-B6BC-79BD5AFF0C23}" srcOrd="1" destOrd="0" presId="urn:microsoft.com/office/officeart/2005/8/layout/hList9"/>
    <dgm:cxn modelId="{58972725-45E4-47F3-B69A-8511A3E83BA5}" type="presOf" srcId="{A7FA69C7-AF41-4DE3-8123-B8B638EEEF5F}" destId="{1AFF4224-DC6A-47EE-A8E1-2613434CEA6B}" srcOrd="0" destOrd="0" presId="urn:microsoft.com/office/officeart/2005/8/layout/hList9"/>
    <dgm:cxn modelId="{AF8C7696-0CF9-427E-B639-C0B49253C8AE}" type="presOf" srcId="{C6B0ACFC-6271-4DB1-8A9C-1005AA7830D5}" destId="{93CFB3C3-A47D-4D60-9B50-E6EEC7B5ECFA}" srcOrd="0" destOrd="0" presId="urn:microsoft.com/office/officeart/2005/8/layout/hList9"/>
    <dgm:cxn modelId="{6857F376-CFBB-44FC-91AF-94D5ADFE8CD8}" srcId="{C6B0ACFC-6271-4DB1-8A9C-1005AA7830D5}" destId="{3828363F-D92D-4A39-9546-BCB0AB6D7841}" srcOrd="1" destOrd="0" parTransId="{E7494C3F-9C26-411D-BC93-85CBE06EE56D}" sibTransId="{229F2EF9-82F2-436E-A8B9-A20F95AB5A22}"/>
    <dgm:cxn modelId="{5873F2E0-EE57-4799-B6B0-AE3BAC6147BA}" srcId="{C6B0ACFC-6271-4DB1-8A9C-1005AA7830D5}" destId="{F3161EC1-856F-40A5-A01E-EFDA8D90FA62}" srcOrd="0" destOrd="0" parTransId="{4420B9D9-E062-43CD-AF32-489456A3064E}" sibTransId="{5EDFB764-21B6-46E7-B44F-EF6E9F344BDB}"/>
    <dgm:cxn modelId="{1E6CF3E7-F328-4EB1-B2D3-FA23B8B7DC73}" type="presOf" srcId="{A836BE55-395B-4ED6-8799-B3978F953538}" destId="{D208A6CD-3DF2-4CA3-B632-9B300E5B917D}" srcOrd="1" destOrd="0" presId="urn:microsoft.com/office/officeart/2005/8/layout/hList9"/>
    <dgm:cxn modelId="{FDD86D36-A5EF-49C0-99DB-B843687E6009}" type="presOf" srcId="{FF6BCE4D-7A4C-4BE6-A15F-4548EB44BA90}" destId="{97455A22-5EB7-4D24-B48E-ACF482DF2AF3}" srcOrd="0" destOrd="0" presId="urn:microsoft.com/office/officeart/2005/8/layout/hList9"/>
    <dgm:cxn modelId="{2752B7F3-4173-43DE-943C-43A91CF7636B}" type="presOf" srcId="{3828363F-D92D-4A39-9546-BCB0AB6D7841}" destId="{2C03A365-BD04-430C-885D-55EC673101BD}" srcOrd="0" destOrd="0" presId="urn:microsoft.com/office/officeart/2005/8/layout/hList9"/>
    <dgm:cxn modelId="{364D70F6-84A4-402F-AA04-C173E7583C09}" srcId="{3828363F-D92D-4A39-9546-BCB0AB6D7841}" destId="{A7FA69C7-AF41-4DE3-8123-B8B638EEEF5F}" srcOrd="0" destOrd="0" parTransId="{B1378507-C6D5-4AB1-97C7-D900514A631D}" sibTransId="{28D894B8-3A7E-4D02-9107-A775BF41941B}"/>
    <dgm:cxn modelId="{8011D3B9-0EE6-4E89-8225-B9A0A6B3D340}" type="presOf" srcId="{A836BE55-395B-4ED6-8799-B3978F953538}" destId="{C1FA00D6-0908-4053-813B-F19EE161C6B7}" srcOrd="0" destOrd="0" presId="urn:microsoft.com/office/officeart/2005/8/layout/hList9"/>
    <dgm:cxn modelId="{6041D45C-986B-4628-9A58-36D75DC7918F}" type="presOf" srcId="{7348F161-2E1D-4567-A07D-F50C080D9497}" destId="{CE808972-CB26-4997-9115-54FE63694AF2}" srcOrd="0" destOrd="0" presId="urn:microsoft.com/office/officeart/2005/8/layout/hList9"/>
    <dgm:cxn modelId="{637B0C2D-4039-47A9-A4AF-920AB29DA788}" type="presOf" srcId="{F3161EC1-856F-40A5-A01E-EFDA8D90FA62}" destId="{F06CB901-DC17-44B5-AA06-DBE12C28652F}" srcOrd="0" destOrd="0" presId="urn:microsoft.com/office/officeart/2005/8/layout/hList9"/>
    <dgm:cxn modelId="{F4588E88-2D80-4F5E-9E95-5FC1A386233C}" type="presParOf" srcId="{93CFB3C3-A47D-4D60-9B50-E6EEC7B5ECFA}" destId="{FE0732F9-EFCB-4159-A823-203C204DE1FF}" srcOrd="0" destOrd="0" presId="urn:microsoft.com/office/officeart/2005/8/layout/hList9"/>
    <dgm:cxn modelId="{5D17CD21-021E-4454-B58C-AF1E0E530FE7}" type="presParOf" srcId="{93CFB3C3-A47D-4D60-9B50-E6EEC7B5ECFA}" destId="{EED40827-4C25-4768-8F86-2C15B0803DBE}" srcOrd="1" destOrd="0" presId="urn:microsoft.com/office/officeart/2005/8/layout/hList9"/>
    <dgm:cxn modelId="{EA1E45BB-DB24-42C2-938E-39B4ED5B84E2}" type="presParOf" srcId="{EED40827-4C25-4768-8F86-2C15B0803DBE}" destId="{E2B088E5-87AD-444E-BAFA-938B591F7BC2}" srcOrd="0" destOrd="0" presId="urn:microsoft.com/office/officeart/2005/8/layout/hList9"/>
    <dgm:cxn modelId="{2E5BBD04-E426-4455-A338-F66C3FEFA7D5}" type="presParOf" srcId="{EED40827-4C25-4768-8F86-2C15B0803DBE}" destId="{0893DA42-0C16-4D09-975D-852DEFF0C545}" srcOrd="1" destOrd="0" presId="urn:microsoft.com/office/officeart/2005/8/layout/hList9"/>
    <dgm:cxn modelId="{EC3F51B2-7576-4845-844A-97DA8324FE9F}" type="presParOf" srcId="{0893DA42-0C16-4D09-975D-852DEFF0C545}" destId="{C1FA00D6-0908-4053-813B-F19EE161C6B7}" srcOrd="0" destOrd="0" presId="urn:microsoft.com/office/officeart/2005/8/layout/hList9"/>
    <dgm:cxn modelId="{247E498B-CB8E-4F42-A603-BB214FDE5FC7}" type="presParOf" srcId="{0893DA42-0C16-4D09-975D-852DEFF0C545}" destId="{D208A6CD-3DF2-4CA3-B632-9B300E5B917D}" srcOrd="1" destOrd="0" presId="urn:microsoft.com/office/officeart/2005/8/layout/hList9"/>
    <dgm:cxn modelId="{F25197CE-BD8C-4695-B39D-74F716CDE1C0}" type="presParOf" srcId="{EED40827-4C25-4768-8F86-2C15B0803DBE}" destId="{E4BA717A-1BDD-413C-8BFA-49301A9B00DD}" srcOrd="2" destOrd="0" presId="urn:microsoft.com/office/officeart/2005/8/layout/hList9"/>
    <dgm:cxn modelId="{95E656A6-73FD-4578-858D-2D94AFFF74FC}" type="presParOf" srcId="{E4BA717A-1BDD-413C-8BFA-49301A9B00DD}" destId="{CE808972-CB26-4997-9115-54FE63694AF2}" srcOrd="0" destOrd="0" presId="urn:microsoft.com/office/officeart/2005/8/layout/hList9"/>
    <dgm:cxn modelId="{1B52E7F9-772A-486E-A761-1DCA4E9A565F}" type="presParOf" srcId="{E4BA717A-1BDD-413C-8BFA-49301A9B00DD}" destId="{3EF3366B-43D4-4566-B8F7-BB08F40E92F0}" srcOrd="1" destOrd="0" presId="urn:microsoft.com/office/officeart/2005/8/layout/hList9"/>
    <dgm:cxn modelId="{8E470049-776D-4A6F-95BA-B20AB4A1A312}" type="presParOf" srcId="{93CFB3C3-A47D-4D60-9B50-E6EEC7B5ECFA}" destId="{08CDA354-E67F-47EC-9CE0-638EC3FD360C}" srcOrd="2" destOrd="0" presId="urn:microsoft.com/office/officeart/2005/8/layout/hList9"/>
    <dgm:cxn modelId="{54062443-D057-49BF-9564-AFA5ECD4D844}" type="presParOf" srcId="{93CFB3C3-A47D-4D60-9B50-E6EEC7B5ECFA}" destId="{F06CB901-DC17-44B5-AA06-DBE12C28652F}" srcOrd="3" destOrd="0" presId="urn:microsoft.com/office/officeart/2005/8/layout/hList9"/>
    <dgm:cxn modelId="{CBA3FE25-1CBF-45F3-9325-9009BEF975F8}" type="presParOf" srcId="{93CFB3C3-A47D-4D60-9B50-E6EEC7B5ECFA}" destId="{C08C1464-5D23-476C-93A6-3D2D07A6FED4}" srcOrd="4" destOrd="0" presId="urn:microsoft.com/office/officeart/2005/8/layout/hList9"/>
    <dgm:cxn modelId="{E750D58F-1C4B-4F43-AACE-9B0536E759F0}" type="presParOf" srcId="{93CFB3C3-A47D-4D60-9B50-E6EEC7B5ECFA}" destId="{2AD9CEC5-D73B-4E8A-BA33-A47E358BF00A}" srcOrd="5" destOrd="0" presId="urn:microsoft.com/office/officeart/2005/8/layout/hList9"/>
    <dgm:cxn modelId="{97D3987F-C996-4112-8D05-86F590599B49}" type="presParOf" srcId="{93CFB3C3-A47D-4D60-9B50-E6EEC7B5ECFA}" destId="{5D858B45-71A9-435B-8423-121983E20B7A}" srcOrd="6" destOrd="0" presId="urn:microsoft.com/office/officeart/2005/8/layout/hList9"/>
    <dgm:cxn modelId="{BF29056B-3B69-4BDF-8316-F35D2D860F46}" type="presParOf" srcId="{5D858B45-71A9-435B-8423-121983E20B7A}" destId="{3EFCF972-BC4E-41A4-A9D4-3AF8739423EE}" srcOrd="0" destOrd="0" presId="urn:microsoft.com/office/officeart/2005/8/layout/hList9"/>
    <dgm:cxn modelId="{E58E98CB-3987-4101-B2C7-F4D2AFFF602E}" type="presParOf" srcId="{5D858B45-71A9-435B-8423-121983E20B7A}" destId="{9C039DF2-520E-452B-8002-C17646107D69}" srcOrd="1" destOrd="0" presId="urn:microsoft.com/office/officeart/2005/8/layout/hList9"/>
    <dgm:cxn modelId="{29D62BAA-2257-4663-98B1-943C906FB655}" type="presParOf" srcId="{9C039DF2-520E-452B-8002-C17646107D69}" destId="{1AFF4224-DC6A-47EE-A8E1-2613434CEA6B}" srcOrd="0" destOrd="0" presId="urn:microsoft.com/office/officeart/2005/8/layout/hList9"/>
    <dgm:cxn modelId="{55E68D50-FB50-4C67-A308-FC674DDF37E2}" type="presParOf" srcId="{9C039DF2-520E-452B-8002-C17646107D69}" destId="{80C4585F-EEAF-4859-B6BC-79BD5AFF0C23}" srcOrd="1" destOrd="0" presId="urn:microsoft.com/office/officeart/2005/8/layout/hList9"/>
    <dgm:cxn modelId="{12A3C315-9F35-425D-959C-C994989186D0}" type="presParOf" srcId="{5D858B45-71A9-435B-8423-121983E20B7A}" destId="{842584BF-7054-4D5A-950D-01A083954E0E}" srcOrd="2" destOrd="0" presId="urn:microsoft.com/office/officeart/2005/8/layout/hList9"/>
    <dgm:cxn modelId="{8BC7E1D8-657F-42D2-ADA1-820628C90241}" type="presParOf" srcId="{842584BF-7054-4D5A-950D-01A083954E0E}" destId="{97455A22-5EB7-4D24-B48E-ACF482DF2AF3}" srcOrd="0" destOrd="0" presId="urn:microsoft.com/office/officeart/2005/8/layout/hList9"/>
    <dgm:cxn modelId="{B55CC7DB-6EE1-4282-A2D1-91205B6A94E4}" type="presParOf" srcId="{842584BF-7054-4D5A-950D-01A083954E0E}" destId="{CEDEC25B-5F5D-4996-8791-165CBE03928E}" srcOrd="1" destOrd="0" presId="urn:microsoft.com/office/officeart/2005/8/layout/hList9"/>
    <dgm:cxn modelId="{95D22E4B-4C28-46F3-B385-341C9187941C}" type="presParOf" srcId="{93CFB3C3-A47D-4D60-9B50-E6EEC7B5ECFA}" destId="{3D62026D-814B-4692-B18D-B530B76E3567}" srcOrd="7" destOrd="0" presId="urn:microsoft.com/office/officeart/2005/8/layout/hList9"/>
    <dgm:cxn modelId="{37BC2B64-C0C4-4852-84A9-91A4B4AA5336}" type="presParOf" srcId="{93CFB3C3-A47D-4D60-9B50-E6EEC7B5ECFA}" destId="{2C03A365-BD04-430C-885D-55EC673101BD}" srcOrd="8" destOrd="0" presId="urn:microsoft.com/office/officeart/2005/8/layout/hList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7FA1730-812B-4E98-BB52-4B71358BE3ED}" type="doc">
      <dgm:prSet loTypeId="urn:microsoft.com/office/officeart/2005/8/layout/hList9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4801318F-B753-4721-9EBB-1375ECB7B702}">
      <dgm:prSet phldrT="[Texto]"/>
      <dgm:spPr/>
      <dgm:t>
        <a:bodyPr/>
        <a:lstStyle/>
        <a:p>
          <a:r>
            <a:rPr lang="pt-BR" dirty="0"/>
            <a:t>12%</a:t>
          </a:r>
        </a:p>
      </dgm:t>
    </dgm:pt>
    <dgm:pt modelId="{CAE01E9F-B1B6-4C44-B88C-F078123E45B2}" type="parTrans" cxnId="{042B11DC-9978-47AA-9FCA-B7C7F3BE4C53}">
      <dgm:prSet/>
      <dgm:spPr/>
      <dgm:t>
        <a:bodyPr/>
        <a:lstStyle/>
        <a:p>
          <a:endParaRPr lang="pt-BR"/>
        </a:p>
      </dgm:t>
    </dgm:pt>
    <dgm:pt modelId="{23ED2E6B-4DFD-4CDA-99D9-BC3C47EEE862}" type="sibTrans" cxnId="{042B11DC-9978-47AA-9FCA-B7C7F3BE4C53}">
      <dgm:prSet/>
      <dgm:spPr/>
      <dgm:t>
        <a:bodyPr/>
        <a:lstStyle/>
        <a:p>
          <a:endParaRPr lang="pt-BR"/>
        </a:p>
      </dgm:t>
    </dgm:pt>
    <dgm:pt modelId="{17D96915-D86C-418D-B7D2-CEBD120D89B3}">
      <dgm:prSet phldrT="[Texto]" custT="1"/>
      <dgm:spPr/>
      <dgm:t>
        <a:bodyPr/>
        <a:lstStyle/>
        <a:p>
          <a:r>
            <a:rPr lang="pt-BR" sz="1800" b="1" dirty="0">
              <a:latin typeface="Calibri" panose="020F0502020204030204" pitchFamily="34" charset="0"/>
              <a:cs typeface="Calibri" panose="020F0502020204030204" pitchFamily="34" charset="0"/>
            </a:rPr>
            <a:t>P     PDC 3.3 </a:t>
          </a:r>
        </a:p>
      </dgm:t>
    </dgm:pt>
    <dgm:pt modelId="{D802ED2A-7B40-4A30-8084-F518E9204477}" type="parTrans" cxnId="{38E8420A-2A31-4B59-9CAE-5B1537680017}">
      <dgm:prSet/>
      <dgm:spPr/>
      <dgm:t>
        <a:bodyPr/>
        <a:lstStyle/>
        <a:p>
          <a:endParaRPr lang="pt-BR"/>
        </a:p>
      </dgm:t>
    </dgm:pt>
    <dgm:pt modelId="{FE24E022-49CF-4A90-B40F-3F6C538E4A18}" type="sibTrans" cxnId="{38E8420A-2A31-4B59-9CAE-5B1537680017}">
      <dgm:prSet/>
      <dgm:spPr/>
      <dgm:t>
        <a:bodyPr/>
        <a:lstStyle/>
        <a:p>
          <a:endParaRPr lang="pt-BR"/>
        </a:p>
      </dgm:t>
    </dgm:pt>
    <dgm:pt modelId="{B0CA1AA1-45D6-4C7D-883B-BADFB95BD25F}">
      <dgm:prSet phldrT="[Texto]" custT="1"/>
      <dgm:spPr/>
      <dgm:t>
        <a:bodyPr/>
        <a:lstStyle/>
        <a:p>
          <a:r>
            <a:rPr lang="pt-BR" sz="1400" dirty="0">
              <a:latin typeface="Calibri" panose="020F0502020204030204" pitchFamily="34" charset="0"/>
              <a:cs typeface="Calibri" panose="020F0502020204030204" pitchFamily="34" charset="0"/>
            </a:rPr>
            <a:t>R$ 120.000,00 a R$ 280.000,00</a:t>
          </a:r>
        </a:p>
      </dgm:t>
    </dgm:pt>
    <dgm:pt modelId="{C965D50B-D48D-49E6-B86E-F7F9C39E4D0E}" type="parTrans" cxnId="{BC18680D-C117-4150-9AC0-F81AA1CFF061}">
      <dgm:prSet/>
      <dgm:spPr/>
      <dgm:t>
        <a:bodyPr/>
        <a:lstStyle/>
        <a:p>
          <a:endParaRPr lang="pt-BR"/>
        </a:p>
      </dgm:t>
    </dgm:pt>
    <dgm:pt modelId="{63292F1D-6D47-4576-827A-BC323B075966}" type="sibTrans" cxnId="{BC18680D-C117-4150-9AC0-F81AA1CFF061}">
      <dgm:prSet/>
      <dgm:spPr/>
      <dgm:t>
        <a:bodyPr/>
        <a:lstStyle/>
        <a:p>
          <a:endParaRPr lang="pt-BR"/>
        </a:p>
      </dgm:t>
    </dgm:pt>
    <dgm:pt modelId="{9E118B97-F6DC-4330-AE16-6CA660F065EF}">
      <dgm:prSet phldrT="[Texto]"/>
      <dgm:spPr/>
      <dgm:t>
        <a:bodyPr/>
        <a:lstStyle/>
        <a:p>
          <a:r>
            <a:rPr lang="pt-BR" dirty="0"/>
            <a:t>5%</a:t>
          </a:r>
        </a:p>
      </dgm:t>
    </dgm:pt>
    <dgm:pt modelId="{DBA1A624-203A-497B-9155-494E53043B3D}" type="parTrans" cxnId="{107718C9-C75E-4D5A-B76B-878AFFE3FE98}">
      <dgm:prSet/>
      <dgm:spPr/>
      <dgm:t>
        <a:bodyPr/>
        <a:lstStyle/>
        <a:p>
          <a:endParaRPr lang="pt-BR"/>
        </a:p>
      </dgm:t>
    </dgm:pt>
    <dgm:pt modelId="{4D146B8A-C826-4093-B908-BE424C7AAE44}" type="sibTrans" cxnId="{107718C9-C75E-4D5A-B76B-878AFFE3FE98}">
      <dgm:prSet/>
      <dgm:spPr/>
      <dgm:t>
        <a:bodyPr/>
        <a:lstStyle/>
        <a:p>
          <a:endParaRPr lang="pt-BR"/>
        </a:p>
      </dgm:t>
    </dgm:pt>
    <dgm:pt modelId="{1781BA29-5F75-48BA-BC9B-E3801A8B90D0}">
      <dgm:prSet phldrT="[Texto]" custT="1"/>
      <dgm:spPr/>
      <dgm:t>
        <a:bodyPr/>
        <a:lstStyle/>
        <a:p>
          <a:r>
            <a:rPr lang="pt-BR" sz="1800" b="1" dirty="0"/>
            <a:t>       PDC 3.4</a:t>
          </a:r>
        </a:p>
      </dgm:t>
    </dgm:pt>
    <dgm:pt modelId="{06958B5F-50AC-4C95-913E-CEBA40577D64}" type="parTrans" cxnId="{8D70F0E1-490B-4E2C-95F6-57C0B29AADFB}">
      <dgm:prSet/>
      <dgm:spPr/>
      <dgm:t>
        <a:bodyPr/>
        <a:lstStyle/>
        <a:p>
          <a:endParaRPr lang="pt-BR"/>
        </a:p>
      </dgm:t>
    </dgm:pt>
    <dgm:pt modelId="{7808C31D-BC84-430F-B24E-C551BC179F4F}" type="sibTrans" cxnId="{8D70F0E1-490B-4E2C-95F6-57C0B29AADFB}">
      <dgm:prSet/>
      <dgm:spPr/>
      <dgm:t>
        <a:bodyPr/>
        <a:lstStyle/>
        <a:p>
          <a:endParaRPr lang="pt-BR"/>
        </a:p>
      </dgm:t>
    </dgm:pt>
    <dgm:pt modelId="{6266B301-ECEF-46F1-A967-9BAB5FAC6D16}">
      <dgm:prSet phldrT="[Texto]" custT="1"/>
      <dgm:spPr/>
      <dgm:t>
        <a:bodyPr/>
        <a:lstStyle/>
        <a:p>
          <a:r>
            <a:rPr lang="pt-BR" sz="1400" dirty="0">
              <a:latin typeface="Calibri" panose="020F0502020204030204" pitchFamily="34" charset="0"/>
              <a:cs typeface="Calibri" panose="020F0502020204030204" pitchFamily="34" charset="0"/>
            </a:rPr>
            <a:t>R$ 150.000,00</a:t>
          </a:r>
        </a:p>
      </dgm:t>
    </dgm:pt>
    <dgm:pt modelId="{6DABEAA1-6D4F-468C-BE2E-A38D9453514D}" type="parTrans" cxnId="{C940A1AB-0B19-4773-83C7-11E56F40D60D}">
      <dgm:prSet/>
      <dgm:spPr/>
      <dgm:t>
        <a:bodyPr/>
        <a:lstStyle/>
        <a:p>
          <a:endParaRPr lang="pt-BR"/>
        </a:p>
      </dgm:t>
    </dgm:pt>
    <dgm:pt modelId="{0ABB9591-BE85-4094-8DB1-3D7E84ACA7B9}" type="sibTrans" cxnId="{C940A1AB-0B19-4773-83C7-11E56F40D60D}">
      <dgm:prSet/>
      <dgm:spPr/>
      <dgm:t>
        <a:bodyPr/>
        <a:lstStyle/>
        <a:p>
          <a:endParaRPr lang="pt-BR"/>
        </a:p>
      </dgm:t>
    </dgm:pt>
    <dgm:pt modelId="{5DFE150D-BE20-412E-A66B-C457FA585188}" type="pres">
      <dgm:prSet presAssocID="{77FA1730-812B-4E98-BB52-4B71358BE3ED}" presName="list" presStyleCnt="0">
        <dgm:presLayoutVars>
          <dgm:dir/>
          <dgm:animLvl val="lvl"/>
        </dgm:presLayoutVars>
      </dgm:prSet>
      <dgm:spPr/>
      <dgm:t>
        <a:bodyPr/>
        <a:lstStyle/>
        <a:p>
          <a:endParaRPr lang="pt-BR"/>
        </a:p>
      </dgm:t>
    </dgm:pt>
    <dgm:pt modelId="{A2BD0307-2255-459E-A748-B252A9057BFB}" type="pres">
      <dgm:prSet presAssocID="{4801318F-B753-4721-9EBB-1375ECB7B702}" presName="posSpace" presStyleCnt="0"/>
      <dgm:spPr/>
    </dgm:pt>
    <dgm:pt modelId="{0FC20762-60A0-415C-A6EE-5D4C8ABD253B}" type="pres">
      <dgm:prSet presAssocID="{4801318F-B753-4721-9EBB-1375ECB7B702}" presName="vertFlow" presStyleCnt="0"/>
      <dgm:spPr/>
    </dgm:pt>
    <dgm:pt modelId="{067CAD21-40D6-46E5-83F4-828D28076B2A}" type="pres">
      <dgm:prSet presAssocID="{4801318F-B753-4721-9EBB-1375ECB7B702}" presName="topSpace" presStyleCnt="0"/>
      <dgm:spPr/>
    </dgm:pt>
    <dgm:pt modelId="{BC43BBBE-FCF1-40C7-AFB4-47568BE6555D}" type="pres">
      <dgm:prSet presAssocID="{4801318F-B753-4721-9EBB-1375ECB7B702}" presName="firstComp" presStyleCnt="0"/>
      <dgm:spPr/>
    </dgm:pt>
    <dgm:pt modelId="{3D30D61F-05FF-4526-AC26-82AB3A29322E}" type="pres">
      <dgm:prSet presAssocID="{4801318F-B753-4721-9EBB-1375ECB7B702}" presName="firstChild" presStyleLbl="bgAccFollowNode1" presStyleIdx="0" presStyleCnt="4" custScaleX="115186"/>
      <dgm:spPr/>
      <dgm:t>
        <a:bodyPr/>
        <a:lstStyle/>
        <a:p>
          <a:endParaRPr lang="pt-BR"/>
        </a:p>
      </dgm:t>
    </dgm:pt>
    <dgm:pt modelId="{B3D88323-030D-4B50-8604-4321D336A866}" type="pres">
      <dgm:prSet presAssocID="{4801318F-B753-4721-9EBB-1375ECB7B702}" presName="firstChildTx" presStyleLbl="bg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4AFF8DBF-0288-47A0-A01D-41A7A80B3CBE}" type="pres">
      <dgm:prSet presAssocID="{B0CA1AA1-45D6-4C7D-883B-BADFB95BD25F}" presName="comp" presStyleCnt="0"/>
      <dgm:spPr/>
    </dgm:pt>
    <dgm:pt modelId="{ADD4B389-413C-4F71-9E22-3E4C1A0603A3}" type="pres">
      <dgm:prSet presAssocID="{B0CA1AA1-45D6-4C7D-883B-BADFB95BD25F}" presName="child" presStyleLbl="bgAccFollowNode1" presStyleIdx="1" presStyleCnt="4" custScaleX="117352"/>
      <dgm:spPr/>
      <dgm:t>
        <a:bodyPr/>
        <a:lstStyle/>
        <a:p>
          <a:endParaRPr lang="pt-BR"/>
        </a:p>
      </dgm:t>
    </dgm:pt>
    <dgm:pt modelId="{E9B457C8-B133-49E8-9E3A-E642873FC5E8}" type="pres">
      <dgm:prSet presAssocID="{B0CA1AA1-45D6-4C7D-883B-BADFB95BD25F}" presName="childTx" presStyleLbl="bg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1667E0AB-7DAA-4E19-833B-DEC20EF80E1D}" type="pres">
      <dgm:prSet presAssocID="{4801318F-B753-4721-9EBB-1375ECB7B702}" presName="negSpace" presStyleCnt="0"/>
      <dgm:spPr/>
    </dgm:pt>
    <dgm:pt modelId="{9CA0535B-2885-4955-BC9E-376F48417A6D}" type="pres">
      <dgm:prSet presAssocID="{4801318F-B753-4721-9EBB-1375ECB7B702}" presName="circle" presStyleLbl="node1" presStyleIdx="0" presStyleCnt="2"/>
      <dgm:spPr/>
      <dgm:t>
        <a:bodyPr/>
        <a:lstStyle/>
        <a:p>
          <a:endParaRPr lang="pt-BR"/>
        </a:p>
      </dgm:t>
    </dgm:pt>
    <dgm:pt modelId="{5124DD1F-4C18-4BC9-94FE-67506EBE0D80}" type="pres">
      <dgm:prSet presAssocID="{23ED2E6B-4DFD-4CDA-99D9-BC3C47EEE862}" presName="transSpace" presStyleCnt="0"/>
      <dgm:spPr/>
    </dgm:pt>
    <dgm:pt modelId="{EA9A9C3B-813A-4A82-B2F8-F3919E71EF82}" type="pres">
      <dgm:prSet presAssocID="{9E118B97-F6DC-4330-AE16-6CA660F065EF}" presName="posSpace" presStyleCnt="0"/>
      <dgm:spPr/>
    </dgm:pt>
    <dgm:pt modelId="{8327278F-FDDB-4D35-B20F-B04152824F10}" type="pres">
      <dgm:prSet presAssocID="{9E118B97-F6DC-4330-AE16-6CA660F065EF}" presName="vertFlow" presStyleCnt="0"/>
      <dgm:spPr/>
    </dgm:pt>
    <dgm:pt modelId="{609D0CC3-6EC2-4CE9-B5F6-30C48ECEB7C4}" type="pres">
      <dgm:prSet presAssocID="{9E118B97-F6DC-4330-AE16-6CA660F065EF}" presName="topSpace" presStyleCnt="0"/>
      <dgm:spPr/>
    </dgm:pt>
    <dgm:pt modelId="{B1966F66-347A-4473-BF39-7E90BE586333}" type="pres">
      <dgm:prSet presAssocID="{9E118B97-F6DC-4330-AE16-6CA660F065EF}" presName="firstComp" presStyleCnt="0"/>
      <dgm:spPr/>
    </dgm:pt>
    <dgm:pt modelId="{C0F54530-62AF-432A-A7C1-A045C2F8F6DC}" type="pres">
      <dgm:prSet presAssocID="{9E118B97-F6DC-4330-AE16-6CA660F065EF}" presName="firstChild" presStyleLbl="bgAccFollowNode1" presStyleIdx="2" presStyleCnt="4" custScaleX="121936"/>
      <dgm:spPr/>
      <dgm:t>
        <a:bodyPr/>
        <a:lstStyle/>
        <a:p>
          <a:endParaRPr lang="pt-BR"/>
        </a:p>
      </dgm:t>
    </dgm:pt>
    <dgm:pt modelId="{BF8E0DDA-0200-498E-B847-FB92B034B4FC}" type="pres">
      <dgm:prSet presAssocID="{9E118B97-F6DC-4330-AE16-6CA660F065EF}" presName="firstChildTx" presStyleLbl="bg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852E7E2C-999E-4BB5-85A2-B5F44D47ACC1}" type="pres">
      <dgm:prSet presAssocID="{6266B301-ECEF-46F1-A967-9BAB5FAC6D16}" presName="comp" presStyleCnt="0"/>
      <dgm:spPr/>
    </dgm:pt>
    <dgm:pt modelId="{DCC97106-4611-4A75-B6B0-26C4674FF908}" type="pres">
      <dgm:prSet presAssocID="{6266B301-ECEF-46F1-A967-9BAB5FAC6D16}" presName="child" presStyleLbl="bgAccFollowNode1" presStyleIdx="3" presStyleCnt="4" custScaleX="120567"/>
      <dgm:spPr/>
      <dgm:t>
        <a:bodyPr/>
        <a:lstStyle/>
        <a:p>
          <a:endParaRPr lang="pt-BR"/>
        </a:p>
      </dgm:t>
    </dgm:pt>
    <dgm:pt modelId="{213BE45C-3BFF-4980-8C91-914E4445E230}" type="pres">
      <dgm:prSet presAssocID="{6266B301-ECEF-46F1-A967-9BAB5FAC6D16}" presName="childTx" presStyleLbl="bg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A1D12963-8172-49A7-8DB0-E5647D6B0AF9}" type="pres">
      <dgm:prSet presAssocID="{9E118B97-F6DC-4330-AE16-6CA660F065EF}" presName="negSpace" presStyleCnt="0"/>
      <dgm:spPr/>
    </dgm:pt>
    <dgm:pt modelId="{529245DF-F1A3-44BF-92FC-03200494156F}" type="pres">
      <dgm:prSet presAssocID="{9E118B97-F6DC-4330-AE16-6CA660F065EF}" presName="circle" presStyleLbl="node1" presStyleIdx="1" presStyleCnt="2"/>
      <dgm:spPr/>
      <dgm:t>
        <a:bodyPr/>
        <a:lstStyle/>
        <a:p>
          <a:endParaRPr lang="pt-BR"/>
        </a:p>
      </dgm:t>
    </dgm:pt>
  </dgm:ptLst>
  <dgm:cxnLst>
    <dgm:cxn modelId="{CFEAC2A4-E6E1-47C4-A559-384B4D7B721E}" type="presOf" srcId="{B0CA1AA1-45D6-4C7D-883B-BADFB95BD25F}" destId="{ADD4B389-413C-4F71-9E22-3E4C1A0603A3}" srcOrd="0" destOrd="0" presId="urn:microsoft.com/office/officeart/2005/8/layout/hList9"/>
    <dgm:cxn modelId="{C940A1AB-0B19-4773-83C7-11E56F40D60D}" srcId="{9E118B97-F6DC-4330-AE16-6CA660F065EF}" destId="{6266B301-ECEF-46F1-A967-9BAB5FAC6D16}" srcOrd="1" destOrd="0" parTransId="{6DABEAA1-6D4F-468C-BE2E-A38D9453514D}" sibTransId="{0ABB9591-BE85-4094-8DB1-3D7E84ACA7B9}"/>
    <dgm:cxn modelId="{192DB987-F440-49B0-8A9E-EFEFC9D59085}" type="presOf" srcId="{6266B301-ECEF-46F1-A967-9BAB5FAC6D16}" destId="{213BE45C-3BFF-4980-8C91-914E4445E230}" srcOrd="1" destOrd="0" presId="urn:microsoft.com/office/officeart/2005/8/layout/hList9"/>
    <dgm:cxn modelId="{69B7AB6E-ED4B-4B02-8459-86B4ADFEE7AF}" type="presOf" srcId="{6266B301-ECEF-46F1-A967-9BAB5FAC6D16}" destId="{DCC97106-4611-4A75-B6B0-26C4674FF908}" srcOrd="0" destOrd="0" presId="urn:microsoft.com/office/officeart/2005/8/layout/hList9"/>
    <dgm:cxn modelId="{8D70F0E1-490B-4E2C-95F6-57C0B29AADFB}" srcId="{9E118B97-F6DC-4330-AE16-6CA660F065EF}" destId="{1781BA29-5F75-48BA-BC9B-E3801A8B90D0}" srcOrd="0" destOrd="0" parTransId="{06958B5F-50AC-4C95-913E-CEBA40577D64}" sibTransId="{7808C31D-BC84-430F-B24E-C551BC179F4F}"/>
    <dgm:cxn modelId="{57D5EEF8-DEB8-401D-BACF-FA84FE0F31B9}" type="presOf" srcId="{4801318F-B753-4721-9EBB-1375ECB7B702}" destId="{9CA0535B-2885-4955-BC9E-376F48417A6D}" srcOrd="0" destOrd="0" presId="urn:microsoft.com/office/officeart/2005/8/layout/hList9"/>
    <dgm:cxn modelId="{38E8420A-2A31-4B59-9CAE-5B1537680017}" srcId="{4801318F-B753-4721-9EBB-1375ECB7B702}" destId="{17D96915-D86C-418D-B7D2-CEBD120D89B3}" srcOrd="0" destOrd="0" parTransId="{D802ED2A-7B40-4A30-8084-F518E9204477}" sibTransId="{FE24E022-49CF-4A90-B40F-3F6C538E4A18}"/>
    <dgm:cxn modelId="{F179EE5B-D794-40D2-B327-5443159D934A}" type="presOf" srcId="{17D96915-D86C-418D-B7D2-CEBD120D89B3}" destId="{3D30D61F-05FF-4526-AC26-82AB3A29322E}" srcOrd="0" destOrd="0" presId="urn:microsoft.com/office/officeart/2005/8/layout/hList9"/>
    <dgm:cxn modelId="{F4F116EF-0AF8-46C6-8C26-5F3376DD9B8C}" type="presOf" srcId="{B0CA1AA1-45D6-4C7D-883B-BADFB95BD25F}" destId="{E9B457C8-B133-49E8-9E3A-E642873FC5E8}" srcOrd="1" destOrd="0" presId="urn:microsoft.com/office/officeart/2005/8/layout/hList9"/>
    <dgm:cxn modelId="{042B11DC-9978-47AA-9FCA-B7C7F3BE4C53}" srcId="{77FA1730-812B-4E98-BB52-4B71358BE3ED}" destId="{4801318F-B753-4721-9EBB-1375ECB7B702}" srcOrd="0" destOrd="0" parTransId="{CAE01E9F-B1B6-4C44-B88C-F078123E45B2}" sibTransId="{23ED2E6B-4DFD-4CDA-99D9-BC3C47EEE862}"/>
    <dgm:cxn modelId="{107718C9-C75E-4D5A-B76B-878AFFE3FE98}" srcId="{77FA1730-812B-4E98-BB52-4B71358BE3ED}" destId="{9E118B97-F6DC-4330-AE16-6CA660F065EF}" srcOrd="1" destOrd="0" parTransId="{DBA1A624-203A-497B-9155-494E53043B3D}" sibTransId="{4D146B8A-C826-4093-B908-BE424C7AAE44}"/>
    <dgm:cxn modelId="{3107D42B-E40C-421C-814D-4B29402805BB}" type="presOf" srcId="{9E118B97-F6DC-4330-AE16-6CA660F065EF}" destId="{529245DF-F1A3-44BF-92FC-03200494156F}" srcOrd="0" destOrd="0" presId="urn:microsoft.com/office/officeart/2005/8/layout/hList9"/>
    <dgm:cxn modelId="{AB474D41-494B-40EA-9C41-D55D793DA860}" type="presOf" srcId="{1781BA29-5F75-48BA-BC9B-E3801A8B90D0}" destId="{BF8E0DDA-0200-498E-B847-FB92B034B4FC}" srcOrd="1" destOrd="0" presId="urn:microsoft.com/office/officeart/2005/8/layout/hList9"/>
    <dgm:cxn modelId="{BC18680D-C117-4150-9AC0-F81AA1CFF061}" srcId="{4801318F-B753-4721-9EBB-1375ECB7B702}" destId="{B0CA1AA1-45D6-4C7D-883B-BADFB95BD25F}" srcOrd="1" destOrd="0" parTransId="{C965D50B-D48D-49E6-B86E-F7F9C39E4D0E}" sibTransId="{63292F1D-6D47-4576-827A-BC323B075966}"/>
    <dgm:cxn modelId="{D4674EB6-6154-4CBA-B33C-3ED29CEEC666}" type="presOf" srcId="{1781BA29-5F75-48BA-BC9B-E3801A8B90D0}" destId="{C0F54530-62AF-432A-A7C1-A045C2F8F6DC}" srcOrd="0" destOrd="0" presId="urn:microsoft.com/office/officeart/2005/8/layout/hList9"/>
    <dgm:cxn modelId="{D077F21C-9D9D-4FDB-AD60-13C15FA151D8}" type="presOf" srcId="{77FA1730-812B-4E98-BB52-4B71358BE3ED}" destId="{5DFE150D-BE20-412E-A66B-C457FA585188}" srcOrd="0" destOrd="0" presId="urn:microsoft.com/office/officeart/2005/8/layout/hList9"/>
    <dgm:cxn modelId="{B5AF2E90-2581-401D-B91F-3B5F71CBEF25}" type="presOf" srcId="{17D96915-D86C-418D-B7D2-CEBD120D89B3}" destId="{B3D88323-030D-4B50-8604-4321D336A866}" srcOrd="1" destOrd="0" presId="urn:microsoft.com/office/officeart/2005/8/layout/hList9"/>
    <dgm:cxn modelId="{49162672-225C-4B76-9736-9EAB52942A07}" type="presParOf" srcId="{5DFE150D-BE20-412E-A66B-C457FA585188}" destId="{A2BD0307-2255-459E-A748-B252A9057BFB}" srcOrd="0" destOrd="0" presId="urn:microsoft.com/office/officeart/2005/8/layout/hList9"/>
    <dgm:cxn modelId="{85D77DD6-05D2-4946-ABFD-4F823581C95D}" type="presParOf" srcId="{5DFE150D-BE20-412E-A66B-C457FA585188}" destId="{0FC20762-60A0-415C-A6EE-5D4C8ABD253B}" srcOrd="1" destOrd="0" presId="urn:microsoft.com/office/officeart/2005/8/layout/hList9"/>
    <dgm:cxn modelId="{044004FF-038C-4036-8B3C-BAF5D9A9AB71}" type="presParOf" srcId="{0FC20762-60A0-415C-A6EE-5D4C8ABD253B}" destId="{067CAD21-40D6-46E5-83F4-828D28076B2A}" srcOrd="0" destOrd="0" presId="urn:microsoft.com/office/officeart/2005/8/layout/hList9"/>
    <dgm:cxn modelId="{ECE5636B-87AE-4D43-B9DB-737FFB39EED8}" type="presParOf" srcId="{0FC20762-60A0-415C-A6EE-5D4C8ABD253B}" destId="{BC43BBBE-FCF1-40C7-AFB4-47568BE6555D}" srcOrd="1" destOrd="0" presId="urn:microsoft.com/office/officeart/2005/8/layout/hList9"/>
    <dgm:cxn modelId="{AC4202DA-022D-4C61-950E-52D1E83A7435}" type="presParOf" srcId="{BC43BBBE-FCF1-40C7-AFB4-47568BE6555D}" destId="{3D30D61F-05FF-4526-AC26-82AB3A29322E}" srcOrd="0" destOrd="0" presId="urn:microsoft.com/office/officeart/2005/8/layout/hList9"/>
    <dgm:cxn modelId="{58F7D0D6-7984-4AE8-8FF8-7321B570E32A}" type="presParOf" srcId="{BC43BBBE-FCF1-40C7-AFB4-47568BE6555D}" destId="{B3D88323-030D-4B50-8604-4321D336A866}" srcOrd="1" destOrd="0" presId="urn:microsoft.com/office/officeart/2005/8/layout/hList9"/>
    <dgm:cxn modelId="{0E1C5166-CC6D-425D-841A-1304D460732C}" type="presParOf" srcId="{0FC20762-60A0-415C-A6EE-5D4C8ABD253B}" destId="{4AFF8DBF-0288-47A0-A01D-41A7A80B3CBE}" srcOrd="2" destOrd="0" presId="urn:microsoft.com/office/officeart/2005/8/layout/hList9"/>
    <dgm:cxn modelId="{4BD65D51-BB3E-4C55-A9FC-17A3D52BE5C0}" type="presParOf" srcId="{4AFF8DBF-0288-47A0-A01D-41A7A80B3CBE}" destId="{ADD4B389-413C-4F71-9E22-3E4C1A0603A3}" srcOrd="0" destOrd="0" presId="urn:microsoft.com/office/officeart/2005/8/layout/hList9"/>
    <dgm:cxn modelId="{8750116A-3F4A-40B7-A311-D6A01B3FA2D4}" type="presParOf" srcId="{4AFF8DBF-0288-47A0-A01D-41A7A80B3CBE}" destId="{E9B457C8-B133-49E8-9E3A-E642873FC5E8}" srcOrd="1" destOrd="0" presId="urn:microsoft.com/office/officeart/2005/8/layout/hList9"/>
    <dgm:cxn modelId="{90D0C2EC-E8D4-4A1A-86E0-6AE3A2005B5F}" type="presParOf" srcId="{5DFE150D-BE20-412E-A66B-C457FA585188}" destId="{1667E0AB-7DAA-4E19-833B-DEC20EF80E1D}" srcOrd="2" destOrd="0" presId="urn:microsoft.com/office/officeart/2005/8/layout/hList9"/>
    <dgm:cxn modelId="{D4E4ACBF-593F-4E9B-BBC7-C08CAF3546F0}" type="presParOf" srcId="{5DFE150D-BE20-412E-A66B-C457FA585188}" destId="{9CA0535B-2885-4955-BC9E-376F48417A6D}" srcOrd="3" destOrd="0" presId="urn:microsoft.com/office/officeart/2005/8/layout/hList9"/>
    <dgm:cxn modelId="{28FA60A6-172F-4937-8FFD-15FD6ED00823}" type="presParOf" srcId="{5DFE150D-BE20-412E-A66B-C457FA585188}" destId="{5124DD1F-4C18-4BC9-94FE-67506EBE0D80}" srcOrd="4" destOrd="0" presId="urn:microsoft.com/office/officeart/2005/8/layout/hList9"/>
    <dgm:cxn modelId="{DA010736-4FD0-4680-A25D-DB9D235501B4}" type="presParOf" srcId="{5DFE150D-BE20-412E-A66B-C457FA585188}" destId="{EA9A9C3B-813A-4A82-B2F8-F3919E71EF82}" srcOrd="5" destOrd="0" presId="urn:microsoft.com/office/officeart/2005/8/layout/hList9"/>
    <dgm:cxn modelId="{FE0498C0-40C0-4B57-862B-36E9C029CC3D}" type="presParOf" srcId="{5DFE150D-BE20-412E-A66B-C457FA585188}" destId="{8327278F-FDDB-4D35-B20F-B04152824F10}" srcOrd="6" destOrd="0" presId="urn:microsoft.com/office/officeart/2005/8/layout/hList9"/>
    <dgm:cxn modelId="{7C3FFE05-B45F-4BDA-A5FC-99227EE7A23D}" type="presParOf" srcId="{8327278F-FDDB-4D35-B20F-B04152824F10}" destId="{609D0CC3-6EC2-4CE9-B5F6-30C48ECEB7C4}" srcOrd="0" destOrd="0" presId="urn:microsoft.com/office/officeart/2005/8/layout/hList9"/>
    <dgm:cxn modelId="{3AAD876A-FA49-442F-BA3D-1CCD235C2339}" type="presParOf" srcId="{8327278F-FDDB-4D35-B20F-B04152824F10}" destId="{B1966F66-347A-4473-BF39-7E90BE586333}" srcOrd="1" destOrd="0" presId="urn:microsoft.com/office/officeart/2005/8/layout/hList9"/>
    <dgm:cxn modelId="{DF6C843A-0C5D-48F5-916F-B32D6FBAEC40}" type="presParOf" srcId="{B1966F66-347A-4473-BF39-7E90BE586333}" destId="{C0F54530-62AF-432A-A7C1-A045C2F8F6DC}" srcOrd="0" destOrd="0" presId="urn:microsoft.com/office/officeart/2005/8/layout/hList9"/>
    <dgm:cxn modelId="{9D868B85-F963-4C2E-B2D8-FA3E4B9CA219}" type="presParOf" srcId="{B1966F66-347A-4473-BF39-7E90BE586333}" destId="{BF8E0DDA-0200-498E-B847-FB92B034B4FC}" srcOrd="1" destOrd="0" presId="urn:microsoft.com/office/officeart/2005/8/layout/hList9"/>
    <dgm:cxn modelId="{A3427807-5766-4D78-AAF7-F3C88B89FBFE}" type="presParOf" srcId="{8327278F-FDDB-4D35-B20F-B04152824F10}" destId="{852E7E2C-999E-4BB5-85A2-B5F44D47ACC1}" srcOrd="2" destOrd="0" presId="urn:microsoft.com/office/officeart/2005/8/layout/hList9"/>
    <dgm:cxn modelId="{D7AD2E91-D820-44B9-8C8E-18AF6603A8FD}" type="presParOf" srcId="{852E7E2C-999E-4BB5-85A2-B5F44D47ACC1}" destId="{DCC97106-4611-4A75-B6B0-26C4674FF908}" srcOrd="0" destOrd="0" presId="urn:microsoft.com/office/officeart/2005/8/layout/hList9"/>
    <dgm:cxn modelId="{C582B511-4664-4D12-A883-DA173B4746E7}" type="presParOf" srcId="{852E7E2C-999E-4BB5-85A2-B5F44D47ACC1}" destId="{213BE45C-3BFF-4980-8C91-914E4445E230}" srcOrd="1" destOrd="0" presId="urn:microsoft.com/office/officeart/2005/8/layout/hList9"/>
    <dgm:cxn modelId="{3AA5EE8F-0E72-4112-9D81-5D07BC592FE1}" type="presParOf" srcId="{5DFE150D-BE20-412E-A66B-C457FA585188}" destId="{A1D12963-8172-49A7-8DB0-E5647D6B0AF9}" srcOrd="7" destOrd="0" presId="urn:microsoft.com/office/officeart/2005/8/layout/hList9"/>
    <dgm:cxn modelId="{48E5599D-3D49-46AA-979E-39AD81A7F92C}" type="presParOf" srcId="{5DFE150D-BE20-412E-A66B-C457FA585188}" destId="{529245DF-F1A3-44BF-92FC-03200494156F}" srcOrd="8" destOrd="0" presId="urn:microsoft.com/office/officeart/2005/8/layout/hList9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95E4D3E9-A1F6-4397-8EF2-23EFEF55A206}" type="doc">
      <dgm:prSet loTypeId="urn:microsoft.com/office/officeart/2005/8/layout/hList9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9A7B97C1-20C8-4C9D-9CA8-DF3CE32CEF34}">
      <dgm:prSet phldrT="[Texto]"/>
      <dgm:spPr/>
      <dgm:t>
        <a:bodyPr/>
        <a:lstStyle/>
        <a:p>
          <a:r>
            <a:rPr lang="pt-BR" dirty="0"/>
            <a:t>15%</a:t>
          </a:r>
        </a:p>
      </dgm:t>
    </dgm:pt>
    <dgm:pt modelId="{A6228C7B-A5C8-4360-A07A-EFB6CEA888AD}" type="parTrans" cxnId="{1583904D-A267-4347-9D82-06C57556D1E2}">
      <dgm:prSet/>
      <dgm:spPr/>
      <dgm:t>
        <a:bodyPr/>
        <a:lstStyle/>
        <a:p>
          <a:endParaRPr lang="pt-BR"/>
        </a:p>
      </dgm:t>
    </dgm:pt>
    <dgm:pt modelId="{5A7F16A6-3EA4-46C5-A155-CE9F7EE01AF2}" type="sibTrans" cxnId="{1583904D-A267-4347-9D82-06C57556D1E2}">
      <dgm:prSet/>
      <dgm:spPr/>
      <dgm:t>
        <a:bodyPr/>
        <a:lstStyle/>
        <a:p>
          <a:endParaRPr lang="pt-BR"/>
        </a:p>
      </dgm:t>
    </dgm:pt>
    <dgm:pt modelId="{28D514B6-A552-4422-B601-292532709F6E}">
      <dgm:prSet phldrT="[Texto]" custT="1"/>
      <dgm:spPr/>
      <dgm:t>
        <a:bodyPr/>
        <a:lstStyle/>
        <a:p>
          <a:r>
            <a:rPr lang="pt-BR" sz="1800" b="1" dirty="0">
              <a:latin typeface="Calibri" panose="020F0502020204030204" pitchFamily="34" charset="0"/>
              <a:cs typeface="Calibri" panose="020F0502020204030204" pitchFamily="34" charset="0"/>
            </a:rPr>
            <a:t>   PDC 5.1</a:t>
          </a:r>
        </a:p>
      </dgm:t>
    </dgm:pt>
    <dgm:pt modelId="{F027012A-8560-406B-B5F0-E5B7C037B993}" type="parTrans" cxnId="{846F46D5-4C57-4223-B3E7-EC48D58B724B}">
      <dgm:prSet/>
      <dgm:spPr/>
      <dgm:t>
        <a:bodyPr/>
        <a:lstStyle/>
        <a:p>
          <a:endParaRPr lang="pt-BR"/>
        </a:p>
      </dgm:t>
    </dgm:pt>
    <dgm:pt modelId="{83582D48-EEC6-4BE9-8968-BBEB6016919A}" type="sibTrans" cxnId="{846F46D5-4C57-4223-B3E7-EC48D58B724B}">
      <dgm:prSet/>
      <dgm:spPr/>
      <dgm:t>
        <a:bodyPr/>
        <a:lstStyle/>
        <a:p>
          <a:endParaRPr lang="pt-BR"/>
        </a:p>
      </dgm:t>
    </dgm:pt>
    <dgm:pt modelId="{1BC1AD67-126A-4445-B577-C0DB909EDB2A}">
      <dgm:prSet phldrT="[Texto]" custT="1"/>
      <dgm:spPr/>
      <dgm:t>
        <a:bodyPr/>
        <a:lstStyle/>
        <a:p>
          <a:r>
            <a:rPr lang="pt-BR" sz="1400" dirty="0">
              <a:latin typeface="Calibri" panose="020F0502020204030204" pitchFamily="34" charset="0"/>
              <a:cs typeface="Calibri" panose="020F0502020204030204" pitchFamily="34" charset="0"/>
            </a:rPr>
            <a:t>R$ 150.000,00 a R$ 300.00,00</a:t>
          </a:r>
        </a:p>
      </dgm:t>
    </dgm:pt>
    <dgm:pt modelId="{06B999FF-78D9-4AF9-88CE-E2D8A3D66AC1}" type="parTrans" cxnId="{671E080A-5F36-4A8C-A2DF-2C188325AA2D}">
      <dgm:prSet/>
      <dgm:spPr/>
      <dgm:t>
        <a:bodyPr/>
        <a:lstStyle/>
        <a:p>
          <a:endParaRPr lang="pt-BR"/>
        </a:p>
      </dgm:t>
    </dgm:pt>
    <dgm:pt modelId="{AA8C2D59-2DE5-44C6-BD7C-1EA7B3141D13}" type="sibTrans" cxnId="{671E080A-5F36-4A8C-A2DF-2C188325AA2D}">
      <dgm:prSet/>
      <dgm:spPr/>
      <dgm:t>
        <a:bodyPr/>
        <a:lstStyle/>
        <a:p>
          <a:endParaRPr lang="pt-BR"/>
        </a:p>
      </dgm:t>
    </dgm:pt>
    <dgm:pt modelId="{EB3DDDB4-762D-4346-BC06-9DCB27729076}" type="pres">
      <dgm:prSet presAssocID="{95E4D3E9-A1F6-4397-8EF2-23EFEF55A206}" presName="list" presStyleCnt="0">
        <dgm:presLayoutVars>
          <dgm:dir/>
          <dgm:animLvl val="lvl"/>
        </dgm:presLayoutVars>
      </dgm:prSet>
      <dgm:spPr/>
      <dgm:t>
        <a:bodyPr/>
        <a:lstStyle/>
        <a:p>
          <a:endParaRPr lang="pt-BR"/>
        </a:p>
      </dgm:t>
    </dgm:pt>
    <dgm:pt modelId="{ADD04A7F-CFA5-4AB2-A869-761D1E0F809A}" type="pres">
      <dgm:prSet presAssocID="{9A7B97C1-20C8-4C9D-9CA8-DF3CE32CEF34}" presName="posSpace" presStyleCnt="0"/>
      <dgm:spPr/>
    </dgm:pt>
    <dgm:pt modelId="{19CFE4A2-1FA4-42F8-B77C-A9CD941603E7}" type="pres">
      <dgm:prSet presAssocID="{9A7B97C1-20C8-4C9D-9CA8-DF3CE32CEF34}" presName="vertFlow" presStyleCnt="0"/>
      <dgm:spPr/>
    </dgm:pt>
    <dgm:pt modelId="{BE474210-AC51-458B-A7B6-29B1CA429814}" type="pres">
      <dgm:prSet presAssocID="{9A7B97C1-20C8-4C9D-9CA8-DF3CE32CEF34}" presName="topSpace" presStyleCnt="0"/>
      <dgm:spPr/>
    </dgm:pt>
    <dgm:pt modelId="{B181AF85-6075-4033-A9B9-5D1F751F7EA0}" type="pres">
      <dgm:prSet presAssocID="{9A7B97C1-20C8-4C9D-9CA8-DF3CE32CEF34}" presName="firstComp" presStyleCnt="0"/>
      <dgm:spPr/>
    </dgm:pt>
    <dgm:pt modelId="{2F249F8F-847F-48BE-BEC0-38A00BB8CAFF}" type="pres">
      <dgm:prSet presAssocID="{9A7B97C1-20C8-4C9D-9CA8-DF3CE32CEF34}" presName="firstChild" presStyleLbl="bgAccFollowNode1" presStyleIdx="0" presStyleCnt="2" custScaleX="109237"/>
      <dgm:spPr/>
      <dgm:t>
        <a:bodyPr/>
        <a:lstStyle/>
        <a:p>
          <a:endParaRPr lang="pt-BR"/>
        </a:p>
      </dgm:t>
    </dgm:pt>
    <dgm:pt modelId="{4280B047-149B-4D17-92AA-B19DBF4E0B18}" type="pres">
      <dgm:prSet presAssocID="{9A7B97C1-20C8-4C9D-9CA8-DF3CE32CEF34}" presName="firstChildTx" presStyleLbl="b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D254247C-EE68-4AEB-BD51-AD732DD8ACF3}" type="pres">
      <dgm:prSet presAssocID="{1BC1AD67-126A-4445-B577-C0DB909EDB2A}" presName="comp" presStyleCnt="0"/>
      <dgm:spPr/>
    </dgm:pt>
    <dgm:pt modelId="{55950C52-7A0F-467A-98C5-0D2FCD8613D4}" type="pres">
      <dgm:prSet presAssocID="{1BC1AD67-126A-4445-B577-C0DB909EDB2A}" presName="child" presStyleLbl="bgAccFollowNode1" presStyleIdx="1" presStyleCnt="2" custScaleX="109284"/>
      <dgm:spPr/>
      <dgm:t>
        <a:bodyPr/>
        <a:lstStyle/>
        <a:p>
          <a:endParaRPr lang="pt-BR"/>
        </a:p>
      </dgm:t>
    </dgm:pt>
    <dgm:pt modelId="{635690A3-23D2-4674-B432-D81ED109737B}" type="pres">
      <dgm:prSet presAssocID="{1BC1AD67-126A-4445-B577-C0DB909EDB2A}" presName="childTx" presStyleLbl="b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408F9171-A51E-4E0B-A34C-C479A7FBEC8B}" type="pres">
      <dgm:prSet presAssocID="{9A7B97C1-20C8-4C9D-9CA8-DF3CE32CEF34}" presName="negSpace" presStyleCnt="0"/>
      <dgm:spPr/>
    </dgm:pt>
    <dgm:pt modelId="{4A537357-8313-4E82-B9AC-62CB735DE08A}" type="pres">
      <dgm:prSet presAssocID="{9A7B97C1-20C8-4C9D-9CA8-DF3CE32CEF34}" presName="circle" presStyleLbl="node1" presStyleIdx="0" presStyleCnt="1"/>
      <dgm:spPr/>
      <dgm:t>
        <a:bodyPr/>
        <a:lstStyle/>
        <a:p>
          <a:endParaRPr lang="pt-BR"/>
        </a:p>
      </dgm:t>
    </dgm:pt>
  </dgm:ptLst>
  <dgm:cxnLst>
    <dgm:cxn modelId="{9FBBB41C-52BE-4E45-B0F8-127A0FBA6EFC}" type="presOf" srcId="{95E4D3E9-A1F6-4397-8EF2-23EFEF55A206}" destId="{EB3DDDB4-762D-4346-BC06-9DCB27729076}" srcOrd="0" destOrd="0" presId="urn:microsoft.com/office/officeart/2005/8/layout/hList9"/>
    <dgm:cxn modelId="{5DAC9335-6861-47BC-A2CD-7317C1958798}" type="presOf" srcId="{28D514B6-A552-4422-B601-292532709F6E}" destId="{2F249F8F-847F-48BE-BEC0-38A00BB8CAFF}" srcOrd="0" destOrd="0" presId="urn:microsoft.com/office/officeart/2005/8/layout/hList9"/>
    <dgm:cxn modelId="{11CF0DCC-CD8E-46F4-A1E5-41EBA07F6B87}" type="presOf" srcId="{1BC1AD67-126A-4445-B577-C0DB909EDB2A}" destId="{55950C52-7A0F-467A-98C5-0D2FCD8613D4}" srcOrd="0" destOrd="0" presId="urn:microsoft.com/office/officeart/2005/8/layout/hList9"/>
    <dgm:cxn modelId="{1583904D-A267-4347-9D82-06C57556D1E2}" srcId="{95E4D3E9-A1F6-4397-8EF2-23EFEF55A206}" destId="{9A7B97C1-20C8-4C9D-9CA8-DF3CE32CEF34}" srcOrd="0" destOrd="0" parTransId="{A6228C7B-A5C8-4360-A07A-EFB6CEA888AD}" sibTransId="{5A7F16A6-3EA4-46C5-A155-CE9F7EE01AF2}"/>
    <dgm:cxn modelId="{9F16F941-C2D0-4F20-BAAA-36BAFBEC84C4}" type="presOf" srcId="{9A7B97C1-20C8-4C9D-9CA8-DF3CE32CEF34}" destId="{4A537357-8313-4E82-B9AC-62CB735DE08A}" srcOrd="0" destOrd="0" presId="urn:microsoft.com/office/officeart/2005/8/layout/hList9"/>
    <dgm:cxn modelId="{A3BB8D53-A7B4-4369-9137-A7F285E39A25}" type="presOf" srcId="{1BC1AD67-126A-4445-B577-C0DB909EDB2A}" destId="{635690A3-23D2-4674-B432-D81ED109737B}" srcOrd="1" destOrd="0" presId="urn:microsoft.com/office/officeart/2005/8/layout/hList9"/>
    <dgm:cxn modelId="{846F46D5-4C57-4223-B3E7-EC48D58B724B}" srcId="{9A7B97C1-20C8-4C9D-9CA8-DF3CE32CEF34}" destId="{28D514B6-A552-4422-B601-292532709F6E}" srcOrd="0" destOrd="0" parTransId="{F027012A-8560-406B-B5F0-E5B7C037B993}" sibTransId="{83582D48-EEC6-4BE9-8968-BBEB6016919A}"/>
    <dgm:cxn modelId="{671E080A-5F36-4A8C-A2DF-2C188325AA2D}" srcId="{9A7B97C1-20C8-4C9D-9CA8-DF3CE32CEF34}" destId="{1BC1AD67-126A-4445-B577-C0DB909EDB2A}" srcOrd="1" destOrd="0" parTransId="{06B999FF-78D9-4AF9-88CE-E2D8A3D66AC1}" sibTransId="{AA8C2D59-2DE5-44C6-BD7C-1EA7B3141D13}"/>
    <dgm:cxn modelId="{64B304D9-CAB0-4EA2-9425-29D36FDBE387}" type="presOf" srcId="{28D514B6-A552-4422-B601-292532709F6E}" destId="{4280B047-149B-4D17-92AA-B19DBF4E0B18}" srcOrd="1" destOrd="0" presId="urn:microsoft.com/office/officeart/2005/8/layout/hList9"/>
    <dgm:cxn modelId="{AC62AD9C-00A3-4774-8F35-2CA1875CA38F}" type="presParOf" srcId="{EB3DDDB4-762D-4346-BC06-9DCB27729076}" destId="{ADD04A7F-CFA5-4AB2-A869-761D1E0F809A}" srcOrd="0" destOrd="0" presId="urn:microsoft.com/office/officeart/2005/8/layout/hList9"/>
    <dgm:cxn modelId="{CC357512-D5E2-46D5-A345-5406CE8A22C0}" type="presParOf" srcId="{EB3DDDB4-762D-4346-BC06-9DCB27729076}" destId="{19CFE4A2-1FA4-42F8-B77C-A9CD941603E7}" srcOrd="1" destOrd="0" presId="urn:microsoft.com/office/officeart/2005/8/layout/hList9"/>
    <dgm:cxn modelId="{36B4B343-7DB1-44A3-8F73-ABCC6CA1D8A5}" type="presParOf" srcId="{19CFE4A2-1FA4-42F8-B77C-A9CD941603E7}" destId="{BE474210-AC51-458B-A7B6-29B1CA429814}" srcOrd="0" destOrd="0" presId="urn:microsoft.com/office/officeart/2005/8/layout/hList9"/>
    <dgm:cxn modelId="{ECACB701-4AC5-47B5-BB91-00EB6A902FF7}" type="presParOf" srcId="{19CFE4A2-1FA4-42F8-B77C-A9CD941603E7}" destId="{B181AF85-6075-4033-A9B9-5D1F751F7EA0}" srcOrd="1" destOrd="0" presId="urn:microsoft.com/office/officeart/2005/8/layout/hList9"/>
    <dgm:cxn modelId="{4C25D694-C82D-47A8-83B2-B2C4E5DAB813}" type="presParOf" srcId="{B181AF85-6075-4033-A9B9-5D1F751F7EA0}" destId="{2F249F8F-847F-48BE-BEC0-38A00BB8CAFF}" srcOrd="0" destOrd="0" presId="urn:microsoft.com/office/officeart/2005/8/layout/hList9"/>
    <dgm:cxn modelId="{A570EB73-5F45-4D62-81E6-BF05FFCE42DF}" type="presParOf" srcId="{B181AF85-6075-4033-A9B9-5D1F751F7EA0}" destId="{4280B047-149B-4D17-92AA-B19DBF4E0B18}" srcOrd="1" destOrd="0" presId="urn:microsoft.com/office/officeart/2005/8/layout/hList9"/>
    <dgm:cxn modelId="{20F22B57-C7C8-4867-889E-459F465FDD5B}" type="presParOf" srcId="{19CFE4A2-1FA4-42F8-B77C-A9CD941603E7}" destId="{D254247C-EE68-4AEB-BD51-AD732DD8ACF3}" srcOrd="2" destOrd="0" presId="urn:microsoft.com/office/officeart/2005/8/layout/hList9"/>
    <dgm:cxn modelId="{7A1ED9E9-D2C0-4F76-8298-F6AA6BE76419}" type="presParOf" srcId="{D254247C-EE68-4AEB-BD51-AD732DD8ACF3}" destId="{55950C52-7A0F-467A-98C5-0D2FCD8613D4}" srcOrd="0" destOrd="0" presId="urn:microsoft.com/office/officeart/2005/8/layout/hList9"/>
    <dgm:cxn modelId="{901C5CAB-2B54-49C1-B918-8B0EEE7FFB45}" type="presParOf" srcId="{D254247C-EE68-4AEB-BD51-AD732DD8ACF3}" destId="{635690A3-23D2-4674-B432-D81ED109737B}" srcOrd="1" destOrd="0" presId="urn:microsoft.com/office/officeart/2005/8/layout/hList9"/>
    <dgm:cxn modelId="{FC350371-CE1F-4C83-94D5-1E4FBA27AEE6}" type="presParOf" srcId="{EB3DDDB4-762D-4346-BC06-9DCB27729076}" destId="{408F9171-A51E-4E0B-A34C-C479A7FBEC8B}" srcOrd="2" destOrd="0" presId="urn:microsoft.com/office/officeart/2005/8/layout/hList9"/>
    <dgm:cxn modelId="{BB640999-47A6-45D4-8474-A76E94E1706C}" type="presParOf" srcId="{EB3DDDB4-762D-4346-BC06-9DCB27729076}" destId="{4A537357-8313-4E82-B9AC-62CB735DE08A}" srcOrd="3" destOrd="0" presId="urn:microsoft.com/office/officeart/2005/8/layout/hList9"/>
  </dgm:cxnLst>
  <dgm:bg/>
  <dgm:whole/>
  <dgm:extLst>
    <a:ext uri="http://schemas.microsoft.com/office/drawing/2008/diagram">
      <dsp:dataModelExt xmlns:dsp="http://schemas.microsoft.com/office/drawing/2008/diagram" relId="rId1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C6B0ACFC-6271-4DB1-8A9C-1005AA7830D5}" type="doc">
      <dgm:prSet loTypeId="urn:microsoft.com/office/officeart/2005/8/layout/hList9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F3161EC1-856F-40A5-A01E-EFDA8D90FA62}">
      <dgm:prSet phldrT="[Texto]" custT="1"/>
      <dgm:spPr/>
      <dgm:t>
        <a:bodyPr/>
        <a:lstStyle/>
        <a:p>
          <a:r>
            <a:rPr lang="pt-BR" sz="2400" dirty="0"/>
            <a:t>11,5</a:t>
          </a:r>
        </a:p>
        <a:p>
          <a:r>
            <a:rPr lang="pt-BR" sz="2400" dirty="0"/>
            <a:t>%</a:t>
          </a:r>
        </a:p>
      </dgm:t>
    </dgm:pt>
    <dgm:pt modelId="{4420B9D9-E062-43CD-AF32-489456A3064E}" type="parTrans" cxnId="{5873F2E0-EE57-4799-B6B0-AE3BAC6147BA}">
      <dgm:prSet/>
      <dgm:spPr/>
      <dgm:t>
        <a:bodyPr/>
        <a:lstStyle/>
        <a:p>
          <a:endParaRPr lang="pt-BR"/>
        </a:p>
      </dgm:t>
    </dgm:pt>
    <dgm:pt modelId="{5EDFB764-21B6-46E7-B44F-EF6E9F344BDB}" type="sibTrans" cxnId="{5873F2E0-EE57-4799-B6B0-AE3BAC6147BA}">
      <dgm:prSet/>
      <dgm:spPr/>
      <dgm:t>
        <a:bodyPr/>
        <a:lstStyle/>
        <a:p>
          <a:endParaRPr lang="pt-BR"/>
        </a:p>
      </dgm:t>
    </dgm:pt>
    <dgm:pt modelId="{A836BE55-395B-4ED6-8799-B3978F953538}">
      <dgm:prSet phldrT="[Texto]" custT="1"/>
      <dgm:spPr/>
      <dgm:t>
        <a:bodyPr/>
        <a:lstStyle/>
        <a:p>
          <a:r>
            <a:rPr lang="pt-BR" sz="1800" b="1" dirty="0"/>
            <a:t>   PDC 4.2</a:t>
          </a:r>
        </a:p>
      </dgm:t>
    </dgm:pt>
    <dgm:pt modelId="{09A6B84C-B63E-415F-B1D4-CDBA52C25571}" type="parTrans" cxnId="{CBB1615A-37F8-4035-BBF0-95D681B10141}">
      <dgm:prSet/>
      <dgm:spPr/>
      <dgm:t>
        <a:bodyPr/>
        <a:lstStyle/>
        <a:p>
          <a:endParaRPr lang="pt-BR"/>
        </a:p>
      </dgm:t>
    </dgm:pt>
    <dgm:pt modelId="{B0ED6F0D-B95C-4E3D-9648-E8BEE091625D}" type="sibTrans" cxnId="{CBB1615A-37F8-4035-BBF0-95D681B10141}">
      <dgm:prSet/>
      <dgm:spPr/>
      <dgm:t>
        <a:bodyPr/>
        <a:lstStyle/>
        <a:p>
          <a:endParaRPr lang="pt-BR"/>
        </a:p>
      </dgm:t>
    </dgm:pt>
    <dgm:pt modelId="{7348F161-2E1D-4567-A07D-F50C080D9497}">
      <dgm:prSet phldrT="[Texto]" custT="1"/>
      <dgm:spPr/>
      <dgm:t>
        <a:bodyPr/>
        <a:lstStyle/>
        <a:p>
          <a:r>
            <a:rPr lang="pt-BR" sz="1400" dirty="0">
              <a:latin typeface="Calibri" panose="020F0502020204030204" pitchFamily="34" charset="0"/>
              <a:cs typeface="Calibri" panose="020F0502020204030204" pitchFamily="34" charset="0"/>
            </a:rPr>
            <a:t>R$ 130.000 a </a:t>
          </a:r>
        </a:p>
        <a:p>
          <a:r>
            <a:rPr lang="pt-BR" sz="1400" dirty="0">
              <a:latin typeface="Calibri" panose="020F0502020204030204" pitchFamily="34" charset="0"/>
              <a:cs typeface="Calibri" panose="020F0502020204030204" pitchFamily="34" charset="0"/>
            </a:rPr>
            <a:t>R$ 270.000,00</a:t>
          </a:r>
        </a:p>
      </dgm:t>
    </dgm:pt>
    <dgm:pt modelId="{274AFFEA-B1E3-4B80-A4AB-DC49A4A8EFCC}" type="parTrans" cxnId="{A9465418-8C71-426A-8F5E-8702EA356375}">
      <dgm:prSet/>
      <dgm:spPr/>
      <dgm:t>
        <a:bodyPr/>
        <a:lstStyle/>
        <a:p>
          <a:endParaRPr lang="pt-BR"/>
        </a:p>
      </dgm:t>
    </dgm:pt>
    <dgm:pt modelId="{846FFD4B-8AEC-4C8C-9FDA-84F19B145B7F}" type="sibTrans" cxnId="{A9465418-8C71-426A-8F5E-8702EA356375}">
      <dgm:prSet/>
      <dgm:spPr/>
      <dgm:t>
        <a:bodyPr/>
        <a:lstStyle/>
        <a:p>
          <a:endParaRPr lang="pt-BR"/>
        </a:p>
      </dgm:t>
    </dgm:pt>
    <dgm:pt modelId="{A7FA69C7-AF41-4DE3-8123-B8B638EEEF5F}">
      <dgm:prSet phldrT="[Texto]" custT="1"/>
      <dgm:spPr/>
      <dgm:t>
        <a:bodyPr/>
        <a:lstStyle/>
        <a:p>
          <a:r>
            <a:rPr lang="pt-BR" sz="1800" b="1" dirty="0"/>
            <a:t>   PDC 8.2</a:t>
          </a:r>
        </a:p>
      </dgm:t>
    </dgm:pt>
    <dgm:pt modelId="{B1378507-C6D5-4AB1-97C7-D900514A631D}" type="parTrans" cxnId="{364D70F6-84A4-402F-AA04-C173E7583C09}">
      <dgm:prSet/>
      <dgm:spPr/>
      <dgm:t>
        <a:bodyPr/>
        <a:lstStyle/>
        <a:p>
          <a:endParaRPr lang="pt-BR"/>
        </a:p>
      </dgm:t>
    </dgm:pt>
    <dgm:pt modelId="{28D894B8-3A7E-4D02-9107-A775BF41941B}" type="sibTrans" cxnId="{364D70F6-84A4-402F-AA04-C173E7583C09}">
      <dgm:prSet/>
      <dgm:spPr/>
      <dgm:t>
        <a:bodyPr/>
        <a:lstStyle/>
        <a:p>
          <a:endParaRPr lang="pt-BR"/>
        </a:p>
      </dgm:t>
    </dgm:pt>
    <dgm:pt modelId="{FF6BCE4D-7A4C-4BE6-A15F-4548EB44BA90}">
      <dgm:prSet phldrT="[Texto]" custT="1"/>
      <dgm:spPr/>
      <dgm:t>
        <a:bodyPr/>
        <a:lstStyle/>
        <a:p>
          <a:r>
            <a:rPr lang="pt-BR" sz="1400" dirty="0">
              <a:latin typeface="Calibri" panose="020F0502020204030204" pitchFamily="34" charset="0"/>
              <a:cs typeface="Calibri" panose="020F0502020204030204" pitchFamily="34" charset="0"/>
            </a:rPr>
            <a:t>R$ 50.000,00 a </a:t>
          </a:r>
        </a:p>
        <a:p>
          <a:r>
            <a:rPr lang="pt-BR" sz="1400" dirty="0">
              <a:latin typeface="Calibri" panose="020F0502020204030204" pitchFamily="34" charset="0"/>
              <a:cs typeface="Calibri" panose="020F0502020204030204" pitchFamily="34" charset="0"/>
            </a:rPr>
            <a:t> R$ 80.000,00</a:t>
          </a:r>
        </a:p>
      </dgm:t>
    </dgm:pt>
    <dgm:pt modelId="{5EE8A2F5-9E75-4DAE-804E-E2A3FF40B04E}" type="parTrans" cxnId="{86736EDF-690E-45C3-96E2-1E2BCBEA91A3}">
      <dgm:prSet/>
      <dgm:spPr/>
      <dgm:t>
        <a:bodyPr/>
        <a:lstStyle/>
        <a:p>
          <a:endParaRPr lang="pt-BR"/>
        </a:p>
      </dgm:t>
    </dgm:pt>
    <dgm:pt modelId="{499ECA9E-0F86-4D0C-A7B7-8F191F49AA39}" type="sibTrans" cxnId="{86736EDF-690E-45C3-96E2-1E2BCBEA91A3}">
      <dgm:prSet/>
      <dgm:spPr/>
      <dgm:t>
        <a:bodyPr/>
        <a:lstStyle/>
        <a:p>
          <a:endParaRPr lang="pt-BR"/>
        </a:p>
      </dgm:t>
    </dgm:pt>
    <dgm:pt modelId="{3828363F-D92D-4A39-9546-BCB0AB6D7841}">
      <dgm:prSet phldrT="[Texto]"/>
      <dgm:spPr/>
      <dgm:t>
        <a:bodyPr/>
        <a:lstStyle/>
        <a:p>
          <a:r>
            <a:rPr lang="pt-BR" dirty="0"/>
            <a:t>3,5%</a:t>
          </a:r>
        </a:p>
      </dgm:t>
    </dgm:pt>
    <dgm:pt modelId="{229F2EF9-82F2-436E-A8B9-A20F95AB5A22}" type="sibTrans" cxnId="{6857F376-CFBB-44FC-91AF-94D5ADFE8CD8}">
      <dgm:prSet/>
      <dgm:spPr/>
      <dgm:t>
        <a:bodyPr/>
        <a:lstStyle/>
        <a:p>
          <a:endParaRPr lang="pt-BR"/>
        </a:p>
      </dgm:t>
    </dgm:pt>
    <dgm:pt modelId="{E7494C3F-9C26-411D-BC93-85CBE06EE56D}" type="parTrans" cxnId="{6857F376-CFBB-44FC-91AF-94D5ADFE8CD8}">
      <dgm:prSet/>
      <dgm:spPr/>
      <dgm:t>
        <a:bodyPr/>
        <a:lstStyle/>
        <a:p>
          <a:endParaRPr lang="pt-BR"/>
        </a:p>
      </dgm:t>
    </dgm:pt>
    <dgm:pt modelId="{93CFB3C3-A47D-4D60-9B50-E6EEC7B5ECFA}" type="pres">
      <dgm:prSet presAssocID="{C6B0ACFC-6271-4DB1-8A9C-1005AA7830D5}" presName="list" presStyleCnt="0">
        <dgm:presLayoutVars>
          <dgm:dir/>
          <dgm:animLvl val="lvl"/>
        </dgm:presLayoutVars>
      </dgm:prSet>
      <dgm:spPr/>
      <dgm:t>
        <a:bodyPr/>
        <a:lstStyle/>
        <a:p>
          <a:endParaRPr lang="pt-BR"/>
        </a:p>
      </dgm:t>
    </dgm:pt>
    <dgm:pt modelId="{FE0732F9-EFCB-4159-A823-203C204DE1FF}" type="pres">
      <dgm:prSet presAssocID="{F3161EC1-856F-40A5-A01E-EFDA8D90FA62}" presName="posSpace" presStyleCnt="0"/>
      <dgm:spPr/>
    </dgm:pt>
    <dgm:pt modelId="{EED40827-4C25-4768-8F86-2C15B0803DBE}" type="pres">
      <dgm:prSet presAssocID="{F3161EC1-856F-40A5-A01E-EFDA8D90FA62}" presName="vertFlow" presStyleCnt="0"/>
      <dgm:spPr/>
    </dgm:pt>
    <dgm:pt modelId="{E2B088E5-87AD-444E-BAFA-938B591F7BC2}" type="pres">
      <dgm:prSet presAssocID="{F3161EC1-856F-40A5-A01E-EFDA8D90FA62}" presName="topSpace" presStyleCnt="0"/>
      <dgm:spPr/>
    </dgm:pt>
    <dgm:pt modelId="{0893DA42-0C16-4D09-975D-852DEFF0C545}" type="pres">
      <dgm:prSet presAssocID="{F3161EC1-856F-40A5-A01E-EFDA8D90FA62}" presName="firstComp" presStyleCnt="0"/>
      <dgm:spPr/>
    </dgm:pt>
    <dgm:pt modelId="{C1FA00D6-0908-4053-813B-F19EE161C6B7}" type="pres">
      <dgm:prSet presAssocID="{F3161EC1-856F-40A5-A01E-EFDA8D90FA62}" presName="firstChild" presStyleLbl="bgAccFollowNode1" presStyleIdx="0" presStyleCnt="4" custScaleX="106275"/>
      <dgm:spPr/>
      <dgm:t>
        <a:bodyPr/>
        <a:lstStyle/>
        <a:p>
          <a:endParaRPr lang="pt-BR"/>
        </a:p>
      </dgm:t>
    </dgm:pt>
    <dgm:pt modelId="{D208A6CD-3DF2-4CA3-B632-9B300E5B917D}" type="pres">
      <dgm:prSet presAssocID="{F3161EC1-856F-40A5-A01E-EFDA8D90FA62}" presName="firstChildTx" presStyleLbl="bg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E4BA717A-1BDD-413C-8BFA-49301A9B00DD}" type="pres">
      <dgm:prSet presAssocID="{7348F161-2E1D-4567-A07D-F50C080D9497}" presName="comp" presStyleCnt="0"/>
      <dgm:spPr/>
    </dgm:pt>
    <dgm:pt modelId="{CE808972-CB26-4997-9115-54FE63694AF2}" type="pres">
      <dgm:prSet presAssocID="{7348F161-2E1D-4567-A07D-F50C080D9497}" presName="child" presStyleLbl="bgAccFollowNode1" presStyleIdx="1" presStyleCnt="4" custScaleX="104449"/>
      <dgm:spPr/>
      <dgm:t>
        <a:bodyPr/>
        <a:lstStyle/>
        <a:p>
          <a:endParaRPr lang="pt-BR"/>
        </a:p>
      </dgm:t>
    </dgm:pt>
    <dgm:pt modelId="{3EF3366B-43D4-4566-B8F7-BB08F40E92F0}" type="pres">
      <dgm:prSet presAssocID="{7348F161-2E1D-4567-A07D-F50C080D9497}" presName="childTx" presStyleLbl="bg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08CDA354-E67F-47EC-9CE0-638EC3FD360C}" type="pres">
      <dgm:prSet presAssocID="{F3161EC1-856F-40A5-A01E-EFDA8D90FA62}" presName="negSpace" presStyleCnt="0"/>
      <dgm:spPr/>
    </dgm:pt>
    <dgm:pt modelId="{F06CB901-DC17-44B5-AA06-DBE12C28652F}" type="pres">
      <dgm:prSet presAssocID="{F3161EC1-856F-40A5-A01E-EFDA8D90FA62}" presName="circle" presStyleLbl="node1" presStyleIdx="0" presStyleCnt="2" custScaleX="115570" custScaleY="96911" custLinFactNeighborX="1343" custLinFactNeighborY="-23762"/>
      <dgm:spPr/>
      <dgm:t>
        <a:bodyPr/>
        <a:lstStyle/>
        <a:p>
          <a:endParaRPr lang="pt-BR"/>
        </a:p>
      </dgm:t>
    </dgm:pt>
    <dgm:pt modelId="{C08C1464-5D23-476C-93A6-3D2D07A6FED4}" type="pres">
      <dgm:prSet presAssocID="{5EDFB764-21B6-46E7-B44F-EF6E9F344BDB}" presName="transSpace" presStyleCnt="0"/>
      <dgm:spPr/>
    </dgm:pt>
    <dgm:pt modelId="{2AD9CEC5-D73B-4E8A-BA33-A47E358BF00A}" type="pres">
      <dgm:prSet presAssocID="{3828363F-D92D-4A39-9546-BCB0AB6D7841}" presName="posSpace" presStyleCnt="0"/>
      <dgm:spPr/>
    </dgm:pt>
    <dgm:pt modelId="{5D858B45-71A9-435B-8423-121983E20B7A}" type="pres">
      <dgm:prSet presAssocID="{3828363F-D92D-4A39-9546-BCB0AB6D7841}" presName="vertFlow" presStyleCnt="0"/>
      <dgm:spPr/>
    </dgm:pt>
    <dgm:pt modelId="{3EFCF972-BC4E-41A4-A9D4-3AF8739423EE}" type="pres">
      <dgm:prSet presAssocID="{3828363F-D92D-4A39-9546-BCB0AB6D7841}" presName="topSpace" presStyleCnt="0"/>
      <dgm:spPr/>
    </dgm:pt>
    <dgm:pt modelId="{9C039DF2-520E-452B-8002-C17646107D69}" type="pres">
      <dgm:prSet presAssocID="{3828363F-D92D-4A39-9546-BCB0AB6D7841}" presName="firstComp" presStyleCnt="0"/>
      <dgm:spPr/>
    </dgm:pt>
    <dgm:pt modelId="{1AFF4224-DC6A-47EE-A8E1-2613434CEA6B}" type="pres">
      <dgm:prSet presAssocID="{3828363F-D92D-4A39-9546-BCB0AB6D7841}" presName="firstChild" presStyleLbl="bgAccFollowNode1" presStyleIdx="2" presStyleCnt="4" custScaleX="112545"/>
      <dgm:spPr/>
      <dgm:t>
        <a:bodyPr/>
        <a:lstStyle/>
        <a:p>
          <a:endParaRPr lang="pt-BR"/>
        </a:p>
      </dgm:t>
    </dgm:pt>
    <dgm:pt modelId="{80C4585F-EEAF-4859-B6BC-79BD5AFF0C23}" type="pres">
      <dgm:prSet presAssocID="{3828363F-D92D-4A39-9546-BCB0AB6D7841}" presName="firstChildTx" presStyleLbl="bg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842584BF-7054-4D5A-950D-01A083954E0E}" type="pres">
      <dgm:prSet presAssocID="{FF6BCE4D-7A4C-4BE6-A15F-4548EB44BA90}" presName="comp" presStyleCnt="0"/>
      <dgm:spPr/>
    </dgm:pt>
    <dgm:pt modelId="{97455A22-5EB7-4D24-B48E-ACF482DF2AF3}" type="pres">
      <dgm:prSet presAssocID="{FF6BCE4D-7A4C-4BE6-A15F-4548EB44BA90}" presName="child" presStyleLbl="bgAccFollowNode1" presStyleIdx="3" presStyleCnt="4" custScaleX="113190" custScaleY="87379"/>
      <dgm:spPr/>
      <dgm:t>
        <a:bodyPr/>
        <a:lstStyle/>
        <a:p>
          <a:endParaRPr lang="pt-BR"/>
        </a:p>
      </dgm:t>
    </dgm:pt>
    <dgm:pt modelId="{CEDEC25B-5F5D-4996-8791-165CBE03928E}" type="pres">
      <dgm:prSet presAssocID="{FF6BCE4D-7A4C-4BE6-A15F-4548EB44BA90}" presName="childTx" presStyleLbl="bg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3D62026D-814B-4692-B18D-B530B76E3567}" type="pres">
      <dgm:prSet presAssocID="{3828363F-D92D-4A39-9546-BCB0AB6D7841}" presName="negSpace" presStyleCnt="0"/>
      <dgm:spPr/>
    </dgm:pt>
    <dgm:pt modelId="{2C03A365-BD04-430C-885D-55EC673101BD}" type="pres">
      <dgm:prSet presAssocID="{3828363F-D92D-4A39-9546-BCB0AB6D7841}" presName="circle" presStyleLbl="node1" presStyleIdx="1" presStyleCnt="2" custLinFactNeighborX="-7094" custLinFactNeighborY="-29858"/>
      <dgm:spPr/>
      <dgm:t>
        <a:bodyPr/>
        <a:lstStyle/>
        <a:p>
          <a:endParaRPr lang="pt-BR"/>
        </a:p>
      </dgm:t>
    </dgm:pt>
  </dgm:ptLst>
  <dgm:cxnLst>
    <dgm:cxn modelId="{86736EDF-690E-45C3-96E2-1E2BCBEA91A3}" srcId="{3828363F-D92D-4A39-9546-BCB0AB6D7841}" destId="{FF6BCE4D-7A4C-4BE6-A15F-4548EB44BA90}" srcOrd="1" destOrd="0" parTransId="{5EE8A2F5-9E75-4DAE-804E-E2A3FF40B04E}" sibTransId="{499ECA9E-0F86-4D0C-A7B7-8F191F49AA39}"/>
    <dgm:cxn modelId="{271ABC1C-B576-4FC5-8C77-FA4B987E5757}" type="presOf" srcId="{FF6BCE4D-7A4C-4BE6-A15F-4548EB44BA90}" destId="{CEDEC25B-5F5D-4996-8791-165CBE03928E}" srcOrd="1" destOrd="0" presId="urn:microsoft.com/office/officeart/2005/8/layout/hList9"/>
    <dgm:cxn modelId="{A9465418-8C71-426A-8F5E-8702EA356375}" srcId="{F3161EC1-856F-40A5-A01E-EFDA8D90FA62}" destId="{7348F161-2E1D-4567-A07D-F50C080D9497}" srcOrd="1" destOrd="0" parTransId="{274AFFEA-B1E3-4B80-A4AB-DC49A4A8EFCC}" sibTransId="{846FFD4B-8AEC-4C8C-9FDA-84F19B145B7F}"/>
    <dgm:cxn modelId="{CBB1615A-37F8-4035-BBF0-95D681B10141}" srcId="{F3161EC1-856F-40A5-A01E-EFDA8D90FA62}" destId="{A836BE55-395B-4ED6-8799-B3978F953538}" srcOrd="0" destOrd="0" parTransId="{09A6B84C-B63E-415F-B1D4-CDBA52C25571}" sibTransId="{B0ED6F0D-B95C-4E3D-9648-E8BEE091625D}"/>
    <dgm:cxn modelId="{E9D56656-24C8-419C-9AF4-BB8BC2B3EBC7}" type="presOf" srcId="{7348F161-2E1D-4567-A07D-F50C080D9497}" destId="{3EF3366B-43D4-4566-B8F7-BB08F40E92F0}" srcOrd="1" destOrd="0" presId="urn:microsoft.com/office/officeart/2005/8/layout/hList9"/>
    <dgm:cxn modelId="{853BB33C-0B1E-4112-BE9B-A293B9692A68}" type="presOf" srcId="{A7FA69C7-AF41-4DE3-8123-B8B638EEEF5F}" destId="{80C4585F-EEAF-4859-B6BC-79BD5AFF0C23}" srcOrd="1" destOrd="0" presId="urn:microsoft.com/office/officeart/2005/8/layout/hList9"/>
    <dgm:cxn modelId="{58972725-45E4-47F3-B69A-8511A3E83BA5}" type="presOf" srcId="{A7FA69C7-AF41-4DE3-8123-B8B638EEEF5F}" destId="{1AFF4224-DC6A-47EE-A8E1-2613434CEA6B}" srcOrd="0" destOrd="0" presId="urn:microsoft.com/office/officeart/2005/8/layout/hList9"/>
    <dgm:cxn modelId="{AF8C7696-0CF9-427E-B639-C0B49253C8AE}" type="presOf" srcId="{C6B0ACFC-6271-4DB1-8A9C-1005AA7830D5}" destId="{93CFB3C3-A47D-4D60-9B50-E6EEC7B5ECFA}" srcOrd="0" destOrd="0" presId="urn:microsoft.com/office/officeart/2005/8/layout/hList9"/>
    <dgm:cxn modelId="{6857F376-CFBB-44FC-91AF-94D5ADFE8CD8}" srcId="{C6B0ACFC-6271-4DB1-8A9C-1005AA7830D5}" destId="{3828363F-D92D-4A39-9546-BCB0AB6D7841}" srcOrd="1" destOrd="0" parTransId="{E7494C3F-9C26-411D-BC93-85CBE06EE56D}" sibTransId="{229F2EF9-82F2-436E-A8B9-A20F95AB5A22}"/>
    <dgm:cxn modelId="{5873F2E0-EE57-4799-B6B0-AE3BAC6147BA}" srcId="{C6B0ACFC-6271-4DB1-8A9C-1005AA7830D5}" destId="{F3161EC1-856F-40A5-A01E-EFDA8D90FA62}" srcOrd="0" destOrd="0" parTransId="{4420B9D9-E062-43CD-AF32-489456A3064E}" sibTransId="{5EDFB764-21B6-46E7-B44F-EF6E9F344BDB}"/>
    <dgm:cxn modelId="{1E6CF3E7-F328-4EB1-B2D3-FA23B8B7DC73}" type="presOf" srcId="{A836BE55-395B-4ED6-8799-B3978F953538}" destId="{D208A6CD-3DF2-4CA3-B632-9B300E5B917D}" srcOrd="1" destOrd="0" presId="urn:microsoft.com/office/officeart/2005/8/layout/hList9"/>
    <dgm:cxn modelId="{FDD86D36-A5EF-49C0-99DB-B843687E6009}" type="presOf" srcId="{FF6BCE4D-7A4C-4BE6-A15F-4548EB44BA90}" destId="{97455A22-5EB7-4D24-B48E-ACF482DF2AF3}" srcOrd="0" destOrd="0" presId="urn:microsoft.com/office/officeart/2005/8/layout/hList9"/>
    <dgm:cxn modelId="{2752B7F3-4173-43DE-943C-43A91CF7636B}" type="presOf" srcId="{3828363F-D92D-4A39-9546-BCB0AB6D7841}" destId="{2C03A365-BD04-430C-885D-55EC673101BD}" srcOrd="0" destOrd="0" presId="urn:microsoft.com/office/officeart/2005/8/layout/hList9"/>
    <dgm:cxn modelId="{364D70F6-84A4-402F-AA04-C173E7583C09}" srcId="{3828363F-D92D-4A39-9546-BCB0AB6D7841}" destId="{A7FA69C7-AF41-4DE3-8123-B8B638EEEF5F}" srcOrd="0" destOrd="0" parTransId="{B1378507-C6D5-4AB1-97C7-D900514A631D}" sibTransId="{28D894B8-3A7E-4D02-9107-A775BF41941B}"/>
    <dgm:cxn modelId="{8011D3B9-0EE6-4E89-8225-B9A0A6B3D340}" type="presOf" srcId="{A836BE55-395B-4ED6-8799-B3978F953538}" destId="{C1FA00D6-0908-4053-813B-F19EE161C6B7}" srcOrd="0" destOrd="0" presId="urn:microsoft.com/office/officeart/2005/8/layout/hList9"/>
    <dgm:cxn modelId="{6041D45C-986B-4628-9A58-36D75DC7918F}" type="presOf" srcId="{7348F161-2E1D-4567-A07D-F50C080D9497}" destId="{CE808972-CB26-4997-9115-54FE63694AF2}" srcOrd="0" destOrd="0" presId="urn:microsoft.com/office/officeart/2005/8/layout/hList9"/>
    <dgm:cxn modelId="{637B0C2D-4039-47A9-A4AF-920AB29DA788}" type="presOf" srcId="{F3161EC1-856F-40A5-A01E-EFDA8D90FA62}" destId="{F06CB901-DC17-44B5-AA06-DBE12C28652F}" srcOrd="0" destOrd="0" presId="urn:microsoft.com/office/officeart/2005/8/layout/hList9"/>
    <dgm:cxn modelId="{F4588E88-2D80-4F5E-9E95-5FC1A386233C}" type="presParOf" srcId="{93CFB3C3-A47D-4D60-9B50-E6EEC7B5ECFA}" destId="{FE0732F9-EFCB-4159-A823-203C204DE1FF}" srcOrd="0" destOrd="0" presId="urn:microsoft.com/office/officeart/2005/8/layout/hList9"/>
    <dgm:cxn modelId="{5D17CD21-021E-4454-B58C-AF1E0E530FE7}" type="presParOf" srcId="{93CFB3C3-A47D-4D60-9B50-E6EEC7B5ECFA}" destId="{EED40827-4C25-4768-8F86-2C15B0803DBE}" srcOrd="1" destOrd="0" presId="urn:microsoft.com/office/officeart/2005/8/layout/hList9"/>
    <dgm:cxn modelId="{EA1E45BB-DB24-42C2-938E-39B4ED5B84E2}" type="presParOf" srcId="{EED40827-4C25-4768-8F86-2C15B0803DBE}" destId="{E2B088E5-87AD-444E-BAFA-938B591F7BC2}" srcOrd="0" destOrd="0" presId="urn:microsoft.com/office/officeart/2005/8/layout/hList9"/>
    <dgm:cxn modelId="{2E5BBD04-E426-4455-A338-F66C3FEFA7D5}" type="presParOf" srcId="{EED40827-4C25-4768-8F86-2C15B0803DBE}" destId="{0893DA42-0C16-4D09-975D-852DEFF0C545}" srcOrd="1" destOrd="0" presId="urn:microsoft.com/office/officeart/2005/8/layout/hList9"/>
    <dgm:cxn modelId="{EC3F51B2-7576-4845-844A-97DA8324FE9F}" type="presParOf" srcId="{0893DA42-0C16-4D09-975D-852DEFF0C545}" destId="{C1FA00D6-0908-4053-813B-F19EE161C6B7}" srcOrd="0" destOrd="0" presId="urn:microsoft.com/office/officeart/2005/8/layout/hList9"/>
    <dgm:cxn modelId="{247E498B-CB8E-4F42-A603-BB214FDE5FC7}" type="presParOf" srcId="{0893DA42-0C16-4D09-975D-852DEFF0C545}" destId="{D208A6CD-3DF2-4CA3-B632-9B300E5B917D}" srcOrd="1" destOrd="0" presId="urn:microsoft.com/office/officeart/2005/8/layout/hList9"/>
    <dgm:cxn modelId="{F25197CE-BD8C-4695-B39D-74F716CDE1C0}" type="presParOf" srcId="{EED40827-4C25-4768-8F86-2C15B0803DBE}" destId="{E4BA717A-1BDD-413C-8BFA-49301A9B00DD}" srcOrd="2" destOrd="0" presId="urn:microsoft.com/office/officeart/2005/8/layout/hList9"/>
    <dgm:cxn modelId="{95E656A6-73FD-4578-858D-2D94AFFF74FC}" type="presParOf" srcId="{E4BA717A-1BDD-413C-8BFA-49301A9B00DD}" destId="{CE808972-CB26-4997-9115-54FE63694AF2}" srcOrd="0" destOrd="0" presId="urn:microsoft.com/office/officeart/2005/8/layout/hList9"/>
    <dgm:cxn modelId="{1B52E7F9-772A-486E-A761-1DCA4E9A565F}" type="presParOf" srcId="{E4BA717A-1BDD-413C-8BFA-49301A9B00DD}" destId="{3EF3366B-43D4-4566-B8F7-BB08F40E92F0}" srcOrd="1" destOrd="0" presId="urn:microsoft.com/office/officeart/2005/8/layout/hList9"/>
    <dgm:cxn modelId="{8E470049-776D-4A6F-95BA-B20AB4A1A312}" type="presParOf" srcId="{93CFB3C3-A47D-4D60-9B50-E6EEC7B5ECFA}" destId="{08CDA354-E67F-47EC-9CE0-638EC3FD360C}" srcOrd="2" destOrd="0" presId="urn:microsoft.com/office/officeart/2005/8/layout/hList9"/>
    <dgm:cxn modelId="{54062443-D057-49BF-9564-AFA5ECD4D844}" type="presParOf" srcId="{93CFB3C3-A47D-4D60-9B50-E6EEC7B5ECFA}" destId="{F06CB901-DC17-44B5-AA06-DBE12C28652F}" srcOrd="3" destOrd="0" presId="urn:microsoft.com/office/officeart/2005/8/layout/hList9"/>
    <dgm:cxn modelId="{CBA3FE25-1CBF-45F3-9325-9009BEF975F8}" type="presParOf" srcId="{93CFB3C3-A47D-4D60-9B50-E6EEC7B5ECFA}" destId="{C08C1464-5D23-476C-93A6-3D2D07A6FED4}" srcOrd="4" destOrd="0" presId="urn:microsoft.com/office/officeart/2005/8/layout/hList9"/>
    <dgm:cxn modelId="{E750D58F-1C4B-4F43-AACE-9B0536E759F0}" type="presParOf" srcId="{93CFB3C3-A47D-4D60-9B50-E6EEC7B5ECFA}" destId="{2AD9CEC5-D73B-4E8A-BA33-A47E358BF00A}" srcOrd="5" destOrd="0" presId="urn:microsoft.com/office/officeart/2005/8/layout/hList9"/>
    <dgm:cxn modelId="{97D3987F-C996-4112-8D05-86F590599B49}" type="presParOf" srcId="{93CFB3C3-A47D-4D60-9B50-E6EEC7B5ECFA}" destId="{5D858B45-71A9-435B-8423-121983E20B7A}" srcOrd="6" destOrd="0" presId="urn:microsoft.com/office/officeart/2005/8/layout/hList9"/>
    <dgm:cxn modelId="{BF29056B-3B69-4BDF-8316-F35D2D860F46}" type="presParOf" srcId="{5D858B45-71A9-435B-8423-121983E20B7A}" destId="{3EFCF972-BC4E-41A4-A9D4-3AF8739423EE}" srcOrd="0" destOrd="0" presId="urn:microsoft.com/office/officeart/2005/8/layout/hList9"/>
    <dgm:cxn modelId="{E58E98CB-3987-4101-B2C7-F4D2AFFF602E}" type="presParOf" srcId="{5D858B45-71A9-435B-8423-121983E20B7A}" destId="{9C039DF2-520E-452B-8002-C17646107D69}" srcOrd="1" destOrd="0" presId="urn:microsoft.com/office/officeart/2005/8/layout/hList9"/>
    <dgm:cxn modelId="{29D62BAA-2257-4663-98B1-943C906FB655}" type="presParOf" srcId="{9C039DF2-520E-452B-8002-C17646107D69}" destId="{1AFF4224-DC6A-47EE-A8E1-2613434CEA6B}" srcOrd="0" destOrd="0" presId="urn:microsoft.com/office/officeart/2005/8/layout/hList9"/>
    <dgm:cxn modelId="{55E68D50-FB50-4C67-A308-FC674DDF37E2}" type="presParOf" srcId="{9C039DF2-520E-452B-8002-C17646107D69}" destId="{80C4585F-EEAF-4859-B6BC-79BD5AFF0C23}" srcOrd="1" destOrd="0" presId="urn:microsoft.com/office/officeart/2005/8/layout/hList9"/>
    <dgm:cxn modelId="{12A3C315-9F35-425D-959C-C994989186D0}" type="presParOf" srcId="{5D858B45-71A9-435B-8423-121983E20B7A}" destId="{842584BF-7054-4D5A-950D-01A083954E0E}" srcOrd="2" destOrd="0" presId="urn:microsoft.com/office/officeart/2005/8/layout/hList9"/>
    <dgm:cxn modelId="{8BC7E1D8-657F-42D2-ADA1-820628C90241}" type="presParOf" srcId="{842584BF-7054-4D5A-950D-01A083954E0E}" destId="{97455A22-5EB7-4D24-B48E-ACF482DF2AF3}" srcOrd="0" destOrd="0" presId="urn:microsoft.com/office/officeart/2005/8/layout/hList9"/>
    <dgm:cxn modelId="{B55CC7DB-6EE1-4282-A2D1-91205B6A94E4}" type="presParOf" srcId="{842584BF-7054-4D5A-950D-01A083954E0E}" destId="{CEDEC25B-5F5D-4996-8791-165CBE03928E}" srcOrd="1" destOrd="0" presId="urn:microsoft.com/office/officeart/2005/8/layout/hList9"/>
    <dgm:cxn modelId="{95D22E4B-4C28-46F3-B385-341C9187941C}" type="presParOf" srcId="{93CFB3C3-A47D-4D60-9B50-E6EEC7B5ECFA}" destId="{3D62026D-814B-4692-B18D-B530B76E3567}" srcOrd="7" destOrd="0" presId="urn:microsoft.com/office/officeart/2005/8/layout/hList9"/>
    <dgm:cxn modelId="{37BC2B64-C0C4-4852-84A9-91A4B4AA5336}" type="presParOf" srcId="{93CFB3C3-A47D-4D60-9B50-E6EEC7B5ECFA}" destId="{2C03A365-BD04-430C-885D-55EC673101BD}" srcOrd="8" destOrd="0" presId="urn:microsoft.com/office/officeart/2005/8/layout/hList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9">
  <dgm:title val=""/>
  <dgm:desc val=""/>
  <dgm:catLst>
    <dgm:cat type="list" pri="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3" srcId="0" destId="1" srcOrd="0" destOrd="0"/>
        <dgm:cxn modelId="4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2"/>
        <dgm:pt modelId="21"/>
        <dgm:pt modelId="22"/>
        <dgm:pt modelId="23"/>
        <dgm:pt modelId="24"/>
        <dgm:pt modelId="3"/>
        <dgm:pt modelId="31"/>
        <dgm:pt modelId="32"/>
        <dgm:pt modelId="33"/>
        <dgm:pt modelId="34"/>
      </dgm:ptLst>
      <dgm:cxnLst>
        <dgm:cxn modelId="4" srcId="0" destId="1" srcOrd="0" destOrd="0"/>
        <dgm:cxn modelId="5" srcId="0" destId="2" srcOrd="1" destOrd="0"/>
        <dgm:cxn modelId="6" srcId="0" destId="3" srcOrd="1" destOrd="0"/>
        <dgm:cxn modelId="15" srcId="1" destId="11" srcOrd="0" destOrd="0"/>
        <dgm:cxn modelId="16" srcId="1" destId="12" srcOrd="0" destOrd="0"/>
        <dgm:cxn modelId="17" srcId="1" destId="13" srcOrd="0" destOrd="0"/>
        <dgm:cxn modelId="18" srcId="1" destId="14" srcOrd="0" destOrd="0"/>
        <dgm:cxn modelId="25" srcId="2" destId="21" srcOrd="0" destOrd="0"/>
        <dgm:cxn modelId="26" srcId="2" destId="22" srcOrd="0" destOrd="0"/>
        <dgm:cxn modelId="27" srcId="2" destId="23" srcOrd="0" destOrd="0"/>
        <dgm:cxn modelId="28" srcId="2" destId="24" srcOrd="0" destOrd="0"/>
        <dgm:cxn modelId="35" srcId="3" destId="31" srcOrd="0" destOrd="0"/>
        <dgm:cxn modelId="36" srcId="3" destId="32" srcOrd="0" destOrd="0"/>
        <dgm:cxn modelId="37" srcId="3" destId="33" srcOrd="0" destOrd="0"/>
        <dgm:cxn modelId="38" srcId="3" destId="34" srcOrd="0" destOrd="0"/>
      </dgm:cxnLst>
      <dgm:bg/>
      <dgm:whole/>
    </dgm:dataModel>
  </dgm:clrData>
  <dgm:layoutNode name="list">
    <dgm:varLst>
      <dgm:dir/>
      <dgm:animLvl val="lvl"/>
    </dgm:varLst>
    <dgm:choose name="Name0">
      <dgm:if name="Name1" func="var" arg="dir" op="equ" val="norm">
        <dgm:alg type="lin">
          <dgm:param type="linDir" val="fromL"/>
          <dgm:param type="fallback" val="2D"/>
          <dgm:param type="nodeVertAlign" val="t"/>
        </dgm:alg>
      </dgm:if>
      <dgm:else name="Name2">
        <dgm:alg type="lin">
          <dgm:param type="linDir" val="fromR"/>
          <dgm:param type="fallback" val="2D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ircle" refType="w" fact="0.5"/>
      <dgm:constr type="w" for="ch" forName="vertFlow" refType="w" fact="0.75"/>
      <dgm:constr type="h" for="des" forName="firstComp" refType="w" refFor="ch" refForName="vertFlow" fact="0.667"/>
      <dgm:constr type="h" for="des" forName="comp" refType="h" refFor="des" refForName="firstComp" op="equ"/>
      <dgm:constr type="h" for="des" forName="topSpace" refType="w" refFor="ch" refForName="circle" op="equ" fact="0.4"/>
      <dgm:constr type="w" for="ch" forName="posSpace" refType="w" fact="0.4"/>
      <dgm:constr type="w" for="ch" forName="negSpace" refType="w" fact="-1.15"/>
      <dgm:constr type="w" for="ch" forName="transSpace" refType="w" fact="0.75"/>
      <dgm:constr type="primFontSz" for="ch" forName="circle" op="equ" val="65"/>
      <dgm:constr type="primFontSz" for="des" forName="firstChildTx" val="65"/>
      <dgm:constr type="primFontSz" for="des" forName="childTx" refType="primFontSz" refFor="des" refForName="firstChildTx" op="equ"/>
    </dgm:constrLst>
    <dgm:ruleLst/>
    <dgm:forEach name="Name3" axis="ch" ptType="node">
      <dgm:layoutNode name="pos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vertFlow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firstComp" refType="w"/>
          <dgm:constr type="w" for="ch" forName="comp" refType="w"/>
        </dgm:constrLst>
        <dgm:ruleLst/>
        <dgm:layoutNode name="top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firstComp">
          <dgm:alg type="composite"/>
          <dgm:shape xmlns:r="http://schemas.openxmlformats.org/officeDocument/2006/relationships" r:blip="">
            <dgm:adjLst/>
          </dgm:shape>
          <dgm:presOf/>
          <dgm:choose name="Name4">
            <dgm:if name="Name5" func="var" arg="dir" op="equ" val="norm">
              <dgm:constrLst>
                <dgm:constr type="l" for="ch" forName="firstChild"/>
                <dgm:constr type="t" for="ch" forName="firstChild"/>
                <dgm:constr type="w" for="ch" forName="firstChild" refType="w"/>
                <dgm:constr type="h" for="ch" forName="firstChild" refType="h"/>
                <dgm:constr type="l" for="ch" forName="firstChildTx" refType="w" fact="0.16"/>
                <dgm:constr type="r" for="ch" forName="firstChildTx" refType="w"/>
                <dgm:constr type="h" for="ch" forName="firstChildTx" refFor="ch" refForName="firstChild" op="equ"/>
              </dgm:constrLst>
            </dgm:if>
            <dgm:else name="Name6">
              <dgm:constrLst>
                <dgm:constr type="l" for="ch" forName="firstChild"/>
                <dgm:constr type="t" for="ch" forName="firstChild"/>
                <dgm:constr type="w" for="ch" forName="firstChild" refType="w"/>
                <dgm:constr type="h" for="ch" forName="firstChild" refType="h"/>
                <dgm:constr type="l" for="ch" forName="firstChildTx"/>
                <dgm:constr type="r" for="ch" forName="firstChildTx" refType="w" fact="0.825"/>
                <dgm:constr type="h" for="ch" forName="firstChildTx" refFor="ch" refForName="firstChild" op="equ"/>
              </dgm:constrLst>
            </dgm:else>
          </dgm:choose>
          <dgm:ruleLst/>
          <dgm:layoutNode name="firstChild" styleLbl="bgAccFollowNode1">
            <dgm:alg type="sp"/>
            <dgm:shape xmlns:r="http://schemas.openxmlformats.org/officeDocument/2006/relationships" type="rect" r:blip="">
              <dgm:adjLst/>
            </dgm:shape>
            <dgm:presOf axis="ch desOrSelf" ptType="node node" cnt="1 0"/>
            <dgm:constrLst/>
            <dgm:ruleLst/>
          </dgm:layoutNode>
          <dgm:layoutNode name="firstChildTx" styleLbl="bgAccFollowNode1">
            <dgm:varLst>
              <dgm:bulletEnabled val="1"/>
            </dgm:varLst>
            <dgm:alg type="tx">
              <dgm:param type="parTxLTRAlign" val="l"/>
            </dgm:alg>
            <dgm:shape xmlns:r="http://schemas.openxmlformats.org/officeDocument/2006/relationships" type="rect" r:blip="" hideGeom="1">
              <dgm:adjLst/>
            </dgm:shape>
            <dgm:presOf axis="ch desOrSelf" ptType="node node" cnt="1 0"/>
            <dgm:choose name="Name7">
              <dgm:if name="Name8" func="var" arg="dir" op="equ" val="norm">
                <dgm:constrLst>
                  <dgm:constr type="primFontSz" val="65"/>
                  <dgm:constr type="lMarg"/>
                </dgm:constrLst>
              </dgm:if>
              <dgm:else name="Name9">
                <dgm:constrLst>
                  <dgm:constr type="primFontSz" val="65"/>
                  <dgm:constr type="rMarg"/>
                </dgm:constrLst>
              </dgm:else>
            </dgm:choose>
            <dgm:ruleLst>
              <dgm:rule type="primFontSz" val="5" fact="NaN" max="NaN"/>
            </dgm:ruleLst>
          </dgm:layoutNode>
        </dgm:layoutNode>
        <dgm:forEach name="Name10" axis="ch" ptType="node" st="2">
          <dgm:layoutNode name="comp">
            <dgm:alg type="composite"/>
            <dgm:shape xmlns:r="http://schemas.openxmlformats.org/officeDocument/2006/relationships" r:blip="">
              <dgm:adjLst/>
            </dgm:shape>
            <dgm:presOf/>
            <dgm:choose name="Name11">
              <dgm:if name="Name12" func="var" arg="dir" op="equ" val="norm">
                <dgm:constrLst>
                  <dgm:constr type="l" for="ch" forName="child"/>
                  <dgm:constr type="t" for="ch" forName="child"/>
                  <dgm:constr type="w" for="ch" forName="child" refType="w"/>
                  <dgm:constr type="h" for="ch" forName="child" refType="h"/>
                  <dgm:constr type="l" for="ch" forName="childTx" refType="w" fact="0.16"/>
                  <dgm:constr type="r" for="ch" forName="childTx" refType="w"/>
                  <dgm:constr type="h" for="ch" forName="childTx" refFor="ch" refForName="child" op="equ"/>
                </dgm:constrLst>
              </dgm:if>
              <dgm:else name="Name13">
                <dgm:constrLst>
                  <dgm:constr type="l" for="ch" forName="child"/>
                  <dgm:constr type="t" for="ch" forName="child"/>
                  <dgm:constr type="w" for="ch" forName="child" refType="w"/>
                  <dgm:constr type="h" for="ch" forName="child" refType="h"/>
                  <dgm:constr type="l" for="ch" forName="childTx"/>
                  <dgm:constr type="r" for="ch" forName="childTx" refType="w" fact="0.825"/>
                  <dgm:constr type="h" for="ch" forName="childTx" refFor="ch" refForName="child" op="equ"/>
                </dgm:constrLst>
              </dgm:else>
            </dgm:choose>
            <dgm:ruleLst/>
            <dgm:layoutNode name="child" styleLbl="bgAccFollowNode1">
              <dgm:alg type="sp"/>
              <dgm:shape xmlns:r="http://schemas.openxmlformats.org/officeDocument/2006/relationships" type="rect" r:blip="">
                <dgm:adjLst/>
              </dgm:shape>
              <dgm:presOf axis="desOrSelf" ptType="node"/>
              <dgm:constrLst/>
              <dgm:ruleLst/>
            </dgm:layoutNode>
            <dgm:layoutNode name="childTx" styleLbl="bgAccFollowNode1">
              <dgm:varLst>
                <dgm:bulletEnabled val="1"/>
              </dgm:varLst>
              <dgm:alg type="tx">
                <dgm:param type="parTxLTRAlign" val="l"/>
              </dgm:alg>
              <dgm:shape xmlns:r="http://schemas.openxmlformats.org/officeDocument/2006/relationships" type="rect" r:blip="" hideGeom="1">
                <dgm:adjLst/>
              </dgm:shape>
              <dgm:presOf axis="desOrSelf" ptType="node"/>
              <dgm:choose name="Name14">
                <dgm:if name="Name15" func="var" arg="dir" op="equ" val="norm">
                  <dgm:constrLst>
                    <dgm:constr type="primFontSz" val="65"/>
                    <dgm:constr type="lMarg"/>
                  </dgm:constrLst>
                </dgm:if>
                <dgm:else name="Name16">
                  <dgm:constrLst>
                    <dgm:constr type="primFontSz" val="65"/>
                    <dgm:constr type="rMarg"/>
                  </dgm:constrLst>
                </dgm:else>
              </dgm:choose>
              <dgm:ruleLst>
                <dgm:rule type="primFontSz" val="5" fact="NaN" max="NaN"/>
              </dgm:ruleLst>
            </dgm:layoutNode>
          </dgm:layoutNode>
        </dgm:forEach>
      </dgm:layoutNode>
      <dgm:layoutNode name="neg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ircle" styleLbl="node1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lMarg"/>
          <dgm:constr type="rMarg"/>
          <dgm:constr type="tMarg"/>
          <dgm:constr type="bMarg"/>
          <dgm:constr type="h" refType="w"/>
        </dgm:constrLst>
        <dgm:ruleLst>
          <dgm:rule type="primFontSz" val="5" fact="NaN" max="NaN"/>
        </dgm:ruleLst>
      </dgm:layoutNode>
      <dgm:forEach name="Name17" axis="followSib" ptType="sibTrans" cnt="1">
        <dgm:layoutNode name="trans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9">
  <dgm:title val=""/>
  <dgm:desc val=""/>
  <dgm:catLst>
    <dgm:cat type="list" pri="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3" srcId="0" destId="1" srcOrd="0" destOrd="0"/>
        <dgm:cxn modelId="4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2"/>
        <dgm:pt modelId="21"/>
        <dgm:pt modelId="22"/>
        <dgm:pt modelId="23"/>
        <dgm:pt modelId="24"/>
        <dgm:pt modelId="3"/>
        <dgm:pt modelId="31"/>
        <dgm:pt modelId="32"/>
        <dgm:pt modelId="33"/>
        <dgm:pt modelId="34"/>
      </dgm:ptLst>
      <dgm:cxnLst>
        <dgm:cxn modelId="4" srcId="0" destId="1" srcOrd="0" destOrd="0"/>
        <dgm:cxn modelId="5" srcId="0" destId="2" srcOrd="1" destOrd="0"/>
        <dgm:cxn modelId="6" srcId="0" destId="3" srcOrd="1" destOrd="0"/>
        <dgm:cxn modelId="15" srcId="1" destId="11" srcOrd="0" destOrd="0"/>
        <dgm:cxn modelId="16" srcId="1" destId="12" srcOrd="0" destOrd="0"/>
        <dgm:cxn modelId="17" srcId="1" destId="13" srcOrd="0" destOrd="0"/>
        <dgm:cxn modelId="18" srcId="1" destId="14" srcOrd="0" destOrd="0"/>
        <dgm:cxn modelId="25" srcId="2" destId="21" srcOrd="0" destOrd="0"/>
        <dgm:cxn modelId="26" srcId="2" destId="22" srcOrd="0" destOrd="0"/>
        <dgm:cxn modelId="27" srcId="2" destId="23" srcOrd="0" destOrd="0"/>
        <dgm:cxn modelId="28" srcId="2" destId="24" srcOrd="0" destOrd="0"/>
        <dgm:cxn modelId="35" srcId="3" destId="31" srcOrd="0" destOrd="0"/>
        <dgm:cxn modelId="36" srcId="3" destId="32" srcOrd="0" destOrd="0"/>
        <dgm:cxn modelId="37" srcId="3" destId="33" srcOrd="0" destOrd="0"/>
        <dgm:cxn modelId="38" srcId="3" destId="34" srcOrd="0" destOrd="0"/>
      </dgm:cxnLst>
      <dgm:bg/>
      <dgm:whole/>
    </dgm:dataModel>
  </dgm:clrData>
  <dgm:layoutNode name="list">
    <dgm:varLst>
      <dgm:dir/>
      <dgm:animLvl val="lvl"/>
    </dgm:varLst>
    <dgm:choose name="Name0">
      <dgm:if name="Name1" func="var" arg="dir" op="equ" val="norm">
        <dgm:alg type="lin">
          <dgm:param type="linDir" val="fromL"/>
          <dgm:param type="fallback" val="2D"/>
          <dgm:param type="nodeVertAlign" val="t"/>
        </dgm:alg>
      </dgm:if>
      <dgm:else name="Name2">
        <dgm:alg type="lin">
          <dgm:param type="linDir" val="fromR"/>
          <dgm:param type="fallback" val="2D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ircle" refType="w" fact="0.5"/>
      <dgm:constr type="w" for="ch" forName="vertFlow" refType="w" fact="0.75"/>
      <dgm:constr type="h" for="des" forName="firstComp" refType="w" refFor="ch" refForName="vertFlow" fact="0.667"/>
      <dgm:constr type="h" for="des" forName="comp" refType="h" refFor="des" refForName="firstComp" op="equ"/>
      <dgm:constr type="h" for="des" forName="topSpace" refType="w" refFor="ch" refForName="circle" op="equ" fact="0.4"/>
      <dgm:constr type="w" for="ch" forName="posSpace" refType="w" fact="0.4"/>
      <dgm:constr type="w" for="ch" forName="negSpace" refType="w" fact="-1.15"/>
      <dgm:constr type="w" for="ch" forName="transSpace" refType="w" fact="0.75"/>
      <dgm:constr type="primFontSz" for="ch" forName="circle" op="equ" val="65"/>
      <dgm:constr type="primFontSz" for="des" forName="firstChildTx" val="65"/>
      <dgm:constr type="primFontSz" for="des" forName="childTx" refType="primFontSz" refFor="des" refForName="firstChildTx" op="equ"/>
    </dgm:constrLst>
    <dgm:ruleLst/>
    <dgm:forEach name="Name3" axis="ch" ptType="node">
      <dgm:layoutNode name="pos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vertFlow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firstComp" refType="w"/>
          <dgm:constr type="w" for="ch" forName="comp" refType="w"/>
        </dgm:constrLst>
        <dgm:ruleLst/>
        <dgm:layoutNode name="top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firstComp">
          <dgm:alg type="composite"/>
          <dgm:shape xmlns:r="http://schemas.openxmlformats.org/officeDocument/2006/relationships" r:blip="">
            <dgm:adjLst/>
          </dgm:shape>
          <dgm:presOf/>
          <dgm:choose name="Name4">
            <dgm:if name="Name5" func="var" arg="dir" op="equ" val="norm">
              <dgm:constrLst>
                <dgm:constr type="l" for="ch" forName="firstChild"/>
                <dgm:constr type="t" for="ch" forName="firstChild"/>
                <dgm:constr type="w" for="ch" forName="firstChild" refType="w"/>
                <dgm:constr type="h" for="ch" forName="firstChild" refType="h"/>
                <dgm:constr type="l" for="ch" forName="firstChildTx" refType="w" fact="0.16"/>
                <dgm:constr type="r" for="ch" forName="firstChildTx" refType="w"/>
                <dgm:constr type="h" for="ch" forName="firstChildTx" refFor="ch" refForName="firstChild" op="equ"/>
              </dgm:constrLst>
            </dgm:if>
            <dgm:else name="Name6">
              <dgm:constrLst>
                <dgm:constr type="l" for="ch" forName="firstChild"/>
                <dgm:constr type="t" for="ch" forName="firstChild"/>
                <dgm:constr type="w" for="ch" forName="firstChild" refType="w"/>
                <dgm:constr type="h" for="ch" forName="firstChild" refType="h"/>
                <dgm:constr type="l" for="ch" forName="firstChildTx"/>
                <dgm:constr type="r" for="ch" forName="firstChildTx" refType="w" fact="0.825"/>
                <dgm:constr type="h" for="ch" forName="firstChildTx" refFor="ch" refForName="firstChild" op="equ"/>
              </dgm:constrLst>
            </dgm:else>
          </dgm:choose>
          <dgm:ruleLst/>
          <dgm:layoutNode name="firstChild" styleLbl="bgAccFollowNode1">
            <dgm:alg type="sp"/>
            <dgm:shape xmlns:r="http://schemas.openxmlformats.org/officeDocument/2006/relationships" type="rect" r:blip="">
              <dgm:adjLst/>
            </dgm:shape>
            <dgm:presOf axis="ch desOrSelf" ptType="node node" cnt="1 0"/>
            <dgm:constrLst/>
            <dgm:ruleLst/>
          </dgm:layoutNode>
          <dgm:layoutNode name="firstChildTx" styleLbl="bgAccFollowNode1">
            <dgm:varLst>
              <dgm:bulletEnabled val="1"/>
            </dgm:varLst>
            <dgm:alg type="tx">
              <dgm:param type="parTxLTRAlign" val="l"/>
            </dgm:alg>
            <dgm:shape xmlns:r="http://schemas.openxmlformats.org/officeDocument/2006/relationships" type="rect" r:blip="" hideGeom="1">
              <dgm:adjLst/>
            </dgm:shape>
            <dgm:presOf axis="ch desOrSelf" ptType="node node" cnt="1 0"/>
            <dgm:choose name="Name7">
              <dgm:if name="Name8" func="var" arg="dir" op="equ" val="norm">
                <dgm:constrLst>
                  <dgm:constr type="primFontSz" val="65"/>
                  <dgm:constr type="lMarg"/>
                </dgm:constrLst>
              </dgm:if>
              <dgm:else name="Name9">
                <dgm:constrLst>
                  <dgm:constr type="primFontSz" val="65"/>
                  <dgm:constr type="rMarg"/>
                </dgm:constrLst>
              </dgm:else>
            </dgm:choose>
            <dgm:ruleLst>
              <dgm:rule type="primFontSz" val="5" fact="NaN" max="NaN"/>
            </dgm:ruleLst>
          </dgm:layoutNode>
        </dgm:layoutNode>
        <dgm:forEach name="Name10" axis="ch" ptType="node" st="2">
          <dgm:layoutNode name="comp">
            <dgm:alg type="composite"/>
            <dgm:shape xmlns:r="http://schemas.openxmlformats.org/officeDocument/2006/relationships" r:blip="">
              <dgm:adjLst/>
            </dgm:shape>
            <dgm:presOf/>
            <dgm:choose name="Name11">
              <dgm:if name="Name12" func="var" arg="dir" op="equ" val="norm">
                <dgm:constrLst>
                  <dgm:constr type="l" for="ch" forName="child"/>
                  <dgm:constr type="t" for="ch" forName="child"/>
                  <dgm:constr type="w" for="ch" forName="child" refType="w"/>
                  <dgm:constr type="h" for="ch" forName="child" refType="h"/>
                  <dgm:constr type="l" for="ch" forName="childTx" refType="w" fact="0.16"/>
                  <dgm:constr type="r" for="ch" forName="childTx" refType="w"/>
                  <dgm:constr type="h" for="ch" forName="childTx" refFor="ch" refForName="child" op="equ"/>
                </dgm:constrLst>
              </dgm:if>
              <dgm:else name="Name13">
                <dgm:constrLst>
                  <dgm:constr type="l" for="ch" forName="child"/>
                  <dgm:constr type="t" for="ch" forName="child"/>
                  <dgm:constr type="w" for="ch" forName="child" refType="w"/>
                  <dgm:constr type="h" for="ch" forName="child" refType="h"/>
                  <dgm:constr type="l" for="ch" forName="childTx"/>
                  <dgm:constr type="r" for="ch" forName="childTx" refType="w" fact="0.825"/>
                  <dgm:constr type="h" for="ch" forName="childTx" refFor="ch" refForName="child" op="equ"/>
                </dgm:constrLst>
              </dgm:else>
            </dgm:choose>
            <dgm:ruleLst/>
            <dgm:layoutNode name="child" styleLbl="bgAccFollowNode1">
              <dgm:alg type="sp"/>
              <dgm:shape xmlns:r="http://schemas.openxmlformats.org/officeDocument/2006/relationships" type="rect" r:blip="">
                <dgm:adjLst/>
              </dgm:shape>
              <dgm:presOf axis="desOrSelf" ptType="node"/>
              <dgm:constrLst/>
              <dgm:ruleLst/>
            </dgm:layoutNode>
            <dgm:layoutNode name="childTx" styleLbl="bgAccFollowNode1">
              <dgm:varLst>
                <dgm:bulletEnabled val="1"/>
              </dgm:varLst>
              <dgm:alg type="tx">
                <dgm:param type="parTxLTRAlign" val="l"/>
              </dgm:alg>
              <dgm:shape xmlns:r="http://schemas.openxmlformats.org/officeDocument/2006/relationships" type="rect" r:blip="" hideGeom="1">
                <dgm:adjLst/>
              </dgm:shape>
              <dgm:presOf axis="desOrSelf" ptType="node"/>
              <dgm:choose name="Name14">
                <dgm:if name="Name15" func="var" arg="dir" op="equ" val="norm">
                  <dgm:constrLst>
                    <dgm:constr type="primFontSz" val="65"/>
                    <dgm:constr type="lMarg"/>
                  </dgm:constrLst>
                </dgm:if>
                <dgm:else name="Name16">
                  <dgm:constrLst>
                    <dgm:constr type="primFontSz" val="65"/>
                    <dgm:constr type="rMarg"/>
                  </dgm:constrLst>
                </dgm:else>
              </dgm:choose>
              <dgm:ruleLst>
                <dgm:rule type="primFontSz" val="5" fact="NaN" max="NaN"/>
              </dgm:ruleLst>
            </dgm:layoutNode>
          </dgm:layoutNode>
        </dgm:forEach>
      </dgm:layoutNode>
      <dgm:layoutNode name="neg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ircle" styleLbl="node1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lMarg"/>
          <dgm:constr type="rMarg"/>
          <dgm:constr type="tMarg"/>
          <dgm:constr type="bMarg"/>
          <dgm:constr type="h" refType="w"/>
        </dgm:constrLst>
        <dgm:ruleLst>
          <dgm:rule type="primFontSz" val="5" fact="NaN" max="NaN"/>
        </dgm:ruleLst>
      </dgm:layoutNode>
      <dgm:forEach name="Name17" axis="followSib" ptType="sibTrans" cnt="1">
        <dgm:layoutNode name="trans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9">
  <dgm:title val=""/>
  <dgm:desc val=""/>
  <dgm:catLst>
    <dgm:cat type="list" pri="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3" srcId="0" destId="1" srcOrd="0" destOrd="0"/>
        <dgm:cxn modelId="4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2"/>
        <dgm:pt modelId="21"/>
        <dgm:pt modelId="22"/>
        <dgm:pt modelId="23"/>
        <dgm:pt modelId="24"/>
        <dgm:pt modelId="3"/>
        <dgm:pt modelId="31"/>
        <dgm:pt modelId="32"/>
        <dgm:pt modelId="33"/>
        <dgm:pt modelId="34"/>
      </dgm:ptLst>
      <dgm:cxnLst>
        <dgm:cxn modelId="4" srcId="0" destId="1" srcOrd="0" destOrd="0"/>
        <dgm:cxn modelId="5" srcId="0" destId="2" srcOrd="1" destOrd="0"/>
        <dgm:cxn modelId="6" srcId="0" destId="3" srcOrd="1" destOrd="0"/>
        <dgm:cxn modelId="15" srcId="1" destId="11" srcOrd="0" destOrd="0"/>
        <dgm:cxn modelId="16" srcId="1" destId="12" srcOrd="0" destOrd="0"/>
        <dgm:cxn modelId="17" srcId="1" destId="13" srcOrd="0" destOrd="0"/>
        <dgm:cxn modelId="18" srcId="1" destId="14" srcOrd="0" destOrd="0"/>
        <dgm:cxn modelId="25" srcId="2" destId="21" srcOrd="0" destOrd="0"/>
        <dgm:cxn modelId="26" srcId="2" destId="22" srcOrd="0" destOrd="0"/>
        <dgm:cxn modelId="27" srcId="2" destId="23" srcOrd="0" destOrd="0"/>
        <dgm:cxn modelId="28" srcId="2" destId="24" srcOrd="0" destOrd="0"/>
        <dgm:cxn modelId="35" srcId="3" destId="31" srcOrd="0" destOrd="0"/>
        <dgm:cxn modelId="36" srcId="3" destId="32" srcOrd="0" destOrd="0"/>
        <dgm:cxn modelId="37" srcId="3" destId="33" srcOrd="0" destOrd="0"/>
        <dgm:cxn modelId="38" srcId="3" destId="34" srcOrd="0" destOrd="0"/>
      </dgm:cxnLst>
      <dgm:bg/>
      <dgm:whole/>
    </dgm:dataModel>
  </dgm:clrData>
  <dgm:layoutNode name="list">
    <dgm:varLst>
      <dgm:dir/>
      <dgm:animLvl val="lvl"/>
    </dgm:varLst>
    <dgm:choose name="Name0">
      <dgm:if name="Name1" func="var" arg="dir" op="equ" val="norm">
        <dgm:alg type="lin">
          <dgm:param type="linDir" val="fromL"/>
          <dgm:param type="fallback" val="2D"/>
          <dgm:param type="nodeVertAlign" val="t"/>
        </dgm:alg>
      </dgm:if>
      <dgm:else name="Name2">
        <dgm:alg type="lin">
          <dgm:param type="linDir" val="fromR"/>
          <dgm:param type="fallback" val="2D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ircle" refType="w" fact="0.5"/>
      <dgm:constr type="w" for="ch" forName="vertFlow" refType="w" fact="0.75"/>
      <dgm:constr type="h" for="des" forName="firstComp" refType="w" refFor="ch" refForName="vertFlow" fact="0.667"/>
      <dgm:constr type="h" for="des" forName="comp" refType="h" refFor="des" refForName="firstComp" op="equ"/>
      <dgm:constr type="h" for="des" forName="topSpace" refType="w" refFor="ch" refForName="circle" op="equ" fact="0.4"/>
      <dgm:constr type="w" for="ch" forName="posSpace" refType="w" fact="0.4"/>
      <dgm:constr type="w" for="ch" forName="negSpace" refType="w" fact="-1.15"/>
      <dgm:constr type="w" for="ch" forName="transSpace" refType="w" fact="0.75"/>
      <dgm:constr type="primFontSz" for="ch" forName="circle" op="equ" val="65"/>
      <dgm:constr type="primFontSz" for="des" forName="firstChildTx" val="65"/>
      <dgm:constr type="primFontSz" for="des" forName="childTx" refType="primFontSz" refFor="des" refForName="firstChildTx" op="equ"/>
    </dgm:constrLst>
    <dgm:ruleLst/>
    <dgm:forEach name="Name3" axis="ch" ptType="node">
      <dgm:layoutNode name="pos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vertFlow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firstComp" refType="w"/>
          <dgm:constr type="w" for="ch" forName="comp" refType="w"/>
        </dgm:constrLst>
        <dgm:ruleLst/>
        <dgm:layoutNode name="top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firstComp">
          <dgm:alg type="composite"/>
          <dgm:shape xmlns:r="http://schemas.openxmlformats.org/officeDocument/2006/relationships" r:blip="">
            <dgm:adjLst/>
          </dgm:shape>
          <dgm:presOf/>
          <dgm:choose name="Name4">
            <dgm:if name="Name5" func="var" arg="dir" op="equ" val="norm">
              <dgm:constrLst>
                <dgm:constr type="l" for="ch" forName="firstChild"/>
                <dgm:constr type="t" for="ch" forName="firstChild"/>
                <dgm:constr type="w" for="ch" forName="firstChild" refType="w"/>
                <dgm:constr type="h" for="ch" forName="firstChild" refType="h"/>
                <dgm:constr type="l" for="ch" forName="firstChildTx" refType="w" fact="0.16"/>
                <dgm:constr type="r" for="ch" forName="firstChildTx" refType="w"/>
                <dgm:constr type="h" for="ch" forName="firstChildTx" refFor="ch" refForName="firstChild" op="equ"/>
              </dgm:constrLst>
            </dgm:if>
            <dgm:else name="Name6">
              <dgm:constrLst>
                <dgm:constr type="l" for="ch" forName="firstChild"/>
                <dgm:constr type="t" for="ch" forName="firstChild"/>
                <dgm:constr type="w" for="ch" forName="firstChild" refType="w"/>
                <dgm:constr type="h" for="ch" forName="firstChild" refType="h"/>
                <dgm:constr type="l" for="ch" forName="firstChildTx"/>
                <dgm:constr type="r" for="ch" forName="firstChildTx" refType="w" fact="0.825"/>
                <dgm:constr type="h" for="ch" forName="firstChildTx" refFor="ch" refForName="firstChild" op="equ"/>
              </dgm:constrLst>
            </dgm:else>
          </dgm:choose>
          <dgm:ruleLst/>
          <dgm:layoutNode name="firstChild" styleLbl="bgAccFollowNode1">
            <dgm:alg type="sp"/>
            <dgm:shape xmlns:r="http://schemas.openxmlformats.org/officeDocument/2006/relationships" type="rect" r:blip="">
              <dgm:adjLst/>
            </dgm:shape>
            <dgm:presOf axis="ch desOrSelf" ptType="node node" cnt="1 0"/>
            <dgm:constrLst/>
            <dgm:ruleLst/>
          </dgm:layoutNode>
          <dgm:layoutNode name="firstChildTx" styleLbl="bgAccFollowNode1">
            <dgm:varLst>
              <dgm:bulletEnabled val="1"/>
            </dgm:varLst>
            <dgm:alg type="tx">
              <dgm:param type="parTxLTRAlign" val="l"/>
            </dgm:alg>
            <dgm:shape xmlns:r="http://schemas.openxmlformats.org/officeDocument/2006/relationships" type="rect" r:blip="" hideGeom="1">
              <dgm:adjLst/>
            </dgm:shape>
            <dgm:presOf axis="ch desOrSelf" ptType="node node" cnt="1 0"/>
            <dgm:choose name="Name7">
              <dgm:if name="Name8" func="var" arg="dir" op="equ" val="norm">
                <dgm:constrLst>
                  <dgm:constr type="primFontSz" val="65"/>
                  <dgm:constr type="lMarg"/>
                </dgm:constrLst>
              </dgm:if>
              <dgm:else name="Name9">
                <dgm:constrLst>
                  <dgm:constr type="primFontSz" val="65"/>
                  <dgm:constr type="rMarg"/>
                </dgm:constrLst>
              </dgm:else>
            </dgm:choose>
            <dgm:ruleLst>
              <dgm:rule type="primFontSz" val="5" fact="NaN" max="NaN"/>
            </dgm:ruleLst>
          </dgm:layoutNode>
        </dgm:layoutNode>
        <dgm:forEach name="Name10" axis="ch" ptType="node" st="2">
          <dgm:layoutNode name="comp">
            <dgm:alg type="composite"/>
            <dgm:shape xmlns:r="http://schemas.openxmlformats.org/officeDocument/2006/relationships" r:blip="">
              <dgm:adjLst/>
            </dgm:shape>
            <dgm:presOf/>
            <dgm:choose name="Name11">
              <dgm:if name="Name12" func="var" arg="dir" op="equ" val="norm">
                <dgm:constrLst>
                  <dgm:constr type="l" for="ch" forName="child"/>
                  <dgm:constr type="t" for="ch" forName="child"/>
                  <dgm:constr type="w" for="ch" forName="child" refType="w"/>
                  <dgm:constr type="h" for="ch" forName="child" refType="h"/>
                  <dgm:constr type="l" for="ch" forName="childTx" refType="w" fact="0.16"/>
                  <dgm:constr type="r" for="ch" forName="childTx" refType="w"/>
                  <dgm:constr type="h" for="ch" forName="childTx" refFor="ch" refForName="child" op="equ"/>
                </dgm:constrLst>
              </dgm:if>
              <dgm:else name="Name13">
                <dgm:constrLst>
                  <dgm:constr type="l" for="ch" forName="child"/>
                  <dgm:constr type="t" for="ch" forName="child"/>
                  <dgm:constr type="w" for="ch" forName="child" refType="w"/>
                  <dgm:constr type="h" for="ch" forName="child" refType="h"/>
                  <dgm:constr type="l" for="ch" forName="childTx"/>
                  <dgm:constr type="r" for="ch" forName="childTx" refType="w" fact="0.825"/>
                  <dgm:constr type="h" for="ch" forName="childTx" refFor="ch" refForName="child" op="equ"/>
                </dgm:constrLst>
              </dgm:else>
            </dgm:choose>
            <dgm:ruleLst/>
            <dgm:layoutNode name="child" styleLbl="bgAccFollowNode1">
              <dgm:alg type="sp"/>
              <dgm:shape xmlns:r="http://schemas.openxmlformats.org/officeDocument/2006/relationships" type="rect" r:blip="">
                <dgm:adjLst/>
              </dgm:shape>
              <dgm:presOf axis="desOrSelf" ptType="node"/>
              <dgm:constrLst/>
              <dgm:ruleLst/>
            </dgm:layoutNode>
            <dgm:layoutNode name="childTx" styleLbl="bgAccFollowNode1">
              <dgm:varLst>
                <dgm:bulletEnabled val="1"/>
              </dgm:varLst>
              <dgm:alg type="tx">
                <dgm:param type="parTxLTRAlign" val="l"/>
              </dgm:alg>
              <dgm:shape xmlns:r="http://schemas.openxmlformats.org/officeDocument/2006/relationships" type="rect" r:blip="" hideGeom="1">
                <dgm:adjLst/>
              </dgm:shape>
              <dgm:presOf axis="desOrSelf" ptType="node"/>
              <dgm:choose name="Name14">
                <dgm:if name="Name15" func="var" arg="dir" op="equ" val="norm">
                  <dgm:constrLst>
                    <dgm:constr type="primFontSz" val="65"/>
                    <dgm:constr type="lMarg"/>
                  </dgm:constrLst>
                </dgm:if>
                <dgm:else name="Name16">
                  <dgm:constrLst>
                    <dgm:constr type="primFontSz" val="65"/>
                    <dgm:constr type="rMarg"/>
                  </dgm:constrLst>
                </dgm:else>
              </dgm:choose>
              <dgm:ruleLst>
                <dgm:rule type="primFontSz" val="5" fact="NaN" max="NaN"/>
              </dgm:ruleLst>
            </dgm:layoutNode>
          </dgm:layoutNode>
        </dgm:forEach>
      </dgm:layoutNode>
      <dgm:layoutNode name="neg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ircle" styleLbl="node1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lMarg"/>
          <dgm:constr type="rMarg"/>
          <dgm:constr type="tMarg"/>
          <dgm:constr type="bMarg"/>
          <dgm:constr type="h" refType="w"/>
        </dgm:constrLst>
        <dgm:ruleLst>
          <dgm:rule type="primFontSz" val="5" fact="NaN" max="NaN"/>
        </dgm:ruleLst>
      </dgm:layoutNode>
      <dgm:forEach name="Name17" axis="followSib" ptType="sibTrans" cnt="1">
        <dgm:layoutNode name="trans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List9">
  <dgm:title val=""/>
  <dgm:desc val=""/>
  <dgm:catLst>
    <dgm:cat type="list" pri="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3" srcId="0" destId="1" srcOrd="0" destOrd="0"/>
        <dgm:cxn modelId="4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2"/>
        <dgm:pt modelId="21"/>
        <dgm:pt modelId="22"/>
        <dgm:pt modelId="23"/>
        <dgm:pt modelId="24"/>
        <dgm:pt modelId="3"/>
        <dgm:pt modelId="31"/>
        <dgm:pt modelId="32"/>
        <dgm:pt modelId="33"/>
        <dgm:pt modelId="34"/>
      </dgm:ptLst>
      <dgm:cxnLst>
        <dgm:cxn modelId="4" srcId="0" destId="1" srcOrd="0" destOrd="0"/>
        <dgm:cxn modelId="5" srcId="0" destId="2" srcOrd="1" destOrd="0"/>
        <dgm:cxn modelId="6" srcId="0" destId="3" srcOrd="1" destOrd="0"/>
        <dgm:cxn modelId="15" srcId="1" destId="11" srcOrd="0" destOrd="0"/>
        <dgm:cxn modelId="16" srcId="1" destId="12" srcOrd="0" destOrd="0"/>
        <dgm:cxn modelId="17" srcId="1" destId="13" srcOrd="0" destOrd="0"/>
        <dgm:cxn modelId="18" srcId="1" destId="14" srcOrd="0" destOrd="0"/>
        <dgm:cxn modelId="25" srcId="2" destId="21" srcOrd="0" destOrd="0"/>
        <dgm:cxn modelId="26" srcId="2" destId="22" srcOrd="0" destOrd="0"/>
        <dgm:cxn modelId="27" srcId="2" destId="23" srcOrd="0" destOrd="0"/>
        <dgm:cxn modelId="28" srcId="2" destId="24" srcOrd="0" destOrd="0"/>
        <dgm:cxn modelId="35" srcId="3" destId="31" srcOrd="0" destOrd="0"/>
        <dgm:cxn modelId="36" srcId="3" destId="32" srcOrd="0" destOrd="0"/>
        <dgm:cxn modelId="37" srcId="3" destId="33" srcOrd="0" destOrd="0"/>
        <dgm:cxn modelId="38" srcId="3" destId="34" srcOrd="0" destOrd="0"/>
      </dgm:cxnLst>
      <dgm:bg/>
      <dgm:whole/>
    </dgm:dataModel>
  </dgm:clrData>
  <dgm:layoutNode name="list">
    <dgm:varLst>
      <dgm:dir/>
      <dgm:animLvl val="lvl"/>
    </dgm:varLst>
    <dgm:choose name="Name0">
      <dgm:if name="Name1" func="var" arg="dir" op="equ" val="norm">
        <dgm:alg type="lin">
          <dgm:param type="linDir" val="fromL"/>
          <dgm:param type="fallback" val="2D"/>
          <dgm:param type="nodeVertAlign" val="t"/>
        </dgm:alg>
      </dgm:if>
      <dgm:else name="Name2">
        <dgm:alg type="lin">
          <dgm:param type="linDir" val="fromR"/>
          <dgm:param type="fallback" val="2D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ircle" refType="w" fact="0.5"/>
      <dgm:constr type="w" for="ch" forName="vertFlow" refType="w" fact="0.75"/>
      <dgm:constr type="h" for="des" forName="firstComp" refType="w" refFor="ch" refForName="vertFlow" fact="0.667"/>
      <dgm:constr type="h" for="des" forName="comp" refType="h" refFor="des" refForName="firstComp" op="equ"/>
      <dgm:constr type="h" for="des" forName="topSpace" refType="w" refFor="ch" refForName="circle" op="equ" fact="0.4"/>
      <dgm:constr type="w" for="ch" forName="posSpace" refType="w" fact="0.4"/>
      <dgm:constr type="w" for="ch" forName="negSpace" refType="w" fact="-1.15"/>
      <dgm:constr type="w" for="ch" forName="transSpace" refType="w" fact="0.75"/>
      <dgm:constr type="primFontSz" for="ch" forName="circle" op="equ" val="65"/>
      <dgm:constr type="primFontSz" for="des" forName="firstChildTx" val="65"/>
      <dgm:constr type="primFontSz" for="des" forName="childTx" refType="primFontSz" refFor="des" refForName="firstChildTx" op="equ"/>
    </dgm:constrLst>
    <dgm:ruleLst/>
    <dgm:forEach name="Name3" axis="ch" ptType="node">
      <dgm:layoutNode name="pos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vertFlow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firstComp" refType="w"/>
          <dgm:constr type="w" for="ch" forName="comp" refType="w"/>
        </dgm:constrLst>
        <dgm:ruleLst/>
        <dgm:layoutNode name="top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firstComp">
          <dgm:alg type="composite"/>
          <dgm:shape xmlns:r="http://schemas.openxmlformats.org/officeDocument/2006/relationships" r:blip="">
            <dgm:adjLst/>
          </dgm:shape>
          <dgm:presOf/>
          <dgm:choose name="Name4">
            <dgm:if name="Name5" func="var" arg="dir" op="equ" val="norm">
              <dgm:constrLst>
                <dgm:constr type="l" for="ch" forName="firstChild"/>
                <dgm:constr type="t" for="ch" forName="firstChild"/>
                <dgm:constr type="w" for="ch" forName="firstChild" refType="w"/>
                <dgm:constr type="h" for="ch" forName="firstChild" refType="h"/>
                <dgm:constr type="l" for="ch" forName="firstChildTx" refType="w" fact="0.16"/>
                <dgm:constr type="r" for="ch" forName="firstChildTx" refType="w"/>
                <dgm:constr type="h" for="ch" forName="firstChildTx" refFor="ch" refForName="firstChild" op="equ"/>
              </dgm:constrLst>
            </dgm:if>
            <dgm:else name="Name6">
              <dgm:constrLst>
                <dgm:constr type="l" for="ch" forName="firstChild"/>
                <dgm:constr type="t" for="ch" forName="firstChild"/>
                <dgm:constr type="w" for="ch" forName="firstChild" refType="w"/>
                <dgm:constr type="h" for="ch" forName="firstChild" refType="h"/>
                <dgm:constr type="l" for="ch" forName="firstChildTx"/>
                <dgm:constr type="r" for="ch" forName="firstChildTx" refType="w" fact="0.825"/>
                <dgm:constr type="h" for="ch" forName="firstChildTx" refFor="ch" refForName="firstChild" op="equ"/>
              </dgm:constrLst>
            </dgm:else>
          </dgm:choose>
          <dgm:ruleLst/>
          <dgm:layoutNode name="firstChild" styleLbl="bgAccFollowNode1">
            <dgm:alg type="sp"/>
            <dgm:shape xmlns:r="http://schemas.openxmlformats.org/officeDocument/2006/relationships" type="rect" r:blip="">
              <dgm:adjLst/>
            </dgm:shape>
            <dgm:presOf axis="ch desOrSelf" ptType="node node" cnt="1 0"/>
            <dgm:constrLst/>
            <dgm:ruleLst/>
          </dgm:layoutNode>
          <dgm:layoutNode name="firstChildTx" styleLbl="bgAccFollowNode1">
            <dgm:varLst>
              <dgm:bulletEnabled val="1"/>
            </dgm:varLst>
            <dgm:alg type="tx">
              <dgm:param type="parTxLTRAlign" val="l"/>
            </dgm:alg>
            <dgm:shape xmlns:r="http://schemas.openxmlformats.org/officeDocument/2006/relationships" type="rect" r:blip="" hideGeom="1">
              <dgm:adjLst/>
            </dgm:shape>
            <dgm:presOf axis="ch desOrSelf" ptType="node node" cnt="1 0"/>
            <dgm:choose name="Name7">
              <dgm:if name="Name8" func="var" arg="dir" op="equ" val="norm">
                <dgm:constrLst>
                  <dgm:constr type="primFontSz" val="65"/>
                  <dgm:constr type="lMarg"/>
                </dgm:constrLst>
              </dgm:if>
              <dgm:else name="Name9">
                <dgm:constrLst>
                  <dgm:constr type="primFontSz" val="65"/>
                  <dgm:constr type="rMarg"/>
                </dgm:constrLst>
              </dgm:else>
            </dgm:choose>
            <dgm:ruleLst>
              <dgm:rule type="primFontSz" val="5" fact="NaN" max="NaN"/>
            </dgm:ruleLst>
          </dgm:layoutNode>
        </dgm:layoutNode>
        <dgm:forEach name="Name10" axis="ch" ptType="node" st="2">
          <dgm:layoutNode name="comp">
            <dgm:alg type="composite"/>
            <dgm:shape xmlns:r="http://schemas.openxmlformats.org/officeDocument/2006/relationships" r:blip="">
              <dgm:adjLst/>
            </dgm:shape>
            <dgm:presOf/>
            <dgm:choose name="Name11">
              <dgm:if name="Name12" func="var" arg="dir" op="equ" val="norm">
                <dgm:constrLst>
                  <dgm:constr type="l" for="ch" forName="child"/>
                  <dgm:constr type="t" for="ch" forName="child"/>
                  <dgm:constr type="w" for="ch" forName="child" refType="w"/>
                  <dgm:constr type="h" for="ch" forName="child" refType="h"/>
                  <dgm:constr type="l" for="ch" forName="childTx" refType="w" fact="0.16"/>
                  <dgm:constr type="r" for="ch" forName="childTx" refType="w"/>
                  <dgm:constr type="h" for="ch" forName="childTx" refFor="ch" refForName="child" op="equ"/>
                </dgm:constrLst>
              </dgm:if>
              <dgm:else name="Name13">
                <dgm:constrLst>
                  <dgm:constr type="l" for="ch" forName="child"/>
                  <dgm:constr type="t" for="ch" forName="child"/>
                  <dgm:constr type="w" for="ch" forName="child" refType="w"/>
                  <dgm:constr type="h" for="ch" forName="child" refType="h"/>
                  <dgm:constr type="l" for="ch" forName="childTx"/>
                  <dgm:constr type="r" for="ch" forName="childTx" refType="w" fact="0.825"/>
                  <dgm:constr type="h" for="ch" forName="childTx" refFor="ch" refForName="child" op="equ"/>
                </dgm:constrLst>
              </dgm:else>
            </dgm:choose>
            <dgm:ruleLst/>
            <dgm:layoutNode name="child" styleLbl="bgAccFollowNode1">
              <dgm:alg type="sp"/>
              <dgm:shape xmlns:r="http://schemas.openxmlformats.org/officeDocument/2006/relationships" type="rect" r:blip="">
                <dgm:adjLst/>
              </dgm:shape>
              <dgm:presOf axis="desOrSelf" ptType="node"/>
              <dgm:constrLst/>
              <dgm:ruleLst/>
            </dgm:layoutNode>
            <dgm:layoutNode name="childTx" styleLbl="bgAccFollowNode1">
              <dgm:varLst>
                <dgm:bulletEnabled val="1"/>
              </dgm:varLst>
              <dgm:alg type="tx">
                <dgm:param type="parTxLTRAlign" val="l"/>
              </dgm:alg>
              <dgm:shape xmlns:r="http://schemas.openxmlformats.org/officeDocument/2006/relationships" type="rect" r:blip="" hideGeom="1">
                <dgm:adjLst/>
              </dgm:shape>
              <dgm:presOf axis="desOrSelf" ptType="node"/>
              <dgm:choose name="Name14">
                <dgm:if name="Name15" func="var" arg="dir" op="equ" val="norm">
                  <dgm:constrLst>
                    <dgm:constr type="primFontSz" val="65"/>
                    <dgm:constr type="lMarg"/>
                  </dgm:constrLst>
                </dgm:if>
                <dgm:else name="Name16">
                  <dgm:constrLst>
                    <dgm:constr type="primFontSz" val="65"/>
                    <dgm:constr type="rMarg"/>
                  </dgm:constrLst>
                </dgm:else>
              </dgm:choose>
              <dgm:ruleLst>
                <dgm:rule type="primFontSz" val="5" fact="NaN" max="NaN"/>
              </dgm:ruleLst>
            </dgm:layoutNode>
          </dgm:layoutNode>
        </dgm:forEach>
      </dgm:layoutNode>
      <dgm:layoutNode name="neg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ircle" styleLbl="node1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lMarg"/>
          <dgm:constr type="rMarg"/>
          <dgm:constr type="tMarg"/>
          <dgm:constr type="bMarg"/>
          <dgm:constr type="h" refType="w"/>
        </dgm:constrLst>
        <dgm:ruleLst>
          <dgm:rule type="primFontSz" val="5" fact="NaN" max="NaN"/>
        </dgm:ruleLst>
      </dgm:layoutNode>
      <dgm:forEach name="Name17" axis="followSib" ptType="sibTrans" cnt="1">
        <dgm:layoutNode name="trans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List9">
  <dgm:title val=""/>
  <dgm:desc val=""/>
  <dgm:catLst>
    <dgm:cat type="list" pri="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3" srcId="0" destId="1" srcOrd="0" destOrd="0"/>
        <dgm:cxn modelId="4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2"/>
        <dgm:pt modelId="21"/>
        <dgm:pt modelId="22"/>
        <dgm:pt modelId="23"/>
        <dgm:pt modelId="24"/>
        <dgm:pt modelId="3"/>
        <dgm:pt modelId="31"/>
        <dgm:pt modelId="32"/>
        <dgm:pt modelId="33"/>
        <dgm:pt modelId="34"/>
      </dgm:ptLst>
      <dgm:cxnLst>
        <dgm:cxn modelId="4" srcId="0" destId="1" srcOrd="0" destOrd="0"/>
        <dgm:cxn modelId="5" srcId="0" destId="2" srcOrd="1" destOrd="0"/>
        <dgm:cxn modelId="6" srcId="0" destId="3" srcOrd="1" destOrd="0"/>
        <dgm:cxn modelId="15" srcId="1" destId="11" srcOrd="0" destOrd="0"/>
        <dgm:cxn modelId="16" srcId="1" destId="12" srcOrd="0" destOrd="0"/>
        <dgm:cxn modelId="17" srcId="1" destId="13" srcOrd="0" destOrd="0"/>
        <dgm:cxn modelId="18" srcId="1" destId="14" srcOrd="0" destOrd="0"/>
        <dgm:cxn modelId="25" srcId="2" destId="21" srcOrd="0" destOrd="0"/>
        <dgm:cxn modelId="26" srcId="2" destId="22" srcOrd="0" destOrd="0"/>
        <dgm:cxn modelId="27" srcId="2" destId="23" srcOrd="0" destOrd="0"/>
        <dgm:cxn modelId="28" srcId="2" destId="24" srcOrd="0" destOrd="0"/>
        <dgm:cxn modelId="35" srcId="3" destId="31" srcOrd="0" destOrd="0"/>
        <dgm:cxn modelId="36" srcId="3" destId="32" srcOrd="0" destOrd="0"/>
        <dgm:cxn modelId="37" srcId="3" destId="33" srcOrd="0" destOrd="0"/>
        <dgm:cxn modelId="38" srcId="3" destId="34" srcOrd="0" destOrd="0"/>
      </dgm:cxnLst>
      <dgm:bg/>
      <dgm:whole/>
    </dgm:dataModel>
  </dgm:clrData>
  <dgm:layoutNode name="list">
    <dgm:varLst>
      <dgm:dir/>
      <dgm:animLvl val="lvl"/>
    </dgm:varLst>
    <dgm:choose name="Name0">
      <dgm:if name="Name1" func="var" arg="dir" op="equ" val="norm">
        <dgm:alg type="lin">
          <dgm:param type="linDir" val="fromL"/>
          <dgm:param type="fallback" val="2D"/>
          <dgm:param type="nodeVertAlign" val="t"/>
        </dgm:alg>
      </dgm:if>
      <dgm:else name="Name2">
        <dgm:alg type="lin">
          <dgm:param type="linDir" val="fromR"/>
          <dgm:param type="fallback" val="2D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ircle" refType="w" fact="0.5"/>
      <dgm:constr type="w" for="ch" forName="vertFlow" refType="w" fact="0.75"/>
      <dgm:constr type="h" for="des" forName="firstComp" refType="w" refFor="ch" refForName="vertFlow" fact="0.667"/>
      <dgm:constr type="h" for="des" forName="comp" refType="h" refFor="des" refForName="firstComp" op="equ"/>
      <dgm:constr type="h" for="des" forName="topSpace" refType="w" refFor="ch" refForName="circle" op="equ" fact="0.4"/>
      <dgm:constr type="w" for="ch" forName="posSpace" refType="w" fact="0.4"/>
      <dgm:constr type="w" for="ch" forName="negSpace" refType="w" fact="-1.15"/>
      <dgm:constr type="w" for="ch" forName="transSpace" refType="w" fact="0.75"/>
      <dgm:constr type="primFontSz" for="ch" forName="circle" op="equ" val="65"/>
      <dgm:constr type="primFontSz" for="des" forName="firstChildTx" val="65"/>
      <dgm:constr type="primFontSz" for="des" forName="childTx" refType="primFontSz" refFor="des" refForName="firstChildTx" op="equ"/>
    </dgm:constrLst>
    <dgm:ruleLst/>
    <dgm:forEach name="Name3" axis="ch" ptType="node">
      <dgm:layoutNode name="pos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vertFlow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firstComp" refType="w"/>
          <dgm:constr type="w" for="ch" forName="comp" refType="w"/>
        </dgm:constrLst>
        <dgm:ruleLst/>
        <dgm:layoutNode name="top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firstComp">
          <dgm:alg type="composite"/>
          <dgm:shape xmlns:r="http://schemas.openxmlformats.org/officeDocument/2006/relationships" r:blip="">
            <dgm:adjLst/>
          </dgm:shape>
          <dgm:presOf/>
          <dgm:choose name="Name4">
            <dgm:if name="Name5" func="var" arg="dir" op="equ" val="norm">
              <dgm:constrLst>
                <dgm:constr type="l" for="ch" forName="firstChild"/>
                <dgm:constr type="t" for="ch" forName="firstChild"/>
                <dgm:constr type="w" for="ch" forName="firstChild" refType="w"/>
                <dgm:constr type="h" for="ch" forName="firstChild" refType="h"/>
                <dgm:constr type="l" for="ch" forName="firstChildTx" refType="w" fact="0.16"/>
                <dgm:constr type="r" for="ch" forName="firstChildTx" refType="w"/>
                <dgm:constr type="h" for="ch" forName="firstChildTx" refFor="ch" refForName="firstChild" op="equ"/>
              </dgm:constrLst>
            </dgm:if>
            <dgm:else name="Name6">
              <dgm:constrLst>
                <dgm:constr type="l" for="ch" forName="firstChild"/>
                <dgm:constr type="t" for="ch" forName="firstChild"/>
                <dgm:constr type="w" for="ch" forName="firstChild" refType="w"/>
                <dgm:constr type="h" for="ch" forName="firstChild" refType="h"/>
                <dgm:constr type="l" for="ch" forName="firstChildTx"/>
                <dgm:constr type="r" for="ch" forName="firstChildTx" refType="w" fact="0.825"/>
                <dgm:constr type="h" for="ch" forName="firstChildTx" refFor="ch" refForName="firstChild" op="equ"/>
              </dgm:constrLst>
            </dgm:else>
          </dgm:choose>
          <dgm:ruleLst/>
          <dgm:layoutNode name="firstChild" styleLbl="bgAccFollowNode1">
            <dgm:alg type="sp"/>
            <dgm:shape xmlns:r="http://schemas.openxmlformats.org/officeDocument/2006/relationships" type="rect" r:blip="">
              <dgm:adjLst/>
            </dgm:shape>
            <dgm:presOf axis="ch desOrSelf" ptType="node node" cnt="1 0"/>
            <dgm:constrLst/>
            <dgm:ruleLst/>
          </dgm:layoutNode>
          <dgm:layoutNode name="firstChildTx" styleLbl="bgAccFollowNode1">
            <dgm:varLst>
              <dgm:bulletEnabled val="1"/>
            </dgm:varLst>
            <dgm:alg type="tx">
              <dgm:param type="parTxLTRAlign" val="l"/>
            </dgm:alg>
            <dgm:shape xmlns:r="http://schemas.openxmlformats.org/officeDocument/2006/relationships" type="rect" r:blip="" hideGeom="1">
              <dgm:adjLst/>
            </dgm:shape>
            <dgm:presOf axis="ch desOrSelf" ptType="node node" cnt="1 0"/>
            <dgm:choose name="Name7">
              <dgm:if name="Name8" func="var" arg="dir" op="equ" val="norm">
                <dgm:constrLst>
                  <dgm:constr type="primFontSz" val="65"/>
                  <dgm:constr type="lMarg"/>
                </dgm:constrLst>
              </dgm:if>
              <dgm:else name="Name9">
                <dgm:constrLst>
                  <dgm:constr type="primFontSz" val="65"/>
                  <dgm:constr type="rMarg"/>
                </dgm:constrLst>
              </dgm:else>
            </dgm:choose>
            <dgm:ruleLst>
              <dgm:rule type="primFontSz" val="5" fact="NaN" max="NaN"/>
            </dgm:ruleLst>
          </dgm:layoutNode>
        </dgm:layoutNode>
        <dgm:forEach name="Name10" axis="ch" ptType="node" st="2">
          <dgm:layoutNode name="comp">
            <dgm:alg type="composite"/>
            <dgm:shape xmlns:r="http://schemas.openxmlformats.org/officeDocument/2006/relationships" r:blip="">
              <dgm:adjLst/>
            </dgm:shape>
            <dgm:presOf/>
            <dgm:choose name="Name11">
              <dgm:if name="Name12" func="var" arg="dir" op="equ" val="norm">
                <dgm:constrLst>
                  <dgm:constr type="l" for="ch" forName="child"/>
                  <dgm:constr type="t" for="ch" forName="child"/>
                  <dgm:constr type="w" for="ch" forName="child" refType="w"/>
                  <dgm:constr type="h" for="ch" forName="child" refType="h"/>
                  <dgm:constr type="l" for="ch" forName="childTx" refType="w" fact="0.16"/>
                  <dgm:constr type="r" for="ch" forName="childTx" refType="w"/>
                  <dgm:constr type="h" for="ch" forName="childTx" refFor="ch" refForName="child" op="equ"/>
                </dgm:constrLst>
              </dgm:if>
              <dgm:else name="Name13">
                <dgm:constrLst>
                  <dgm:constr type="l" for="ch" forName="child"/>
                  <dgm:constr type="t" for="ch" forName="child"/>
                  <dgm:constr type="w" for="ch" forName="child" refType="w"/>
                  <dgm:constr type="h" for="ch" forName="child" refType="h"/>
                  <dgm:constr type="l" for="ch" forName="childTx"/>
                  <dgm:constr type="r" for="ch" forName="childTx" refType="w" fact="0.825"/>
                  <dgm:constr type="h" for="ch" forName="childTx" refFor="ch" refForName="child" op="equ"/>
                </dgm:constrLst>
              </dgm:else>
            </dgm:choose>
            <dgm:ruleLst/>
            <dgm:layoutNode name="child" styleLbl="bgAccFollowNode1">
              <dgm:alg type="sp"/>
              <dgm:shape xmlns:r="http://schemas.openxmlformats.org/officeDocument/2006/relationships" type="rect" r:blip="">
                <dgm:adjLst/>
              </dgm:shape>
              <dgm:presOf axis="desOrSelf" ptType="node"/>
              <dgm:constrLst/>
              <dgm:ruleLst/>
            </dgm:layoutNode>
            <dgm:layoutNode name="childTx" styleLbl="bgAccFollowNode1">
              <dgm:varLst>
                <dgm:bulletEnabled val="1"/>
              </dgm:varLst>
              <dgm:alg type="tx">
                <dgm:param type="parTxLTRAlign" val="l"/>
              </dgm:alg>
              <dgm:shape xmlns:r="http://schemas.openxmlformats.org/officeDocument/2006/relationships" type="rect" r:blip="" hideGeom="1">
                <dgm:adjLst/>
              </dgm:shape>
              <dgm:presOf axis="desOrSelf" ptType="node"/>
              <dgm:choose name="Name14">
                <dgm:if name="Name15" func="var" arg="dir" op="equ" val="norm">
                  <dgm:constrLst>
                    <dgm:constr type="primFontSz" val="65"/>
                    <dgm:constr type="lMarg"/>
                  </dgm:constrLst>
                </dgm:if>
                <dgm:else name="Name16">
                  <dgm:constrLst>
                    <dgm:constr type="primFontSz" val="65"/>
                    <dgm:constr type="rMarg"/>
                  </dgm:constrLst>
                </dgm:else>
              </dgm:choose>
              <dgm:ruleLst>
                <dgm:rule type="primFontSz" val="5" fact="NaN" max="NaN"/>
              </dgm:ruleLst>
            </dgm:layoutNode>
          </dgm:layoutNode>
        </dgm:forEach>
      </dgm:layoutNode>
      <dgm:layoutNode name="neg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ircle" styleLbl="node1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lMarg"/>
          <dgm:constr type="rMarg"/>
          <dgm:constr type="tMarg"/>
          <dgm:constr type="bMarg"/>
          <dgm:constr type="h" refType="w"/>
        </dgm:constrLst>
        <dgm:ruleLst>
          <dgm:rule type="primFontSz" val="5" fact="NaN" max="NaN"/>
        </dgm:ruleLst>
      </dgm:layoutNode>
      <dgm:forEach name="Name17" axis="followSib" ptType="sibTrans" cnt="1">
        <dgm:layoutNode name="trans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B0531-6CF0-4AD4-898A-C45583895770}" type="datetimeFigureOut">
              <a:rPr lang="pt-BR" smtClean="0"/>
              <a:t>26/09/2019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C8F6C-BE67-4836-BE58-D3EB1062B72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580909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oto Panorâmica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B0531-6CF0-4AD4-898A-C45583895770}" type="datetimeFigureOut">
              <a:rPr lang="pt-BR" smtClean="0"/>
              <a:t>26/09/2019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C8F6C-BE67-4836-BE58-D3EB1062B72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15600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B0531-6CF0-4AD4-898A-C45583895770}" type="datetimeFigureOut">
              <a:rPr lang="pt-BR" smtClean="0"/>
              <a:t>26/09/2019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C8F6C-BE67-4836-BE58-D3EB1062B72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6733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B0531-6CF0-4AD4-898A-C45583895770}" type="datetimeFigureOut">
              <a:rPr lang="pt-BR" smtClean="0"/>
              <a:t>26/09/2019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C8F6C-BE67-4836-BE58-D3EB1062B72A}" type="slidenum">
              <a:rPr lang="pt-BR" smtClean="0"/>
              <a:t>‹nº›</a:t>
            </a:fld>
            <a:endParaRPr lang="pt-BR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7298488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B0531-6CF0-4AD4-898A-C45583895770}" type="datetimeFigureOut">
              <a:rPr lang="pt-BR" smtClean="0"/>
              <a:t>26/09/2019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C8F6C-BE67-4836-BE58-D3EB1062B72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7052044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n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B0531-6CF0-4AD4-898A-C45583895770}" type="datetimeFigureOut">
              <a:rPr lang="pt-BR" smtClean="0"/>
              <a:t>26/09/2019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C8F6C-BE67-4836-BE58-D3EB1062B72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4255481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nas de Imag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B0531-6CF0-4AD4-898A-C45583895770}" type="datetimeFigureOut">
              <a:rPr lang="pt-BR" smtClean="0"/>
              <a:t>26/09/2019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C8F6C-BE67-4836-BE58-D3EB1062B72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9424430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B0531-6CF0-4AD4-898A-C45583895770}" type="datetimeFigureOut">
              <a:rPr lang="pt-BR" smtClean="0"/>
              <a:t>26/09/2019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C8F6C-BE67-4836-BE58-D3EB1062B72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2784280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B0531-6CF0-4AD4-898A-C45583895770}" type="datetimeFigureOut">
              <a:rPr lang="pt-BR" smtClean="0"/>
              <a:t>26/09/2019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C8F6C-BE67-4836-BE58-D3EB1062B72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006349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B0531-6CF0-4AD4-898A-C45583895770}" type="datetimeFigureOut">
              <a:rPr lang="pt-BR" smtClean="0"/>
              <a:t>26/09/2019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C8F6C-BE67-4836-BE58-D3EB1062B72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751788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B0531-6CF0-4AD4-898A-C45583895770}" type="datetimeFigureOut">
              <a:rPr lang="pt-BR" smtClean="0"/>
              <a:t>26/09/2019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C8F6C-BE67-4836-BE58-D3EB1062B72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557772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B0531-6CF0-4AD4-898A-C45583895770}" type="datetimeFigureOut">
              <a:rPr lang="pt-BR" smtClean="0"/>
              <a:t>26/09/2019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C8F6C-BE67-4836-BE58-D3EB1062B72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692937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B0531-6CF0-4AD4-898A-C45583895770}" type="datetimeFigureOut">
              <a:rPr lang="pt-BR" smtClean="0"/>
              <a:t>26/09/2019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C8F6C-BE67-4836-BE58-D3EB1062B72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669938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B0531-6CF0-4AD4-898A-C45583895770}" type="datetimeFigureOut">
              <a:rPr lang="pt-BR" smtClean="0"/>
              <a:t>26/09/2019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C8F6C-BE67-4836-BE58-D3EB1062B72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023777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B0531-6CF0-4AD4-898A-C45583895770}" type="datetimeFigureOut">
              <a:rPr lang="pt-BR" smtClean="0"/>
              <a:t>26/09/2019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C8F6C-BE67-4836-BE58-D3EB1062B72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773721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B0531-6CF0-4AD4-898A-C45583895770}" type="datetimeFigureOut">
              <a:rPr lang="pt-BR" smtClean="0"/>
              <a:t>26/09/2019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C8F6C-BE67-4836-BE58-D3EB1062B72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705104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B0531-6CF0-4AD4-898A-C45583895770}" type="datetimeFigureOut">
              <a:rPr lang="pt-BR" smtClean="0"/>
              <a:t>26/09/2019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C8F6C-BE67-4836-BE58-D3EB1062B72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806183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34EB0531-6CF0-4AD4-898A-C45583895770}" type="datetimeFigureOut">
              <a:rPr lang="pt-BR" smtClean="0"/>
              <a:t>26/09/2019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252C8F6C-BE67-4836-BE58-D3EB1062B72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21613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  <p:sldLayoutId id="2147483710" r:id="rId14"/>
    <p:sldLayoutId id="2147483711" r:id="rId15"/>
    <p:sldLayoutId id="2147483712" r:id="rId16"/>
    <p:sldLayoutId id="2147483713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e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3.xml"/><Relationship Id="rId13" Type="http://schemas.openxmlformats.org/officeDocument/2006/relationships/diagramLayout" Target="../diagrams/layout4.xml"/><Relationship Id="rId3" Type="http://schemas.openxmlformats.org/officeDocument/2006/relationships/diagramLayout" Target="../diagrams/layout2.xml"/><Relationship Id="rId7" Type="http://schemas.openxmlformats.org/officeDocument/2006/relationships/diagramData" Target="../diagrams/data3.xml"/><Relationship Id="rId12" Type="http://schemas.openxmlformats.org/officeDocument/2006/relationships/diagramData" Target="../diagrams/data4.xml"/><Relationship Id="rId2" Type="http://schemas.openxmlformats.org/officeDocument/2006/relationships/diagramData" Target="../diagrams/data2.xml"/><Relationship Id="rId16" Type="http://schemas.microsoft.com/office/2007/relationships/diagramDrawing" Target="../diagrams/drawing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11" Type="http://schemas.microsoft.com/office/2007/relationships/diagramDrawing" Target="../diagrams/drawing3.xml"/><Relationship Id="rId5" Type="http://schemas.openxmlformats.org/officeDocument/2006/relationships/diagramColors" Target="../diagrams/colors2.xml"/><Relationship Id="rId15" Type="http://schemas.openxmlformats.org/officeDocument/2006/relationships/diagramColors" Target="../diagrams/colors4.xml"/><Relationship Id="rId10" Type="http://schemas.openxmlformats.org/officeDocument/2006/relationships/diagramColors" Target="../diagrams/colors3.xml"/><Relationship Id="rId4" Type="http://schemas.openxmlformats.org/officeDocument/2006/relationships/diagramQuickStyle" Target="../diagrams/quickStyle2.xml"/><Relationship Id="rId9" Type="http://schemas.openxmlformats.org/officeDocument/2006/relationships/diagramQuickStyle" Target="../diagrams/quickStyle3.xml"/><Relationship Id="rId1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AAA3A658-C9A9-4016-92C0-45959AA1F80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51012" y="554337"/>
            <a:ext cx="8689976" cy="2509213"/>
          </a:xfrm>
        </p:spPr>
        <p:txBody>
          <a:bodyPr/>
          <a:lstStyle/>
          <a:p>
            <a:r>
              <a:rPr lang="pt-BR" dirty="0"/>
              <a:t>Indicações de investimento ao </a:t>
            </a:r>
            <a:r>
              <a:rPr lang="pt-BR" dirty="0" err="1"/>
              <a:t>FEHIDRo</a:t>
            </a:r>
            <a:r>
              <a:rPr lang="pt-BR" dirty="0"/>
              <a:t> 2º Pleito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="" xmlns:a16="http://schemas.microsoft.com/office/drawing/2014/main" id="{6D7A3C19-1112-4D4B-AAB5-4C642FD2897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>
                <a:latin typeface="Calibri" panose="020F0502020204030204" pitchFamily="34" charset="0"/>
                <a:cs typeface="Calibri" panose="020F0502020204030204" pitchFamily="34" charset="0"/>
              </a:rPr>
              <a:t>São João da boa vista, sede da 71º reunião plenária do CBH </a:t>
            </a:r>
            <a:r>
              <a:rPr lang="pt-BR" dirty="0" err="1">
                <a:latin typeface="Calibri" panose="020F0502020204030204" pitchFamily="34" charset="0"/>
                <a:cs typeface="Calibri" panose="020F0502020204030204" pitchFamily="34" charset="0"/>
              </a:rPr>
              <a:t>mogi</a:t>
            </a:r>
            <a:r>
              <a:rPr lang="pt-BR" dirty="0">
                <a:latin typeface="Calibri" panose="020F0502020204030204" pitchFamily="34" charset="0"/>
                <a:cs typeface="Calibri" panose="020F0502020204030204" pitchFamily="34" charset="0"/>
              </a:rPr>
              <a:t>, 27 de setembro de 2019. </a:t>
            </a:r>
          </a:p>
        </p:txBody>
      </p:sp>
    </p:spTree>
    <p:extLst>
      <p:ext uri="{BB962C8B-B14F-4D97-AF65-F5344CB8AC3E}">
        <p14:creationId xmlns:p14="http://schemas.microsoft.com/office/powerpoint/2010/main" val="41883565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>
            <a:extLst>
              <a:ext uri="{FF2B5EF4-FFF2-40B4-BE49-F238E27FC236}">
                <a16:creationId xmlns="" xmlns:a16="http://schemas.microsoft.com/office/drawing/2014/main" id="{34C57645-A06B-4F4F-8C61-552DC732231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327" y="67604"/>
            <a:ext cx="3719553" cy="6790396"/>
          </a:xfrm>
          <a:prstGeom prst="rect">
            <a:avLst/>
          </a:prstGeom>
        </p:spPr>
      </p:pic>
      <p:pic>
        <p:nvPicPr>
          <p:cNvPr id="6" name="Imagem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61530" y="68423"/>
            <a:ext cx="3920340" cy="6789577"/>
          </a:xfrm>
          <a:prstGeom prst="rect">
            <a:avLst/>
          </a:prstGeom>
        </p:spPr>
      </p:pic>
      <p:pic>
        <p:nvPicPr>
          <p:cNvPr id="7" name="Imagem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096520" y="67604"/>
            <a:ext cx="3880834" cy="6790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14880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Conteúdo 3"/>
          <p:cNvSpPr txBox="1">
            <a:spLocks/>
          </p:cNvSpPr>
          <p:nvPr/>
        </p:nvSpPr>
        <p:spPr>
          <a:xfrm>
            <a:off x="124955" y="1878079"/>
            <a:ext cx="3312016" cy="56067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20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8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6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pt-BR" sz="3000" b="1" dirty="0" smtClean="0"/>
              <a:t>R$ 683.590,56</a:t>
            </a:r>
            <a:endParaRPr lang="pt-BR" sz="3000" b="1" dirty="0"/>
          </a:p>
        </p:txBody>
      </p:sp>
      <p:sp>
        <p:nvSpPr>
          <p:cNvPr id="6" name="CaixaDeTexto 5"/>
          <p:cNvSpPr txBox="1"/>
          <p:nvPr/>
        </p:nvSpPr>
        <p:spPr>
          <a:xfrm>
            <a:off x="702346" y="1435975"/>
            <a:ext cx="203548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000" dirty="0" smtClean="0"/>
              <a:t>CFURH</a:t>
            </a:r>
            <a:endParaRPr lang="pt-BR" sz="4000" dirty="0"/>
          </a:p>
        </p:txBody>
      </p:sp>
      <p:sp>
        <p:nvSpPr>
          <p:cNvPr id="7" name="Seta para a direita 6"/>
          <p:cNvSpPr/>
          <p:nvPr/>
        </p:nvSpPr>
        <p:spPr>
          <a:xfrm>
            <a:off x="3049530" y="1580829"/>
            <a:ext cx="774881" cy="40251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" name="CaixaDeTexto 2"/>
          <p:cNvSpPr txBox="1"/>
          <p:nvPr/>
        </p:nvSpPr>
        <p:spPr>
          <a:xfrm>
            <a:off x="4014362" y="1409175"/>
            <a:ext cx="2678807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600" dirty="0" smtClean="0"/>
              <a:t>2 PROPOSTAS</a:t>
            </a:r>
          </a:p>
          <a:p>
            <a:pPr algn="ctr"/>
            <a:r>
              <a:rPr lang="pt-BR" sz="2600" dirty="0" smtClean="0"/>
              <a:t>R$ 678.329,43</a:t>
            </a:r>
            <a:endParaRPr lang="pt-BR" sz="2600" dirty="0"/>
          </a:p>
        </p:txBody>
      </p:sp>
      <p:sp>
        <p:nvSpPr>
          <p:cNvPr id="8" name="Seta para a direita 7"/>
          <p:cNvSpPr/>
          <p:nvPr/>
        </p:nvSpPr>
        <p:spPr>
          <a:xfrm>
            <a:off x="6887232" y="1587541"/>
            <a:ext cx="766655" cy="40475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9" name="CaixaDeTexto 8"/>
          <p:cNvSpPr txBox="1"/>
          <p:nvPr/>
        </p:nvSpPr>
        <p:spPr>
          <a:xfrm>
            <a:off x="7480811" y="1466382"/>
            <a:ext cx="2678807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600" dirty="0" smtClean="0"/>
              <a:t>SALDO</a:t>
            </a:r>
          </a:p>
          <a:p>
            <a:pPr algn="ctr"/>
            <a:r>
              <a:rPr lang="pt-BR" sz="2600" dirty="0" smtClean="0"/>
              <a:t>R$ 5.261,13</a:t>
            </a:r>
            <a:endParaRPr lang="pt-BR" sz="2600" dirty="0"/>
          </a:p>
        </p:txBody>
      </p:sp>
      <p:sp>
        <p:nvSpPr>
          <p:cNvPr id="10" name="CaixaDeTexto 9"/>
          <p:cNvSpPr txBox="1"/>
          <p:nvPr/>
        </p:nvSpPr>
        <p:spPr>
          <a:xfrm>
            <a:off x="546728" y="4042238"/>
            <a:ext cx="25656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000" dirty="0" smtClean="0"/>
              <a:t>Cobrança</a:t>
            </a:r>
            <a:endParaRPr lang="pt-BR" sz="4000" dirty="0"/>
          </a:p>
        </p:txBody>
      </p:sp>
      <p:sp>
        <p:nvSpPr>
          <p:cNvPr id="11" name="Seta para a direita 10"/>
          <p:cNvSpPr/>
          <p:nvPr/>
        </p:nvSpPr>
        <p:spPr>
          <a:xfrm>
            <a:off x="3368459" y="4307099"/>
            <a:ext cx="682483" cy="383577"/>
          </a:xfrm>
          <a:prstGeom prst="rightArrow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2" name="Espaço Reservado para Conteúdo 3"/>
          <p:cNvSpPr txBox="1">
            <a:spLocks/>
          </p:cNvSpPr>
          <p:nvPr/>
        </p:nvSpPr>
        <p:spPr>
          <a:xfrm>
            <a:off x="0" y="4619607"/>
            <a:ext cx="3738093" cy="56067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20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8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6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pt-BR" sz="3000" dirty="0" smtClean="0"/>
              <a:t>R$ </a:t>
            </a:r>
            <a:r>
              <a:rPr lang="pt-BR" sz="3200" b="1" dirty="0" smtClean="0"/>
              <a:t>6.926.115,41</a:t>
            </a:r>
            <a:endParaRPr lang="pt-BR" sz="3000" dirty="0"/>
          </a:p>
        </p:txBody>
      </p:sp>
      <p:sp>
        <p:nvSpPr>
          <p:cNvPr id="13" name="CaixaDeTexto 12"/>
          <p:cNvSpPr txBox="1"/>
          <p:nvPr/>
        </p:nvSpPr>
        <p:spPr>
          <a:xfrm>
            <a:off x="3995799" y="4307099"/>
            <a:ext cx="28011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dirty="0" smtClean="0"/>
              <a:t>17 PROPOSTAS</a:t>
            </a:r>
          </a:p>
          <a:p>
            <a:pPr algn="ctr"/>
            <a:r>
              <a:rPr lang="pt-BR" sz="2400" dirty="0" smtClean="0"/>
              <a:t>R$ 4.159.532,84</a:t>
            </a:r>
            <a:endParaRPr lang="pt-BR" sz="2400" dirty="0"/>
          </a:p>
        </p:txBody>
      </p:sp>
      <p:sp>
        <p:nvSpPr>
          <p:cNvPr id="14" name="Seta para a direita 13"/>
          <p:cNvSpPr/>
          <p:nvPr/>
        </p:nvSpPr>
        <p:spPr>
          <a:xfrm>
            <a:off x="6788796" y="4278209"/>
            <a:ext cx="609152" cy="394510"/>
          </a:xfrm>
          <a:prstGeom prst="rightArrow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5" name="CaixaDeTexto 14"/>
          <p:cNvSpPr txBox="1"/>
          <p:nvPr/>
        </p:nvSpPr>
        <p:spPr>
          <a:xfrm>
            <a:off x="7397948" y="4162903"/>
            <a:ext cx="2980692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600" dirty="0" smtClean="0"/>
              <a:t>SALDO</a:t>
            </a:r>
          </a:p>
          <a:p>
            <a:pPr algn="ctr"/>
            <a:r>
              <a:rPr lang="pt-BR" sz="2600" dirty="0" smtClean="0"/>
              <a:t>R$ 2.766.582,57</a:t>
            </a:r>
            <a:endParaRPr lang="pt-BR" sz="2600" dirty="0"/>
          </a:p>
        </p:txBody>
      </p:sp>
      <p:sp>
        <p:nvSpPr>
          <p:cNvPr id="16" name="CaixaDeTexto 15"/>
          <p:cNvSpPr txBox="1"/>
          <p:nvPr/>
        </p:nvSpPr>
        <p:spPr>
          <a:xfrm>
            <a:off x="9287818" y="3050859"/>
            <a:ext cx="261226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dirty="0" smtClean="0"/>
              <a:t>R$4.837.862,27</a:t>
            </a:r>
          </a:p>
          <a:p>
            <a:endParaRPr lang="pt-BR" dirty="0"/>
          </a:p>
        </p:txBody>
      </p:sp>
      <p:sp>
        <p:nvSpPr>
          <p:cNvPr id="19" name="Seta dobrada para cima 18"/>
          <p:cNvSpPr/>
          <p:nvPr/>
        </p:nvSpPr>
        <p:spPr>
          <a:xfrm>
            <a:off x="10405512" y="3662704"/>
            <a:ext cx="568402" cy="1110422"/>
          </a:xfrm>
          <a:prstGeom prst="bentUpArrow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0" name="Seta dobrada para cima 19"/>
          <p:cNvSpPr/>
          <p:nvPr/>
        </p:nvSpPr>
        <p:spPr>
          <a:xfrm rot="10800000" flipH="1">
            <a:off x="10349569" y="1683541"/>
            <a:ext cx="523947" cy="1236372"/>
          </a:xfrm>
          <a:prstGeom prst="ben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1" name="Elipse 20"/>
          <p:cNvSpPr/>
          <p:nvPr/>
        </p:nvSpPr>
        <p:spPr>
          <a:xfrm>
            <a:off x="7465064" y="4042237"/>
            <a:ext cx="2884505" cy="1335901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099874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97112" y="171201"/>
            <a:ext cx="9440838" cy="746704"/>
          </a:xfrm>
        </p:spPr>
        <p:txBody>
          <a:bodyPr/>
          <a:lstStyle/>
          <a:p>
            <a:r>
              <a:rPr lang="pt-BR" dirty="0" smtClean="0"/>
              <a:t>3º </a:t>
            </a:r>
            <a:r>
              <a:rPr lang="pt-BR" dirty="0"/>
              <a:t>pleito /2019</a:t>
            </a:r>
          </a:p>
        </p:txBody>
      </p:sp>
      <p:sp>
        <p:nvSpPr>
          <p:cNvPr id="4" name="CaixaDeTexto 3"/>
          <p:cNvSpPr txBox="1"/>
          <p:nvPr/>
        </p:nvSpPr>
        <p:spPr>
          <a:xfrm>
            <a:off x="417938" y="2804094"/>
            <a:ext cx="256566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000" u="sng" dirty="0" smtClean="0"/>
              <a:t>Fonte:</a:t>
            </a:r>
            <a:endParaRPr lang="pt-BR" sz="3000" dirty="0" smtClean="0"/>
          </a:p>
          <a:p>
            <a:pPr algn="ctr"/>
            <a:r>
              <a:rPr lang="pt-BR" sz="3000" dirty="0" smtClean="0"/>
              <a:t>Cobrança</a:t>
            </a:r>
            <a:endParaRPr lang="pt-BR" sz="3000" dirty="0"/>
          </a:p>
        </p:txBody>
      </p:sp>
      <p:sp>
        <p:nvSpPr>
          <p:cNvPr id="5" name="CaixaDeTexto 4"/>
          <p:cNvSpPr txBox="1"/>
          <p:nvPr/>
        </p:nvSpPr>
        <p:spPr>
          <a:xfrm>
            <a:off x="339841" y="3946365"/>
            <a:ext cx="2980692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600" dirty="0" smtClean="0"/>
              <a:t>SALDO</a:t>
            </a:r>
          </a:p>
          <a:p>
            <a:pPr algn="ctr"/>
            <a:r>
              <a:rPr lang="pt-BR" sz="2600" dirty="0" smtClean="0"/>
              <a:t>R$ 2.766.582,57</a:t>
            </a:r>
            <a:endParaRPr lang="pt-BR" sz="2600" dirty="0"/>
          </a:p>
        </p:txBody>
      </p:sp>
      <p:sp>
        <p:nvSpPr>
          <p:cNvPr id="6" name="Retângulo 5"/>
          <p:cNvSpPr/>
          <p:nvPr/>
        </p:nvSpPr>
        <p:spPr>
          <a:xfrm>
            <a:off x="4190474" y="1167529"/>
            <a:ext cx="2599686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3000" u="sng" cap="small" dirty="0" smtClean="0">
                <a:latin typeface="Calibri" panose="020F0502020204030204" pitchFamily="34" charset="0"/>
                <a:cs typeface="Calibri" panose="020F0502020204030204" pitchFamily="34" charset="0"/>
              </a:rPr>
              <a:t>CLASSIFICAÇÃO</a:t>
            </a:r>
            <a:endParaRPr lang="pt-BR" sz="3000" dirty="0"/>
          </a:p>
        </p:txBody>
      </p:sp>
      <p:sp>
        <p:nvSpPr>
          <p:cNvPr id="7" name="CaixaDeTexto 6">
            <a:extLst>
              <a:ext uri="{FF2B5EF4-FFF2-40B4-BE49-F238E27FC236}">
                <a16:creationId xmlns="" xmlns:a16="http://schemas.microsoft.com/office/drawing/2014/main" id="{6DE116AC-6B29-4C70-BC10-CFA49A6E9699}"/>
              </a:ext>
            </a:extLst>
          </p:cNvPr>
          <p:cNvSpPr txBox="1"/>
          <p:nvPr/>
        </p:nvSpPr>
        <p:spPr>
          <a:xfrm>
            <a:off x="4071751" y="1844465"/>
            <a:ext cx="2837132" cy="1815882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sz="1600" b="1" dirty="0" smtClean="0"/>
              <a:t>CLASSIFICADOS</a:t>
            </a:r>
            <a:endParaRPr lang="pt-BR" sz="1600" b="1" dirty="0"/>
          </a:p>
          <a:p>
            <a:endParaRPr lang="pt-BR" sz="1600" dirty="0"/>
          </a:p>
          <a:p>
            <a:pPr algn="ctr"/>
            <a:r>
              <a:rPr lang="pt-BR" sz="1600" dirty="0"/>
              <a:t>PROPOSTA EM CONFORMIDADE, SEM NECESSIDADE DE QUALQUER COMPLEMENTAÇÃO</a:t>
            </a:r>
          </a:p>
        </p:txBody>
      </p:sp>
      <p:sp>
        <p:nvSpPr>
          <p:cNvPr id="9" name="CaixaDeTexto 8">
            <a:extLst>
              <a:ext uri="{FF2B5EF4-FFF2-40B4-BE49-F238E27FC236}">
                <a16:creationId xmlns="" xmlns:a16="http://schemas.microsoft.com/office/drawing/2014/main" id="{CF3DEA78-A443-4AD1-89E7-A92CEC2478A4}"/>
              </a:ext>
            </a:extLst>
          </p:cNvPr>
          <p:cNvSpPr txBox="1"/>
          <p:nvPr/>
        </p:nvSpPr>
        <p:spPr>
          <a:xfrm>
            <a:off x="4144536" y="3946365"/>
            <a:ext cx="2837132" cy="1846659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sz="1600" b="1" dirty="0"/>
              <a:t>DESCLASSIFICADOS</a:t>
            </a:r>
          </a:p>
          <a:p>
            <a:endParaRPr lang="pt-BR" sz="1600" dirty="0"/>
          </a:p>
          <a:p>
            <a:pPr algn="ctr"/>
            <a:r>
              <a:rPr lang="pt-BR" sz="1600" dirty="0"/>
              <a:t>PROPOSTA EM DESCONFORMIDADE, NÃO CABENDO </a:t>
            </a:r>
            <a:r>
              <a:rPr lang="pt-BR" sz="1600" dirty="0" smtClean="0"/>
              <a:t>COMPLEMENTAÇÕES</a:t>
            </a:r>
          </a:p>
          <a:p>
            <a:pPr algn="ctr"/>
            <a:endParaRPr lang="pt-BR" dirty="0"/>
          </a:p>
        </p:txBody>
      </p:sp>
      <p:sp>
        <p:nvSpPr>
          <p:cNvPr id="3" name="CaixaDeTexto 2"/>
          <p:cNvSpPr txBox="1"/>
          <p:nvPr/>
        </p:nvSpPr>
        <p:spPr>
          <a:xfrm>
            <a:off x="7639699" y="1952187"/>
            <a:ext cx="2773179" cy="3416320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t-BR" sz="2400" u="sng" dirty="0" smtClean="0">
                <a:latin typeface="Calibri" panose="020F0502020204030204" pitchFamily="34" charset="0"/>
                <a:cs typeface="Calibri" panose="020F0502020204030204" pitchFamily="34" charset="0"/>
              </a:rPr>
              <a:t>As propostas não atendidas (pelo valor disponível) ficarão em Carteira de Suplente  e receberão 5 pontos adicionais no caso de reapresentação no 1 Pleito de 2020 </a:t>
            </a:r>
            <a:endParaRPr lang="pt-BR" sz="2400" dirty="0"/>
          </a:p>
        </p:txBody>
      </p:sp>
      <p:sp>
        <p:nvSpPr>
          <p:cNvPr id="8" name="CaixaDeTexto 7"/>
          <p:cNvSpPr txBox="1"/>
          <p:nvPr/>
        </p:nvSpPr>
        <p:spPr>
          <a:xfrm>
            <a:off x="202853" y="2650264"/>
            <a:ext cx="3138082" cy="2665707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8237288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" name="Tabela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1801454"/>
              </p:ext>
            </p:extLst>
          </p:nvPr>
        </p:nvGraphicFramePr>
        <p:xfrm>
          <a:off x="798488" y="458722"/>
          <a:ext cx="10779618" cy="607486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68787"/>
                <a:gridCol w="1947902"/>
                <a:gridCol w="4325677"/>
                <a:gridCol w="1553714"/>
                <a:gridCol w="2383538"/>
              </a:tblGrid>
              <a:tr h="442482">
                <a:tc>
                  <a:txBody>
                    <a:bodyPr/>
                    <a:lstStyle/>
                    <a:p>
                      <a:pPr marR="9525" algn="ctr">
                        <a:spcAft>
                          <a:spcPts val="0"/>
                        </a:spcAft>
                      </a:pPr>
                      <a:r>
                        <a:rPr lang="pt-BR" sz="1100" dirty="0">
                          <a:effectLst/>
                          <a:highlight>
                            <a:srgbClr val="FFFFFF"/>
                          </a:highlight>
                        </a:rPr>
                        <a:t> </a:t>
                      </a:r>
                      <a:endParaRPr lang="pt-B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9525" algn="ctr"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  <a:highlight>
                            <a:srgbClr val="FFFFFF"/>
                          </a:highlight>
                        </a:rPr>
                        <a:t>ATOR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9525" algn="ctr"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  <a:highlight>
                            <a:srgbClr val="FFFFFF"/>
                          </a:highlight>
                        </a:rPr>
                        <a:t>EVENTO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9525" algn="ctr"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  <a:highlight>
                            <a:srgbClr val="FFFFFF"/>
                          </a:highlight>
                        </a:rPr>
                        <a:t>PRAZO / DATA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9525" algn="ctr"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  <a:highlight>
                            <a:srgbClr val="FFFFFF"/>
                          </a:highlight>
                        </a:rPr>
                        <a:t>LOCAL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120779">
                <a:tc>
                  <a:txBody>
                    <a:bodyPr/>
                    <a:lstStyle/>
                    <a:p>
                      <a:pPr marR="9525" algn="ctr"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I</a:t>
                      </a:r>
                      <a:endParaRPr lang="pt-BR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9525" algn="ctr"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TOMADORES</a:t>
                      </a:r>
                      <a:endParaRPr lang="pt-BR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9525" algn="ctr"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PROTOCOLO das propostas na Sede da Secretaria Executiva do CBH-Mogi</a:t>
                      </a:r>
                      <a:endParaRPr lang="pt-BR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9525" algn="ctr"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de 23/09/2019</a:t>
                      </a:r>
                    </a:p>
                    <a:p>
                      <a:pPr marR="9525" algn="ctr"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 a 18/10/2019 </a:t>
                      </a:r>
                    </a:p>
                    <a:p>
                      <a:pPr marR="9525" algn="ctr"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(26 dias corridos)</a:t>
                      </a:r>
                      <a:endParaRPr lang="pt-BR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9525" algn="ctr"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SEDE DA SE*</a:t>
                      </a:r>
                    </a:p>
                    <a:p>
                      <a:pPr marR="9525" algn="ctr"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Rua Olinda nº 150, Ribeirão Preto</a:t>
                      </a:r>
                      <a:endParaRPr lang="pt-BR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049288">
                <a:tc>
                  <a:txBody>
                    <a:bodyPr/>
                    <a:lstStyle/>
                    <a:p>
                      <a:pPr marR="9525" algn="ctr"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II</a:t>
                      </a:r>
                      <a:endParaRPr lang="pt-BR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9525" algn="ctr"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CTGP</a:t>
                      </a:r>
                      <a:endParaRPr lang="pt-BR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9525" algn="ctr"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REUNIÃO da Câmara Técnica Gestão e Planejamento:</a:t>
                      </a:r>
                    </a:p>
                    <a:p>
                      <a:pPr marR="9525" algn="ctr"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 a) análise técnica, administrativa e jurídica para classificação e desclassificação das propostas de financiamento; </a:t>
                      </a:r>
                    </a:p>
                    <a:p>
                      <a:pPr marR="9525" algn="ctr"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b) pontuação e hierarquização das propostas classificadas;</a:t>
                      </a:r>
                    </a:p>
                    <a:p>
                      <a:pPr marR="9525" algn="ctr"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c) indicação da Carteira de Suplentes  </a:t>
                      </a:r>
                      <a:endParaRPr lang="pt-BR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9525" algn="ctr"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29/10/2019</a:t>
                      </a:r>
                    </a:p>
                    <a:p>
                      <a:pPr marR="9525" algn="ctr"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 </a:t>
                      </a:r>
                      <a:endParaRPr lang="pt-BR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9525" algn="ctr"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SEDE DA SE</a:t>
                      </a:r>
                    </a:p>
                    <a:p>
                      <a:pPr marR="9525" algn="ctr"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Rua Olinda nº 150, Ribeirão Preto</a:t>
                      </a:r>
                      <a:endParaRPr lang="pt-BR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019830">
                <a:tc>
                  <a:txBody>
                    <a:bodyPr/>
                    <a:lstStyle/>
                    <a:p>
                      <a:pPr marR="9525" algn="ctr"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III</a:t>
                      </a:r>
                      <a:endParaRPr lang="pt-BR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9525" algn="ctr"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CTGP</a:t>
                      </a:r>
                      <a:endParaRPr lang="pt-BR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9525" algn="ctr"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REUNIÃO da Câmara Técnica Gestão e Planejamento:</a:t>
                      </a:r>
                    </a:p>
                    <a:p>
                      <a:pPr marR="9525" algn="ctr"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 a) análise técnica, administrativa e jurídica para classificação e desclassificação das propostas de financiamento; </a:t>
                      </a:r>
                    </a:p>
                    <a:p>
                      <a:pPr marR="9525" algn="ctr"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b) pontuação e hierarquização das propostas classificadas;</a:t>
                      </a:r>
                    </a:p>
                    <a:p>
                      <a:pPr marR="9525" algn="ctr"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c) indicação da Carteira de Suplentes  </a:t>
                      </a:r>
                      <a:endParaRPr lang="pt-BR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9525" algn="ctr"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05/11/2019</a:t>
                      </a:r>
                    </a:p>
                    <a:p>
                      <a:pPr marR="9525" algn="ctr"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  <a:highlight>
                            <a:srgbClr val="00FFFF"/>
                          </a:highlight>
                        </a:rPr>
                        <a:t> </a:t>
                      </a:r>
                      <a:endParaRPr lang="pt-BR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9525" algn="ctr"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SEDE DA SE</a:t>
                      </a:r>
                    </a:p>
                    <a:p>
                      <a:pPr marR="9525" algn="ctr"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Rua Olinda nº 150, Ribeirão Preto</a:t>
                      </a:r>
                      <a:endParaRPr lang="pt-BR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42482">
                <a:tc>
                  <a:txBody>
                    <a:bodyPr/>
                    <a:lstStyle/>
                    <a:p>
                      <a:pPr marR="9525" algn="ctr"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IV</a:t>
                      </a:r>
                      <a:endParaRPr lang="pt-BR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9525" algn="ctr"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Órgão Plenário</a:t>
                      </a:r>
                      <a:endParaRPr lang="pt-BR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9525" algn="ctr"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71º Reunião Plenária </a:t>
                      </a:r>
                      <a:endParaRPr lang="pt-BR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9525" algn="ctr"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13/11/2019</a:t>
                      </a:r>
                      <a:endParaRPr lang="pt-BR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9525" algn="ctr"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A Definir</a:t>
                      </a:r>
                      <a:endParaRPr lang="pt-BR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271684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E6470654-5205-46CC-AFE3-D742E51AFF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4" y="268712"/>
            <a:ext cx="10364451" cy="1596177"/>
          </a:xfrm>
        </p:spPr>
        <p:txBody>
          <a:bodyPr/>
          <a:lstStyle/>
          <a:p>
            <a:r>
              <a:rPr lang="pt-BR" cap="small" dirty="0">
                <a:latin typeface="Calibri" panose="020F0502020204030204" pitchFamily="34" charset="0"/>
                <a:cs typeface="Calibri" panose="020F0502020204030204" pitchFamily="34" charset="0"/>
              </a:rPr>
              <a:t>Critérios de </a:t>
            </a:r>
            <a:r>
              <a:rPr lang="pt-BR" u="sng" cap="small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CLASSIFICAÇÃO</a:t>
            </a:r>
            <a:r>
              <a:rPr lang="pt-BR" cap="small" dirty="0">
                <a:latin typeface="Calibri" panose="020F0502020204030204" pitchFamily="34" charset="0"/>
                <a:cs typeface="Calibri" panose="020F0502020204030204" pitchFamily="34" charset="0"/>
              </a:rPr>
              <a:t> para o 2º pleito Del MOGI nº 192, de 28 de junho de 2019</a:t>
            </a: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="" xmlns:a16="http://schemas.microsoft.com/office/drawing/2014/main" id="{9C999161-7656-4975-863E-7F21A9AD8F48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1716946"/>
            <a:ext cx="10077687" cy="2995013"/>
          </a:xfrm>
        </p:spPr>
        <p:txBody>
          <a:bodyPr>
            <a:normAutofit fontScale="85000" lnSpcReduction="20000"/>
          </a:bodyPr>
          <a:lstStyle/>
          <a:p>
            <a:r>
              <a:rPr lang="pt-BR" dirty="0"/>
              <a:t>Atendimento às condicionantes do </a:t>
            </a:r>
            <a:r>
              <a:rPr lang="pt-BR" dirty="0" err="1"/>
              <a:t>mpo</a:t>
            </a:r>
            <a:r>
              <a:rPr lang="pt-BR" dirty="0"/>
              <a:t> de acordo com a natureza técnica do empreendimento;</a:t>
            </a:r>
          </a:p>
          <a:p>
            <a:r>
              <a:rPr lang="pt-BR" dirty="0"/>
              <a:t>Atendimento ao piso mínimo e teto máximo estabelecidos em deliberação;</a:t>
            </a:r>
          </a:p>
          <a:p>
            <a:r>
              <a:rPr lang="pt-BR" dirty="0"/>
              <a:t>Enquadramento nas ações financiáveis do </a:t>
            </a:r>
            <a:r>
              <a:rPr lang="pt-BR" dirty="0" err="1"/>
              <a:t>perh</a:t>
            </a:r>
            <a:r>
              <a:rPr lang="pt-BR" dirty="0"/>
              <a:t> e do plano diretor da </a:t>
            </a:r>
            <a:r>
              <a:rPr lang="pt-BR" dirty="0" err="1"/>
              <a:t>ugrhi</a:t>
            </a:r>
            <a:r>
              <a:rPr lang="pt-BR" dirty="0"/>
              <a:t> 09;</a:t>
            </a:r>
          </a:p>
          <a:p>
            <a:r>
              <a:rPr lang="pt-BR" dirty="0"/>
              <a:t>Atendimento a % de contrapartida mínima estabelecida no MPO;</a:t>
            </a:r>
          </a:p>
          <a:p>
            <a:r>
              <a:rPr lang="pt-BR" dirty="0"/>
              <a:t>Protocolo dentro do prazo estabelecido em deliberação;</a:t>
            </a:r>
          </a:p>
          <a:p>
            <a:r>
              <a:rPr lang="pt-BR" dirty="0"/>
              <a:t>Documentação em conformidade com Anexos III a VI do MPO, de acordo com a natureza jurídica do Tomador;</a:t>
            </a:r>
          </a:p>
          <a:p>
            <a:endParaRPr lang="pt-BR" dirty="0"/>
          </a:p>
        </p:txBody>
      </p:sp>
      <p:sp>
        <p:nvSpPr>
          <p:cNvPr id="4" name="CaixaDeTexto 3">
            <a:extLst>
              <a:ext uri="{FF2B5EF4-FFF2-40B4-BE49-F238E27FC236}">
                <a16:creationId xmlns="" xmlns:a16="http://schemas.microsoft.com/office/drawing/2014/main" id="{6DE116AC-6B29-4C70-BC10-CFA49A6E9699}"/>
              </a:ext>
            </a:extLst>
          </p:cNvPr>
          <p:cNvSpPr txBox="1"/>
          <p:nvPr/>
        </p:nvSpPr>
        <p:spPr>
          <a:xfrm>
            <a:off x="1377038" y="4711956"/>
            <a:ext cx="2837132" cy="2031325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b="1" dirty="0"/>
              <a:t>GRUPO ALFA</a:t>
            </a:r>
          </a:p>
          <a:p>
            <a:endParaRPr lang="pt-BR" dirty="0"/>
          </a:p>
          <a:p>
            <a:pPr algn="ctr"/>
            <a:r>
              <a:rPr lang="pt-BR" dirty="0"/>
              <a:t>PROPOSTA EM CONFORMIDADE, SEM NECESSIDADE DE QUALQUER COMPLEMENTAÇÃO</a:t>
            </a:r>
          </a:p>
        </p:txBody>
      </p:sp>
      <p:sp>
        <p:nvSpPr>
          <p:cNvPr id="5" name="CaixaDeTexto 4">
            <a:extLst>
              <a:ext uri="{FF2B5EF4-FFF2-40B4-BE49-F238E27FC236}">
                <a16:creationId xmlns="" xmlns:a16="http://schemas.microsoft.com/office/drawing/2014/main" id="{6DA90F65-E7D5-41DF-9DB7-FFED5F1A1BAA}"/>
              </a:ext>
            </a:extLst>
          </p:cNvPr>
          <p:cNvSpPr txBox="1"/>
          <p:nvPr/>
        </p:nvSpPr>
        <p:spPr>
          <a:xfrm>
            <a:off x="4677433" y="4711957"/>
            <a:ext cx="2837132" cy="2031325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b="1" dirty="0"/>
              <a:t>GRUPO BETA</a:t>
            </a:r>
          </a:p>
          <a:p>
            <a:endParaRPr lang="pt-BR" dirty="0"/>
          </a:p>
          <a:p>
            <a:pPr algn="ctr"/>
            <a:r>
              <a:rPr lang="pt-BR" dirty="0"/>
              <a:t>PROPOSTA EM DESCONFORMIDADE, NECESSIDADE DE QUALQUER COMPLEMENTAÇÃO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="" xmlns:a16="http://schemas.microsoft.com/office/drawing/2014/main" id="{CF3DEA78-A443-4AD1-89E7-A92CEC2478A4}"/>
              </a:ext>
            </a:extLst>
          </p:cNvPr>
          <p:cNvSpPr txBox="1"/>
          <p:nvPr/>
        </p:nvSpPr>
        <p:spPr>
          <a:xfrm>
            <a:off x="8064759" y="4711957"/>
            <a:ext cx="2837132" cy="2031325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b="1" dirty="0"/>
              <a:t>DESCLASSIFICADOS</a:t>
            </a:r>
          </a:p>
          <a:p>
            <a:endParaRPr lang="pt-BR" dirty="0"/>
          </a:p>
          <a:p>
            <a:pPr algn="ctr"/>
            <a:r>
              <a:rPr lang="pt-BR" dirty="0"/>
              <a:t>PROPOSTA EM DESCONFORMIDADE, NÃO CABENDO COMPLEMENTAÇÕES</a:t>
            </a:r>
          </a:p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9958988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>
            <a:extLst>
              <a:ext uri="{FF2B5EF4-FFF2-40B4-BE49-F238E27FC236}">
                <a16:creationId xmlns="" xmlns:a16="http://schemas.microsoft.com/office/drawing/2014/main" id="{A27C7F9F-D513-4E35-90BF-04C2E7D81C0F}"/>
              </a:ext>
            </a:extLst>
          </p:cNvPr>
          <p:cNvSpPr txBox="1"/>
          <p:nvPr/>
        </p:nvSpPr>
        <p:spPr>
          <a:xfrm>
            <a:off x="1623526" y="1810138"/>
            <a:ext cx="8565503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u="sng" dirty="0">
                <a:latin typeface="Calibri" panose="020F0502020204030204" pitchFamily="34" charset="0"/>
                <a:cs typeface="Calibri" panose="020F0502020204030204" pitchFamily="34" charset="0"/>
              </a:rPr>
              <a:t>Anexos I ao VII da Del 192/19, conforme a natureza da PROPOSTA</a:t>
            </a:r>
          </a:p>
          <a:p>
            <a:endParaRPr lang="pt-BR" sz="2400" b="1" u="sng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pt-BR" sz="2400" b="1" u="sng" dirty="0">
                <a:latin typeface="Calibri" panose="020F0502020204030204" pitchFamily="34" charset="0"/>
                <a:cs typeface="Calibri" panose="020F0502020204030204" pitchFamily="34" charset="0"/>
              </a:rPr>
              <a:t>Bônus:</a:t>
            </a:r>
          </a:p>
          <a:p>
            <a:endParaRPr lang="pt-BR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pt-BR" sz="2400" u="sng" dirty="0">
                <a:latin typeface="Calibri" panose="020F0502020204030204" pitchFamily="34" charset="0"/>
                <a:cs typeface="Calibri" panose="020F0502020204030204" pitchFamily="34" charset="0"/>
              </a:rPr>
              <a:t>5 pontos </a:t>
            </a:r>
            <a:r>
              <a:rPr lang="pt-BR" sz="2400" dirty="0">
                <a:latin typeface="Calibri" panose="020F0502020204030204" pitchFamily="34" charset="0"/>
                <a:cs typeface="Calibri" panose="020F0502020204030204" pitchFamily="34" charset="0"/>
              </a:rPr>
              <a:t>– para proposta de obras/serviços de projetos que tenham sido financiados pelo FEHIDRO (apresentar declaração)  </a:t>
            </a:r>
          </a:p>
          <a:p>
            <a:endParaRPr lang="pt-BR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pt-BR" sz="2400" u="sng" dirty="0">
                <a:latin typeface="Calibri" panose="020F0502020204030204" pitchFamily="34" charset="0"/>
                <a:cs typeface="Calibri" panose="020F0502020204030204" pitchFamily="34" charset="0"/>
              </a:rPr>
              <a:t>5 pontos </a:t>
            </a:r>
            <a:r>
              <a:rPr lang="pt-BR" sz="2400" dirty="0">
                <a:latin typeface="Calibri" panose="020F0502020204030204" pitchFamily="34" charset="0"/>
                <a:cs typeface="Calibri" panose="020F0502020204030204" pitchFamily="34" charset="0"/>
              </a:rPr>
              <a:t>– empreendimentos reembolsáveis</a:t>
            </a:r>
          </a:p>
          <a:p>
            <a:endParaRPr lang="pt-BR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pt-BR" sz="2400" u="sng" dirty="0">
                <a:latin typeface="Calibri" panose="020F0502020204030204" pitchFamily="34" charset="0"/>
                <a:cs typeface="Calibri" panose="020F0502020204030204" pitchFamily="34" charset="0"/>
              </a:rPr>
              <a:t>1 a 5 pontos </a:t>
            </a:r>
            <a:r>
              <a:rPr lang="pt-BR" sz="2400" dirty="0">
                <a:latin typeface="Calibri" panose="020F0502020204030204" pitchFamily="34" charset="0"/>
                <a:cs typeface="Calibri" panose="020F0502020204030204" pitchFamily="34" charset="0"/>
              </a:rPr>
              <a:t>– tomadores com melhor classificação no Programa Município Verde Azul</a:t>
            </a:r>
          </a:p>
          <a:p>
            <a:endParaRPr lang="pt-BR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pt-BR" sz="2400" u="sng" dirty="0">
                <a:latin typeface="Calibri" panose="020F0502020204030204" pitchFamily="34" charset="0"/>
                <a:cs typeface="Calibri" panose="020F0502020204030204" pitchFamily="34" charset="0"/>
              </a:rPr>
              <a:t>5 pontos </a:t>
            </a:r>
            <a:r>
              <a:rPr lang="pt-BR" sz="2400" dirty="0">
                <a:latin typeface="Calibri" panose="020F0502020204030204" pitchFamily="34" charset="0"/>
                <a:cs typeface="Calibri" panose="020F0502020204030204" pitchFamily="34" charset="0"/>
              </a:rPr>
              <a:t>– reapresentação no caso de carteira de suplente</a:t>
            </a:r>
          </a:p>
        </p:txBody>
      </p:sp>
      <p:sp>
        <p:nvSpPr>
          <p:cNvPr id="5" name="Título 1">
            <a:extLst>
              <a:ext uri="{FF2B5EF4-FFF2-40B4-BE49-F238E27FC236}">
                <a16:creationId xmlns="" xmlns:a16="http://schemas.microsoft.com/office/drawing/2014/main" id="{794562FE-E87E-4524-86A6-98D804FCB8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4" y="154215"/>
            <a:ext cx="10364451" cy="1596177"/>
          </a:xfrm>
        </p:spPr>
        <p:txBody>
          <a:bodyPr/>
          <a:lstStyle/>
          <a:p>
            <a:r>
              <a:rPr lang="pt-BR" cap="small" dirty="0">
                <a:latin typeface="Calibri" panose="020F0502020204030204" pitchFamily="34" charset="0"/>
                <a:cs typeface="Calibri" panose="020F0502020204030204" pitchFamily="34" charset="0"/>
              </a:rPr>
              <a:t>Critérios de </a:t>
            </a:r>
            <a:r>
              <a:rPr lang="pt-BR" u="sng" cap="small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Pontuação</a:t>
            </a:r>
            <a:r>
              <a:rPr lang="pt-BR" cap="small" dirty="0">
                <a:latin typeface="Calibri" panose="020F0502020204030204" pitchFamily="34" charset="0"/>
                <a:cs typeface="Calibri" panose="020F0502020204030204" pitchFamily="34" charset="0"/>
              </a:rPr>
              <a:t> para o 2º pleito Del MOGI nº 192, de 28 de junho de 2019</a:t>
            </a:r>
          </a:p>
        </p:txBody>
      </p:sp>
    </p:spTree>
    <p:extLst>
      <p:ext uri="{BB962C8B-B14F-4D97-AF65-F5344CB8AC3E}">
        <p14:creationId xmlns:p14="http://schemas.microsoft.com/office/powerpoint/2010/main" val="41586732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0AADC289-460A-4B57-9F67-ADAE59DB64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4" y="394582"/>
            <a:ext cx="10364451" cy="1596177"/>
          </a:xfrm>
        </p:spPr>
        <p:txBody>
          <a:bodyPr/>
          <a:lstStyle/>
          <a:p>
            <a:r>
              <a:rPr lang="pt-BR" cap="small" dirty="0">
                <a:latin typeface="Calibri" panose="020F0502020204030204" pitchFamily="34" charset="0"/>
                <a:cs typeface="Calibri" panose="020F0502020204030204" pitchFamily="34" charset="0"/>
              </a:rPr>
              <a:t>Procedimentos de </a:t>
            </a:r>
            <a:r>
              <a:rPr lang="pt-BR" u="sng" cap="small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distribuição</a:t>
            </a:r>
            <a:r>
              <a:rPr lang="pt-BR" cap="small" dirty="0">
                <a:latin typeface="Calibri" panose="020F0502020204030204" pitchFamily="34" charset="0"/>
                <a:cs typeface="Calibri" panose="020F0502020204030204" pitchFamily="34" charset="0"/>
              </a:rPr>
              <a:t> para o 2º pleito Del MOGI nº 192, de 28 de junho de 2019</a:t>
            </a:r>
          </a:p>
        </p:txBody>
      </p:sp>
      <p:graphicFrame>
        <p:nvGraphicFramePr>
          <p:cNvPr id="12" name="Diagrama 11">
            <a:extLst>
              <a:ext uri="{FF2B5EF4-FFF2-40B4-BE49-F238E27FC236}">
                <a16:creationId xmlns="" xmlns:a16="http://schemas.microsoft.com/office/drawing/2014/main" id="{688073F2-D17D-49E1-AE01-E1FB81BC054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169316344"/>
              </p:ext>
            </p:extLst>
          </p:nvPr>
        </p:nvGraphicFramePr>
        <p:xfrm>
          <a:off x="315167" y="2796451"/>
          <a:ext cx="7401249" cy="38842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3" name="CaixaDeTexto 12">
            <a:extLst>
              <a:ext uri="{FF2B5EF4-FFF2-40B4-BE49-F238E27FC236}">
                <a16:creationId xmlns="" xmlns:a16="http://schemas.microsoft.com/office/drawing/2014/main" id="{A76782DE-BA71-4AD5-AD97-DB88E32A3611}"/>
              </a:ext>
            </a:extLst>
          </p:cNvPr>
          <p:cNvSpPr txBox="1"/>
          <p:nvPr/>
        </p:nvSpPr>
        <p:spPr>
          <a:xfrm>
            <a:off x="606490" y="2796451"/>
            <a:ext cx="7109926" cy="461665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FEHIDRO (FONTE CFURH + COBRANÇA)</a:t>
            </a:r>
          </a:p>
        </p:txBody>
      </p:sp>
      <p:sp>
        <p:nvSpPr>
          <p:cNvPr id="15" name="CaixaDeTexto 14">
            <a:extLst>
              <a:ext uri="{FF2B5EF4-FFF2-40B4-BE49-F238E27FC236}">
                <a16:creationId xmlns="" xmlns:a16="http://schemas.microsoft.com/office/drawing/2014/main" id="{DEE7C5B5-A328-4522-B8B6-FF6393D19A78}"/>
              </a:ext>
            </a:extLst>
          </p:cNvPr>
          <p:cNvSpPr txBox="1"/>
          <p:nvPr/>
        </p:nvSpPr>
        <p:spPr>
          <a:xfrm>
            <a:off x="8883368" y="2640735"/>
            <a:ext cx="2394857" cy="1754326"/>
          </a:xfrm>
          <a:prstGeom prst="rect">
            <a:avLst/>
          </a:prstGeom>
          <a:solidFill>
            <a:schemeClr val="accent1">
              <a:tint val="40000"/>
              <a:hueOff val="0"/>
              <a:satOff val="0"/>
              <a:lumOff val="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b="1" dirty="0">
                <a:solidFill>
                  <a:schemeClr val="accent5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Não financia!</a:t>
            </a:r>
          </a:p>
          <a:p>
            <a:endParaRPr lang="pt-BR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pt-BR" dirty="0"/>
              <a:t>PDC 1</a:t>
            </a:r>
          </a:p>
          <a:p>
            <a:pPr algn="ctr"/>
            <a:r>
              <a:rPr lang="pt-BR" dirty="0"/>
              <a:t>PDC 2</a:t>
            </a:r>
          </a:p>
          <a:p>
            <a:pPr algn="ctr"/>
            <a:r>
              <a:rPr lang="pt-BR" dirty="0"/>
              <a:t>PDC 6</a:t>
            </a:r>
          </a:p>
          <a:p>
            <a:pPr algn="ctr"/>
            <a:r>
              <a:rPr lang="pt-BR" dirty="0"/>
              <a:t>PDC 7</a:t>
            </a:r>
          </a:p>
        </p:txBody>
      </p:sp>
      <p:sp>
        <p:nvSpPr>
          <p:cNvPr id="16" name="CaixaDeTexto 15">
            <a:extLst>
              <a:ext uri="{FF2B5EF4-FFF2-40B4-BE49-F238E27FC236}">
                <a16:creationId xmlns="" xmlns:a16="http://schemas.microsoft.com/office/drawing/2014/main" id="{F90F7106-5492-4A13-8132-5E687E510547}"/>
              </a:ext>
            </a:extLst>
          </p:cNvPr>
          <p:cNvSpPr txBox="1"/>
          <p:nvPr/>
        </p:nvSpPr>
        <p:spPr>
          <a:xfrm>
            <a:off x="8410616" y="5045037"/>
            <a:ext cx="3340359" cy="646331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b="1" dirty="0">
                <a:solidFill>
                  <a:schemeClr val="bg1"/>
                </a:solidFill>
              </a:rPr>
              <a:t>APENAS 1 PROPOSTA POR ENTIDADE</a:t>
            </a:r>
          </a:p>
        </p:txBody>
      </p:sp>
    </p:spTree>
    <p:extLst>
      <p:ext uri="{BB962C8B-B14F-4D97-AF65-F5344CB8AC3E}">
        <p14:creationId xmlns:p14="http://schemas.microsoft.com/office/powerpoint/2010/main" val="20506769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5BF1A62C-592B-4BDD-B1A1-B4CDBD64CA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88216" y="716791"/>
            <a:ext cx="9172617" cy="893042"/>
          </a:xfrm>
        </p:spPr>
        <p:txBody>
          <a:bodyPr/>
          <a:lstStyle/>
          <a:p>
            <a:r>
              <a:rPr lang="pt-BR" b="1" dirty="0">
                <a:latin typeface="Calibri" panose="020F0502020204030204" pitchFamily="34" charset="0"/>
                <a:cs typeface="Calibri" panose="020F0502020204030204" pitchFamily="34" charset="0"/>
              </a:rPr>
              <a:t>Demanda induzida (85%)</a:t>
            </a:r>
          </a:p>
        </p:txBody>
      </p:sp>
      <p:graphicFrame>
        <p:nvGraphicFramePr>
          <p:cNvPr id="4" name="Diagrama 3">
            <a:extLst>
              <a:ext uri="{FF2B5EF4-FFF2-40B4-BE49-F238E27FC236}">
                <a16:creationId xmlns="" xmlns:a16="http://schemas.microsoft.com/office/drawing/2014/main" id="{BCC2630C-9BF2-4DFC-8DD8-CC941A437E0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196139942"/>
              </p:ext>
            </p:extLst>
          </p:nvPr>
        </p:nvGraphicFramePr>
        <p:xfrm>
          <a:off x="231194" y="1609833"/>
          <a:ext cx="4208105" cy="38199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Diagrama 4">
            <a:extLst>
              <a:ext uri="{FF2B5EF4-FFF2-40B4-BE49-F238E27FC236}">
                <a16:creationId xmlns="" xmlns:a16="http://schemas.microsoft.com/office/drawing/2014/main" id="{F9FC074C-5C50-4C62-B54A-6B39596ABFB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844492833"/>
              </p:ext>
            </p:extLst>
          </p:nvPr>
        </p:nvGraphicFramePr>
        <p:xfrm>
          <a:off x="4842589" y="2216021"/>
          <a:ext cx="4294153" cy="28178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aphicFrame>
        <p:nvGraphicFramePr>
          <p:cNvPr id="6" name="Diagrama 5">
            <a:extLst>
              <a:ext uri="{FF2B5EF4-FFF2-40B4-BE49-F238E27FC236}">
                <a16:creationId xmlns="" xmlns:a16="http://schemas.microsoft.com/office/drawing/2014/main" id="{0B57D12A-5CE0-4D29-8E82-C069AA54D82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026518211"/>
              </p:ext>
            </p:extLst>
          </p:nvPr>
        </p:nvGraphicFramePr>
        <p:xfrm>
          <a:off x="9692432" y="2416629"/>
          <a:ext cx="2194768" cy="25724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" r:lo="rId13" r:qs="rId14" r:cs="rId15"/>
          </a:graphicData>
        </a:graphic>
      </p:graphicFrame>
      <p:sp>
        <p:nvSpPr>
          <p:cNvPr id="3" name="CaixaDeTexto 2">
            <a:extLst>
              <a:ext uri="{FF2B5EF4-FFF2-40B4-BE49-F238E27FC236}">
                <a16:creationId xmlns="" xmlns:a16="http://schemas.microsoft.com/office/drawing/2014/main" id="{146F725E-56AB-4274-9095-32E05058927F}"/>
              </a:ext>
            </a:extLst>
          </p:cNvPr>
          <p:cNvSpPr txBox="1"/>
          <p:nvPr/>
        </p:nvSpPr>
        <p:spPr>
          <a:xfrm>
            <a:off x="755009" y="4783482"/>
            <a:ext cx="13338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/>
              <a:t>Sistema de Esgoto</a:t>
            </a:r>
          </a:p>
        </p:txBody>
      </p:sp>
      <p:sp>
        <p:nvSpPr>
          <p:cNvPr id="7" name="CaixaDeTexto 6">
            <a:extLst>
              <a:ext uri="{FF2B5EF4-FFF2-40B4-BE49-F238E27FC236}">
                <a16:creationId xmlns="" xmlns:a16="http://schemas.microsoft.com/office/drawing/2014/main" id="{C85535E9-29CE-4EE6-A621-C16538F6CD8B}"/>
              </a:ext>
            </a:extLst>
          </p:cNvPr>
          <p:cNvSpPr txBox="1"/>
          <p:nvPr/>
        </p:nvSpPr>
        <p:spPr>
          <a:xfrm>
            <a:off x="3026535" y="4783482"/>
            <a:ext cx="14127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/>
              <a:t>Sistema de Resíduo Sólido</a:t>
            </a:r>
          </a:p>
        </p:txBody>
      </p:sp>
      <p:sp>
        <p:nvSpPr>
          <p:cNvPr id="8" name="CaixaDeTexto 7">
            <a:extLst>
              <a:ext uri="{FF2B5EF4-FFF2-40B4-BE49-F238E27FC236}">
                <a16:creationId xmlns="" xmlns:a16="http://schemas.microsoft.com/office/drawing/2014/main" id="{53F4930D-1906-4E2B-965B-11D5CD917A0D}"/>
              </a:ext>
            </a:extLst>
          </p:cNvPr>
          <p:cNvSpPr txBox="1"/>
          <p:nvPr/>
        </p:nvSpPr>
        <p:spPr>
          <a:xfrm>
            <a:off x="5251241" y="4783482"/>
            <a:ext cx="151168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/>
              <a:t>Sistema de Drenagem de Águas</a:t>
            </a:r>
          </a:p>
          <a:p>
            <a:pPr algn="ctr"/>
            <a:r>
              <a:rPr lang="pt-BR" dirty="0"/>
              <a:t>Pluviais </a:t>
            </a:r>
          </a:p>
        </p:txBody>
      </p:sp>
      <p:sp>
        <p:nvSpPr>
          <p:cNvPr id="9" name="CaixaDeTexto 8">
            <a:extLst>
              <a:ext uri="{FF2B5EF4-FFF2-40B4-BE49-F238E27FC236}">
                <a16:creationId xmlns="" xmlns:a16="http://schemas.microsoft.com/office/drawing/2014/main" id="{906D9784-843E-4AD8-A84A-3C857A09AFF6}"/>
              </a:ext>
            </a:extLst>
          </p:cNvPr>
          <p:cNvSpPr txBox="1"/>
          <p:nvPr/>
        </p:nvSpPr>
        <p:spPr>
          <a:xfrm>
            <a:off x="7802892" y="4783481"/>
            <a:ext cx="151168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/>
              <a:t>Sistema de Controle de Processo Erosivos</a:t>
            </a:r>
          </a:p>
        </p:txBody>
      </p:sp>
      <p:sp>
        <p:nvSpPr>
          <p:cNvPr id="10" name="CaixaDeTexto 9">
            <a:extLst>
              <a:ext uri="{FF2B5EF4-FFF2-40B4-BE49-F238E27FC236}">
                <a16:creationId xmlns="" xmlns:a16="http://schemas.microsoft.com/office/drawing/2014/main" id="{41AEC6F2-F22A-4721-872F-9CC91F3910A2}"/>
              </a:ext>
            </a:extLst>
          </p:cNvPr>
          <p:cNvSpPr txBox="1"/>
          <p:nvPr/>
        </p:nvSpPr>
        <p:spPr>
          <a:xfrm>
            <a:off x="10126518" y="4989091"/>
            <a:ext cx="194112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/>
              <a:t>Controle de Perdas em Sistema de Abastecimento</a:t>
            </a:r>
          </a:p>
        </p:txBody>
      </p:sp>
    </p:spTree>
    <p:extLst>
      <p:ext uri="{BB962C8B-B14F-4D97-AF65-F5344CB8AC3E}">
        <p14:creationId xmlns:p14="http://schemas.microsoft.com/office/powerpoint/2010/main" val="3617290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890D084F-C73C-400A-9622-1FC1687C1C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/>
              <a:t>Demanda espontânea (15%)</a:t>
            </a:r>
          </a:p>
        </p:txBody>
      </p:sp>
      <p:graphicFrame>
        <p:nvGraphicFramePr>
          <p:cNvPr id="4" name="Diagrama 3">
            <a:extLst>
              <a:ext uri="{FF2B5EF4-FFF2-40B4-BE49-F238E27FC236}">
                <a16:creationId xmlns="" xmlns:a16="http://schemas.microsoft.com/office/drawing/2014/main" id="{AFC5D463-8F3B-4EEF-AE29-D7B34065333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62464491"/>
              </p:ext>
            </p:extLst>
          </p:nvPr>
        </p:nvGraphicFramePr>
        <p:xfrm>
          <a:off x="3067700" y="1782147"/>
          <a:ext cx="5432488" cy="426409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CaixaDeTexto 4">
            <a:extLst>
              <a:ext uri="{FF2B5EF4-FFF2-40B4-BE49-F238E27FC236}">
                <a16:creationId xmlns="" xmlns:a16="http://schemas.microsoft.com/office/drawing/2014/main" id="{1C4819B7-9274-46BD-9CD8-176B082D6504}"/>
              </a:ext>
            </a:extLst>
          </p:cNvPr>
          <p:cNvSpPr txBox="1"/>
          <p:nvPr/>
        </p:nvSpPr>
        <p:spPr>
          <a:xfrm>
            <a:off x="3683357" y="5399906"/>
            <a:ext cx="18206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/>
              <a:t>Recomposição de Vegetação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="" xmlns:a16="http://schemas.microsoft.com/office/drawing/2014/main" id="{C83937D9-D383-4BF0-876C-C91442B0E0EA}"/>
              </a:ext>
            </a:extLst>
          </p:cNvPr>
          <p:cNvSpPr txBox="1"/>
          <p:nvPr/>
        </p:nvSpPr>
        <p:spPr>
          <a:xfrm>
            <a:off x="6809903" y="5240515"/>
            <a:ext cx="169028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/>
              <a:t>EA vinculada as ações do Plano de Bacia</a:t>
            </a:r>
          </a:p>
        </p:txBody>
      </p:sp>
    </p:spTree>
    <p:extLst>
      <p:ext uri="{BB962C8B-B14F-4D97-AF65-F5344CB8AC3E}">
        <p14:creationId xmlns:p14="http://schemas.microsoft.com/office/powerpoint/2010/main" val="41689454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aixaDeTexto 13">
            <a:extLst>
              <a:ext uri="{FF2B5EF4-FFF2-40B4-BE49-F238E27FC236}">
                <a16:creationId xmlns="" xmlns:a16="http://schemas.microsoft.com/office/drawing/2014/main" id="{B9E1160D-6E4A-4474-B489-0BF45CF9C3EA}"/>
              </a:ext>
            </a:extLst>
          </p:cNvPr>
          <p:cNvSpPr txBox="1"/>
          <p:nvPr/>
        </p:nvSpPr>
        <p:spPr>
          <a:xfrm>
            <a:off x="602533" y="2768322"/>
            <a:ext cx="1533493" cy="46166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pt-BR" sz="1200" dirty="0"/>
              <a:t>ATENDEU TODAS AS PROPOSTAS ? </a:t>
            </a:r>
          </a:p>
        </p:txBody>
      </p:sp>
      <p:sp>
        <p:nvSpPr>
          <p:cNvPr id="16" name="CaixaDeTexto 15">
            <a:extLst>
              <a:ext uri="{FF2B5EF4-FFF2-40B4-BE49-F238E27FC236}">
                <a16:creationId xmlns="" xmlns:a16="http://schemas.microsoft.com/office/drawing/2014/main" id="{F4929E19-B15A-4E90-8945-EB1789485777}"/>
              </a:ext>
            </a:extLst>
          </p:cNvPr>
          <p:cNvSpPr txBox="1"/>
          <p:nvPr/>
        </p:nvSpPr>
        <p:spPr>
          <a:xfrm>
            <a:off x="639398" y="3521535"/>
            <a:ext cx="81086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dirty="0"/>
              <a:t>NÃO</a:t>
            </a:r>
          </a:p>
        </p:txBody>
      </p:sp>
      <p:sp>
        <p:nvSpPr>
          <p:cNvPr id="48" name="CaixaDeTexto 47">
            <a:extLst>
              <a:ext uri="{FF2B5EF4-FFF2-40B4-BE49-F238E27FC236}">
                <a16:creationId xmlns="" xmlns:a16="http://schemas.microsoft.com/office/drawing/2014/main" id="{62ED21D3-CCDC-460D-B13B-4C1F0D2C8F97}"/>
              </a:ext>
            </a:extLst>
          </p:cNvPr>
          <p:cNvSpPr txBox="1"/>
          <p:nvPr/>
        </p:nvSpPr>
        <p:spPr>
          <a:xfrm>
            <a:off x="4299065" y="2428037"/>
            <a:ext cx="1990305" cy="52322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sz="1400" dirty="0"/>
              <a:t>ENCERRA PROCESSO DE DISTRIBUIÇÃO </a:t>
            </a:r>
          </a:p>
        </p:txBody>
      </p:sp>
      <p:cxnSp>
        <p:nvCxnSpPr>
          <p:cNvPr id="64" name="Conector de Seta Reta 63">
            <a:extLst>
              <a:ext uri="{FF2B5EF4-FFF2-40B4-BE49-F238E27FC236}">
                <a16:creationId xmlns="" xmlns:a16="http://schemas.microsoft.com/office/drawing/2014/main" id="{526B31DE-3B1A-46D3-A442-D90B910E47B2}"/>
              </a:ext>
            </a:extLst>
          </p:cNvPr>
          <p:cNvCxnSpPr>
            <a:cxnSpLocks/>
          </p:cNvCxnSpPr>
          <p:nvPr/>
        </p:nvCxnSpPr>
        <p:spPr>
          <a:xfrm flipH="1">
            <a:off x="1392820" y="1607696"/>
            <a:ext cx="16481" cy="495662"/>
          </a:xfrm>
          <a:prstGeom prst="straightConnector1">
            <a:avLst/>
          </a:prstGeom>
          <a:ln w="38100">
            <a:solidFill>
              <a:schemeClr val="accent1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CaixaDeTexto 83">
            <a:extLst>
              <a:ext uri="{FF2B5EF4-FFF2-40B4-BE49-F238E27FC236}">
                <a16:creationId xmlns="" xmlns:a16="http://schemas.microsoft.com/office/drawing/2014/main" id="{316C333E-2F3C-460B-B7E4-75457887C991}"/>
              </a:ext>
            </a:extLst>
          </p:cNvPr>
          <p:cNvSpPr txBox="1"/>
          <p:nvPr/>
        </p:nvSpPr>
        <p:spPr>
          <a:xfrm>
            <a:off x="692123" y="979534"/>
            <a:ext cx="1541038" cy="55399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pt-BR" sz="3000" dirty="0"/>
              <a:t>CFURH</a:t>
            </a:r>
          </a:p>
        </p:txBody>
      </p:sp>
      <p:sp>
        <p:nvSpPr>
          <p:cNvPr id="85" name="CaixaDeTexto 84">
            <a:extLst>
              <a:ext uri="{FF2B5EF4-FFF2-40B4-BE49-F238E27FC236}">
                <a16:creationId xmlns="" xmlns:a16="http://schemas.microsoft.com/office/drawing/2014/main" id="{87B9380D-2648-4CEB-B5DD-D5CFE99CB40B}"/>
              </a:ext>
            </a:extLst>
          </p:cNvPr>
          <p:cNvSpPr txBox="1"/>
          <p:nvPr/>
        </p:nvSpPr>
        <p:spPr>
          <a:xfrm>
            <a:off x="709814" y="2177126"/>
            <a:ext cx="1238576" cy="523220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sz="1400" dirty="0"/>
              <a:t>PROPOSTAS ALFA</a:t>
            </a:r>
          </a:p>
        </p:txBody>
      </p:sp>
      <p:sp>
        <p:nvSpPr>
          <p:cNvPr id="86" name="CaixaDeTexto 85">
            <a:extLst>
              <a:ext uri="{FF2B5EF4-FFF2-40B4-BE49-F238E27FC236}">
                <a16:creationId xmlns="" xmlns:a16="http://schemas.microsoft.com/office/drawing/2014/main" id="{F9487D3C-BCB7-417A-809A-A5C6F522D9E1}"/>
              </a:ext>
            </a:extLst>
          </p:cNvPr>
          <p:cNvSpPr txBox="1"/>
          <p:nvPr/>
        </p:nvSpPr>
        <p:spPr>
          <a:xfrm>
            <a:off x="3081411" y="3859667"/>
            <a:ext cx="1364984" cy="523220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sz="1400" dirty="0"/>
              <a:t>PROPOSTAS</a:t>
            </a:r>
          </a:p>
          <a:p>
            <a:pPr algn="ctr"/>
            <a:r>
              <a:rPr lang="pt-BR" sz="1400" dirty="0"/>
              <a:t>BETA</a:t>
            </a:r>
          </a:p>
        </p:txBody>
      </p:sp>
      <p:sp>
        <p:nvSpPr>
          <p:cNvPr id="92" name="CaixaDeTexto 91">
            <a:extLst>
              <a:ext uri="{FF2B5EF4-FFF2-40B4-BE49-F238E27FC236}">
                <a16:creationId xmlns="" xmlns:a16="http://schemas.microsoft.com/office/drawing/2014/main" id="{A41B6913-36DE-4F95-A537-997D3829CC0E}"/>
              </a:ext>
            </a:extLst>
          </p:cNvPr>
          <p:cNvSpPr txBox="1"/>
          <p:nvPr/>
        </p:nvSpPr>
        <p:spPr>
          <a:xfrm>
            <a:off x="270756" y="4198425"/>
            <a:ext cx="2277090" cy="523220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pt-BR" sz="2800" dirty="0"/>
              <a:t>COBRANÇA</a:t>
            </a:r>
          </a:p>
        </p:txBody>
      </p:sp>
      <p:cxnSp>
        <p:nvCxnSpPr>
          <p:cNvPr id="43" name="Conector de Seta Reta 42">
            <a:extLst>
              <a:ext uri="{FF2B5EF4-FFF2-40B4-BE49-F238E27FC236}">
                <a16:creationId xmlns="" xmlns:a16="http://schemas.microsoft.com/office/drawing/2014/main" id="{1243A0E6-54F1-483E-BEE1-325DD7D18FB9}"/>
              </a:ext>
            </a:extLst>
          </p:cNvPr>
          <p:cNvCxnSpPr>
            <a:cxnSpLocks/>
          </p:cNvCxnSpPr>
          <p:nvPr/>
        </p:nvCxnSpPr>
        <p:spPr>
          <a:xfrm>
            <a:off x="6289370" y="2653272"/>
            <a:ext cx="102278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CaixaDeTexto 60">
            <a:extLst>
              <a:ext uri="{FF2B5EF4-FFF2-40B4-BE49-F238E27FC236}">
                <a16:creationId xmlns="" xmlns:a16="http://schemas.microsoft.com/office/drawing/2014/main" id="{7B6D0DB3-CD94-4F78-9239-31B31DE0FB2E}"/>
              </a:ext>
            </a:extLst>
          </p:cNvPr>
          <p:cNvSpPr txBox="1"/>
          <p:nvPr/>
        </p:nvSpPr>
        <p:spPr>
          <a:xfrm>
            <a:off x="7312151" y="2154113"/>
            <a:ext cx="3526269" cy="1015663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pt-BR" sz="2000" b="1" dirty="0">
                <a:latin typeface="Calibri" panose="020F0502020204030204" pitchFamily="34" charset="0"/>
              </a:rPr>
              <a:t>Se saldo remanescente da CFURH ou Cobrança, poderá se aberto outro pleito</a:t>
            </a:r>
          </a:p>
        </p:txBody>
      </p:sp>
      <p:cxnSp>
        <p:nvCxnSpPr>
          <p:cNvPr id="68" name="Conector de Seta Reta 67">
            <a:extLst>
              <a:ext uri="{FF2B5EF4-FFF2-40B4-BE49-F238E27FC236}">
                <a16:creationId xmlns="" xmlns:a16="http://schemas.microsoft.com/office/drawing/2014/main" id="{610B6673-E82F-4A30-9CFE-ED22D9679415}"/>
              </a:ext>
            </a:extLst>
          </p:cNvPr>
          <p:cNvCxnSpPr>
            <a:cxnSpLocks/>
            <a:stCxn id="113" idx="0"/>
          </p:cNvCxnSpPr>
          <p:nvPr/>
        </p:nvCxnSpPr>
        <p:spPr>
          <a:xfrm flipV="1">
            <a:off x="4997434" y="2951259"/>
            <a:ext cx="8738" cy="109572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CaixaDeTexto 71">
            <a:extLst>
              <a:ext uri="{FF2B5EF4-FFF2-40B4-BE49-F238E27FC236}">
                <a16:creationId xmlns="" xmlns:a16="http://schemas.microsoft.com/office/drawing/2014/main" id="{E1461A95-84F7-4917-8D11-11811A737890}"/>
              </a:ext>
            </a:extLst>
          </p:cNvPr>
          <p:cNvSpPr txBox="1"/>
          <p:nvPr/>
        </p:nvSpPr>
        <p:spPr>
          <a:xfrm>
            <a:off x="5031234" y="3487983"/>
            <a:ext cx="67374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dirty="0"/>
              <a:t>SIM</a:t>
            </a:r>
          </a:p>
        </p:txBody>
      </p:sp>
      <p:sp>
        <p:nvSpPr>
          <p:cNvPr id="24" name="CaixaDeTexto 23">
            <a:extLst>
              <a:ext uri="{FF2B5EF4-FFF2-40B4-BE49-F238E27FC236}">
                <a16:creationId xmlns="" xmlns:a16="http://schemas.microsoft.com/office/drawing/2014/main" id="{AEEB0B9B-7943-44E7-BE6F-78637488164A}"/>
              </a:ext>
            </a:extLst>
          </p:cNvPr>
          <p:cNvSpPr txBox="1"/>
          <p:nvPr/>
        </p:nvSpPr>
        <p:spPr>
          <a:xfrm>
            <a:off x="4446395" y="5763541"/>
            <a:ext cx="1355818" cy="937563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b="1" dirty="0"/>
              <a:t>Carteira de Suplente</a:t>
            </a:r>
          </a:p>
        </p:txBody>
      </p:sp>
      <p:sp>
        <p:nvSpPr>
          <p:cNvPr id="25" name="CaixaDeTexto 24">
            <a:extLst>
              <a:ext uri="{FF2B5EF4-FFF2-40B4-BE49-F238E27FC236}">
                <a16:creationId xmlns="" xmlns:a16="http://schemas.microsoft.com/office/drawing/2014/main" id="{A995EAE8-540E-483E-9AF1-5F93B8F72AF0}"/>
              </a:ext>
            </a:extLst>
          </p:cNvPr>
          <p:cNvSpPr txBox="1"/>
          <p:nvPr/>
        </p:nvSpPr>
        <p:spPr>
          <a:xfrm>
            <a:off x="3321006" y="257743"/>
            <a:ext cx="476793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600" u="sng" cap="small" dirty="0">
                <a:solidFill>
                  <a:srgbClr val="0070C0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Procedimento</a:t>
            </a:r>
            <a:r>
              <a:rPr lang="pt-BR" sz="3600" b="1" dirty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pt-BR" sz="3600" cap="small" dirty="0"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de DISTRIBUIÇÃO </a:t>
            </a:r>
          </a:p>
        </p:txBody>
      </p:sp>
      <p:cxnSp>
        <p:nvCxnSpPr>
          <p:cNvPr id="10" name="Conector de Seta Reta 9">
            <a:extLst>
              <a:ext uri="{FF2B5EF4-FFF2-40B4-BE49-F238E27FC236}">
                <a16:creationId xmlns="" xmlns:a16="http://schemas.microsoft.com/office/drawing/2014/main" id="{74539D94-57F3-45CF-BB47-7872CF346D10}"/>
              </a:ext>
            </a:extLst>
          </p:cNvPr>
          <p:cNvCxnSpPr>
            <a:cxnSpLocks/>
          </p:cNvCxnSpPr>
          <p:nvPr/>
        </p:nvCxnSpPr>
        <p:spPr>
          <a:xfrm flipH="1">
            <a:off x="1370808" y="3279687"/>
            <a:ext cx="22012" cy="816701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CaixaDeTexto 50">
            <a:extLst>
              <a:ext uri="{FF2B5EF4-FFF2-40B4-BE49-F238E27FC236}">
                <a16:creationId xmlns="" xmlns:a16="http://schemas.microsoft.com/office/drawing/2014/main" id="{57F5D0FA-43C4-43CA-AE3D-27EEF2CDB61C}"/>
              </a:ext>
            </a:extLst>
          </p:cNvPr>
          <p:cNvSpPr txBox="1"/>
          <p:nvPr/>
        </p:nvSpPr>
        <p:spPr>
          <a:xfrm>
            <a:off x="639398" y="5416789"/>
            <a:ext cx="1268274" cy="523220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sz="1400" dirty="0"/>
              <a:t>PROPOSTAS ALFA</a:t>
            </a:r>
          </a:p>
        </p:txBody>
      </p:sp>
      <p:cxnSp>
        <p:nvCxnSpPr>
          <p:cNvPr id="52" name="Conector de Seta Reta 51">
            <a:extLst>
              <a:ext uri="{FF2B5EF4-FFF2-40B4-BE49-F238E27FC236}">
                <a16:creationId xmlns="" xmlns:a16="http://schemas.microsoft.com/office/drawing/2014/main" id="{2A0D24BD-09DD-4ED8-AF3C-605F21C24ADA}"/>
              </a:ext>
            </a:extLst>
          </p:cNvPr>
          <p:cNvCxnSpPr>
            <a:cxnSpLocks/>
          </p:cNvCxnSpPr>
          <p:nvPr/>
        </p:nvCxnSpPr>
        <p:spPr>
          <a:xfrm>
            <a:off x="1355234" y="4892520"/>
            <a:ext cx="0" cy="524269"/>
          </a:xfrm>
          <a:prstGeom prst="straightConnector1">
            <a:avLst/>
          </a:prstGeom>
          <a:ln w="38100">
            <a:solidFill>
              <a:schemeClr val="accent5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CaixaDeTexto 55">
            <a:extLst>
              <a:ext uri="{FF2B5EF4-FFF2-40B4-BE49-F238E27FC236}">
                <a16:creationId xmlns="" xmlns:a16="http://schemas.microsoft.com/office/drawing/2014/main" id="{912AE5B8-533E-465A-8122-503B8881E5E0}"/>
              </a:ext>
            </a:extLst>
          </p:cNvPr>
          <p:cNvSpPr txBox="1"/>
          <p:nvPr/>
        </p:nvSpPr>
        <p:spPr>
          <a:xfrm>
            <a:off x="2198062" y="5349807"/>
            <a:ext cx="84177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dirty="0"/>
              <a:t>SIM</a:t>
            </a:r>
          </a:p>
        </p:txBody>
      </p:sp>
      <p:cxnSp>
        <p:nvCxnSpPr>
          <p:cNvPr id="26" name="Conector reto 25">
            <a:extLst>
              <a:ext uri="{FF2B5EF4-FFF2-40B4-BE49-F238E27FC236}">
                <a16:creationId xmlns="" xmlns:a16="http://schemas.microsoft.com/office/drawing/2014/main" id="{DF25438B-87B4-4428-8039-7A59E1E23014}"/>
              </a:ext>
            </a:extLst>
          </p:cNvPr>
          <p:cNvCxnSpPr>
            <a:cxnSpLocks/>
          </p:cNvCxnSpPr>
          <p:nvPr/>
        </p:nvCxnSpPr>
        <p:spPr>
          <a:xfrm flipV="1">
            <a:off x="2004969" y="5709785"/>
            <a:ext cx="1807268" cy="19554"/>
          </a:xfrm>
          <a:prstGeom prst="line">
            <a:avLst/>
          </a:prstGeom>
          <a:ln w="38100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ector de Seta Reta 27">
            <a:extLst>
              <a:ext uri="{FF2B5EF4-FFF2-40B4-BE49-F238E27FC236}">
                <a16:creationId xmlns="" xmlns:a16="http://schemas.microsoft.com/office/drawing/2014/main" id="{CFB1A693-684E-4E5A-8BA4-940E130A6B81}"/>
              </a:ext>
            </a:extLst>
          </p:cNvPr>
          <p:cNvCxnSpPr>
            <a:cxnSpLocks/>
          </p:cNvCxnSpPr>
          <p:nvPr/>
        </p:nvCxnSpPr>
        <p:spPr>
          <a:xfrm flipV="1">
            <a:off x="3812237" y="4385984"/>
            <a:ext cx="0" cy="1323801"/>
          </a:xfrm>
          <a:prstGeom prst="straightConnector1">
            <a:avLst/>
          </a:prstGeom>
          <a:ln w="38100">
            <a:solidFill>
              <a:schemeClr val="accent5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CaixaDeTexto 66">
            <a:extLst>
              <a:ext uri="{FF2B5EF4-FFF2-40B4-BE49-F238E27FC236}">
                <a16:creationId xmlns="" xmlns:a16="http://schemas.microsoft.com/office/drawing/2014/main" id="{53EC58C1-3739-4011-9B42-32C54F1A68B2}"/>
              </a:ext>
            </a:extLst>
          </p:cNvPr>
          <p:cNvSpPr txBox="1"/>
          <p:nvPr/>
        </p:nvSpPr>
        <p:spPr>
          <a:xfrm>
            <a:off x="4996791" y="4668793"/>
            <a:ext cx="78113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dirty="0"/>
              <a:t>NÃO</a:t>
            </a:r>
          </a:p>
        </p:txBody>
      </p:sp>
      <p:cxnSp>
        <p:nvCxnSpPr>
          <p:cNvPr id="70" name="Conector de Seta Reta 69">
            <a:extLst>
              <a:ext uri="{FF2B5EF4-FFF2-40B4-BE49-F238E27FC236}">
                <a16:creationId xmlns="" xmlns:a16="http://schemas.microsoft.com/office/drawing/2014/main" id="{E90CD055-8285-4159-8518-7329559ECA3C}"/>
              </a:ext>
            </a:extLst>
          </p:cNvPr>
          <p:cNvCxnSpPr>
            <a:cxnSpLocks/>
            <a:stCxn id="113" idx="2"/>
          </p:cNvCxnSpPr>
          <p:nvPr/>
        </p:nvCxnSpPr>
        <p:spPr>
          <a:xfrm>
            <a:off x="4997434" y="4508645"/>
            <a:ext cx="4641" cy="122069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Conector reto 97">
            <a:extLst>
              <a:ext uri="{FF2B5EF4-FFF2-40B4-BE49-F238E27FC236}">
                <a16:creationId xmlns="" xmlns:a16="http://schemas.microsoft.com/office/drawing/2014/main" id="{ACBEE686-11DA-4C82-8A89-63E8BCC6BE91}"/>
              </a:ext>
            </a:extLst>
          </p:cNvPr>
          <p:cNvCxnSpPr>
            <a:cxnSpLocks/>
          </p:cNvCxnSpPr>
          <p:nvPr/>
        </p:nvCxnSpPr>
        <p:spPr>
          <a:xfrm>
            <a:off x="2136027" y="2967551"/>
            <a:ext cx="1676210" cy="0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Conector de Seta Reta 99">
            <a:extLst>
              <a:ext uri="{FF2B5EF4-FFF2-40B4-BE49-F238E27FC236}">
                <a16:creationId xmlns="" xmlns:a16="http://schemas.microsoft.com/office/drawing/2014/main" id="{51D9D412-3CC6-4277-86C2-5BCFB4BCF010}"/>
              </a:ext>
            </a:extLst>
          </p:cNvPr>
          <p:cNvCxnSpPr>
            <a:cxnSpLocks/>
          </p:cNvCxnSpPr>
          <p:nvPr/>
        </p:nvCxnSpPr>
        <p:spPr>
          <a:xfrm>
            <a:off x="3812237" y="2967551"/>
            <a:ext cx="0" cy="892376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7" name="CaixaDeTexto 106">
            <a:extLst>
              <a:ext uri="{FF2B5EF4-FFF2-40B4-BE49-F238E27FC236}">
                <a16:creationId xmlns="" xmlns:a16="http://schemas.microsoft.com/office/drawing/2014/main" id="{F54F50F1-E702-40FF-8BE3-B1C05AC982DC}"/>
              </a:ext>
            </a:extLst>
          </p:cNvPr>
          <p:cNvSpPr txBox="1"/>
          <p:nvPr/>
        </p:nvSpPr>
        <p:spPr>
          <a:xfrm>
            <a:off x="2702838" y="2625479"/>
            <a:ext cx="84177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dirty="0"/>
              <a:t>SIM</a:t>
            </a:r>
          </a:p>
        </p:txBody>
      </p:sp>
      <p:cxnSp>
        <p:nvCxnSpPr>
          <p:cNvPr id="108" name="Conector reto 107">
            <a:extLst>
              <a:ext uri="{FF2B5EF4-FFF2-40B4-BE49-F238E27FC236}">
                <a16:creationId xmlns="" xmlns:a16="http://schemas.microsoft.com/office/drawing/2014/main" id="{9FC3AF81-7CFB-464D-BA25-8777D59BE75B}"/>
              </a:ext>
            </a:extLst>
          </p:cNvPr>
          <p:cNvCxnSpPr>
            <a:cxnSpLocks/>
          </p:cNvCxnSpPr>
          <p:nvPr/>
        </p:nvCxnSpPr>
        <p:spPr>
          <a:xfrm>
            <a:off x="5006172" y="5269474"/>
            <a:ext cx="2070805" cy="0"/>
          </a:xfrm>
          <a:prstGeom prst="line">
            <a:avLst/>
          </a:prstGeom>
          <a:ln w="38100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3" name="CaixaDeTexto 112">
            <a:extLst>
              <a:ext uri="{FF2B5EF4-FFF2-40B4-BE49-F238E27FC236}">
                <a16:creationId xmlns="" xmlns:a16="http://schemas.microsoft.com/office/drawing/2014/main" id="{39AB857B-6CFA-4340-B294-8EE4BE5D3801}"/>
              </a:ext>
            </a:extLst>
          </p:cNvPr>
          <p:cNvSpPr txBox="1"/>
          <p:nvPr/>
        </p:nvSpPr>
        <p:spPr>
          <a:xfrm>
            <a:off x="4242334" y="4046980"/>
            <a:ext cx="1510199" cy="46166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pt-BR" sz="1200" dirty="0"/>
              <a:t>ATENDEU TODAS AS PROPOSTAS ? </a:t>
            </a:r>
          </a:p>
        </p:txBody>
      </p:sp>
      <p:sp>
        <p:nvSpPr>
          <p:cNvPr id="115" name="CaixaDeTexto 114">
            <a:extLst>
              <a:ext uri="{FF2B5EF4-FFF2-40B4-BE49-F238E27FC236}">
                <a16:creationId xmlns="" xmlns:a16="http://schemas.microsoft.com/office/drawing/2014/main" id="{F7C78A0A-B388-486F-8E7B-99C87790B107}"/>
              </a:ext>
            </a:extLst>
          </p:cNvPr>
          <p:cNvSpPr txBox="1"/>
          <p:nvPr/>
        </p:nvSpPr>
        <p:spPr>
          <a:xfrm>
            <a:off x="8629253" y="5036931"/>
            <a:ext cx="1223642" cy="543447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sz="1400" dirty="0"/>
              <a:t>PROPOSTAS</a:t>
            </a:r>
          </a:p>
          <a:p>
            <a:pPr algn="ctr"/>
            <a:r>
              <a:rPr lang="pt-BR" sz="1400" dirty="0"/>
              <a:t>BETA</a:t>
            </a:r>
          </a:p>
        </p:txBody>
      </p:sp>
      <p:sp>
        <p:nvSpPr>
          <p:cNvPr id="116" name="CaixaDeTexto 115">
            <a:extLst>
              <a:ext uri="{FF2B5EF4-FFF2-40B4-BE49-F238E27FC236}">
                <a16:creationId xmlns="" xmlns:a16="http://schemas.microsoft.com/office/drawing/2014/main" id="{57C3E186-4821-476D-9115-9A7FD02CF7D4}"/>
              </a:ext>
            </a:extLst>
          </p:cNvPr>
          <p:cNvSpPr txBox="1"/>
          <p:nvPr/>
        </p:nvSpPr>
        <p:spPr>
          <a:xfrm>
            <a:off x="9595317" y="5346665"/>
            <a:ext cx="1496714" cy="46166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pt-BR" sz="1200" dirty="0"/>
              <a:t>ATENDEU TODAS AS PROPOSTAS ? </a:t>
            </a:r>
          </a:p>
        </p:txBody>
      </p:sp>
      <p:cxnSp>
        <p:nvCxnSpPr>
          <p:cNvPr id="117" name="Conector de Seta Reta 116">
            <a:extLst>
              <a:ext uri="{FF2B5EF4-FFF2-40B4-BE49-F238E27FC236}">
                <a16:creationId xmlns="" xmlns:a16="http://schemas.microsoft.com/office/drawing/2014/main" id="{5BC06F82-F88E-4D90-9DF5-19B640635DFB}"/>
              </a:ext>
            </a:extLst>
          </p:cNvPr>
          <p:cNvCxnSpPr>
            <a:cxnSpLocks/>
          </p:cNvCxnSpPr>
          <p:nvPr/>
        </p:nvCxnSpPr>
        <p:spPr>
          <a:xfrm>
            <a:off x="8211540" y="5269474"/>
            <a:ext cx="358990" cy="0"/>
          </a:xfrm>
          <a:prstGeom prst="straightConnector1">
            <a:avLst/>
          </a:prstGeom>
          <a:ln w="38100">
            <a:solidFill>
              <a:schemeClr val="accent5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9" name="CaixaDeTexto 118">
            <a:extLst>
              <a:ext uri="{FF2B5EF4-FFF2-40B4-BE49-F238E27FC236}">
                <a16:creationId xmlns="" xmlns:a16="http://schemas.microsoft.com/office/drawing/2014/main" id="{E4F46B5E-4FB6-4665-8567-352165222624}"/>
              </a:ext>
            </a:extLst>
          </p:cNvPr>
          <p:cNvSpPr txBox="1"/>
          <p:nvPr/>
        </p:nvSpPr>
        <p:spPr>
          <a:xfrm>
            <a:off x="8959343" y="4211964"/>
            <a:ext cx="67374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dirty="0"/>
              <a:t>SIM</a:t>
            </a:r>
          </a:p>
        </p:txBody>
      </p:sp>
      <p:cxnSp>
        <p:nvCxnSpPr>
          <p:cNvPr id="120" name="Conector de Seta Reta 119">
            <a:extLst>
              <a:ext uri="{FF2B5EF4-FFF2-40B4-BE49-F238E27FC236}">
                <a16:creationId xmlns="" xmlns:a16="http://schemas.microsoft.com/office/drawing/2014/main" id="{0854155F-D282-4848-83B4-C9E160A640F5}"/>
              </a:ext>
            </a:extLst>
          </p:cNvPr>
          <p:cNvCxnSpPr>
            <a:cxnSpLocks/>
          </p:cNvCxnSpPr>
          <p:nvPr/>
        </p:nvCxnSpPr>
        <p:spPr>
          <a:xfrm flipV="1">
            <a:off x="5944769" y="2974967"/>
            <a:ext cx="0" cy="71307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Conector reto 122">
            <a:extLst>
              <a:ext uri="{FF2B5EF4-FFF2-40B4-BE49-F238E27FC236}">
                <a16:creationId xmlns="" xmlns:a16="http://schemas.microsoft.com/office/drawing/2014/main" id="{103AF38C-4244-4517-BE6E-3C1631A6ACE5}"/>
              </a:ext>
            </a:extLst>
          </p:cNvPr>
          <p:cNvCxnSpPr/>
          <p:nvPr/>
        </p:nvCxnSpPr>
        <p:spPr>
          <a:xfrm>
            <a:off x="5944769" y="3688038"/>
            <a:ext cx="301457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Conector reto 124">
            <a:extLst>
              <a:ext uri="{FF2B5EF4-FFF2-40B4-BE49-F238E27FC236}">
                <a16:creationId xmlns="" xmlns:a16="http://schemas.microsoft.com/office/drawing/2014/main" id="{A9746DD7-0099-4402-B5AE-317D266B12EE}"/>
              </a:ext>
            </a:extLst>
          </p:cNvPr>
          <p:cNvCxnSpPr/>
          <p:nvPr/>
        </p:nvCxnSpPr>
        <p:spPr>
          <a:xfrm>
            <a:off x="8959343" y="3688038"/>
            <a:ext cx="0" cy="120448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Conector reto 126">
            <a:extLst>
              <a:ext uri="{FF2B5EF4-FFF2-40B4-BE49-F238E27FC236}">
                <a16:creationId xmlns="" xmlns:a16="http://schemas.microsoft.com/office/drawing/2014/main" id="{6DEA723E-67D8-4972-9D44-17419771D2BC}"/>
              </a:ext>
            </a:extLst>
          </p:cNvPr>
          <p:cNvCxnSpPr/>
          <p:nvPr/>
        </p:nvCxnSpPr>
        <p:spPr>
          <a:xfrm>
            <a:off x="10312669" y="5808330"/>
            <a:ext cx="0" cy="4309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Conector de Seta Reta 128">
            <a:extLst>
              <a:ext uri="{FF2B5EF4-FFF2-40B4-BE49-F238E27FC236}">
                <a16:creationId xmlns="" xmlns:a16="http://schemas.microsoft.com/office/drawing/2014/main" id="{A5205B5F-BDDA-46BB-93C9-2990753C0F22}"/>
              </a:ext>
            </a:extLst>
          </p:cNvPr>
          <p:cNvCxnSpPr/>
          <p:nvPr/>
        </p:nvCxnSpPr>
        <p:spPr>
          <a:xfrm flipH="1">
            <a:off x="5944769" y="6239286"/>
            <a:ext cx="436790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0" name="CaixaDeTexto 129">
            <a:extLst>
              <a:ext uri="{FF2B5EF4-FFF2-40B4-BE49-F238E27FC236}">
                <a16:creationId xmlns="" xmlns:a16="http://schemas.microsoft.com/office/drawing/2014/main" id="{4B04D104-B3FA-4970-AC5B-117D3F1A3A69}"/>
              </a:ext>
            </a:extLst>
          </p:cNvPr>
          <p:cNvSpPr txBox="1"/>
          <p:nvPr/>
        </p:nvSpPr>
        <p:spPr>
          <a:xfrm>
            <a:off x="7478534" y="5918005"/>
            <a:ext cx="10131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dirty="0"/>
              <a:t>NÃO</a:t>
            </a:r>
          </a:p>
        </p:txBody>
      </p:sp>
      <p:sp>
        <p:nvSpPr>
          <p:cNvPr id="44" name="CaixaDeTexto 43">
            <a:extLst>
              <a:ext uri="{FF2B5EF4-FFF2-40B4-BE49-F238E27FC236}">
                <a16:creationId xmlns="" xmlns:a16="http://schemas.microsoft.com/office/drawing/2014/main" id="{A41B6913-36DE-4F95-A537-997D3829CC0E}"/>
              </a:ext>
            </a:extLst>
          </p:cNvPr>
          <p:cNvSpPr txBox="1"/>
          <p:nvPr/>
        </p:nvSpPr>
        <p:spPr>
          <a:xfrm>
            <a:off x="5844582" y="5035632"/>
            <a:ext cx="2277090" cy="523220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pt-BR" sz="2800" dirty="0"/>
              <a:t>COBRANÇA</a:t>
            </a:r>
          </a:p>
        </p:txBody>
      </p:sp>
    </p:spTree>
    <p:extLst>
      <p:ext uri="{BB962C8B-B14F-4D97-AF65-F5344CB8AC3E}">
        <p14:creationId xmlns:p14="http://schemas.microsoft.com/office/powerpoint/2010/main" val="17947257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="" xmlns:a16="http://schemas.microsoft.com/office/drawing/2014/main" id="{95C57D0A-91C4-4AB5-B983-20AD9E172B2F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333717" y="2480967"/>
            <a:ext cx="1759133" cy="2984877"/>
          </a:xfrm>
          <a:solidFill>
            <a:schemeClr val="accent1">
              <a:lumMod val="60000"/>
              <a:lumOff val="40000"/>
            </a:schemeClr>
          </a:solidFill>
        </p:spPr>
        <p:txBody>
          <a:bodyPr/>
          <a:lstStyle/>
          <a:p>
            <a:r>
              <a:rPr lang="pt-BR" b="1" dirty="0"/>
              <a:t>PDC 4.2</a:t>
            </a:r>
          </a:p>
          <a:p>
            <a:r>
              <a:rPr lang="pt-BR" b="1" dirty="0"/>
              <a:t>PDC 8.2</a:t>
            </a:r>
          </a:p>
          <a:p>
            <a:r>
              <a:rPr lang="pt-BR" b="1" dirty="0"/>
              <a:t>PDC 5.1</a:t>
            </a:r>
          </a:p>
          <a:p>
            <a:r>
              <a:rPr lang="pt-BR" b="1" dirty="0"/>
              <a:t>PDC 3.2 </a:t>
            </a:r>
          </a:p>
          <a:p>
            <a:r>
              <a:rPr lang="pt-BR" b="1" dirty="0"/>
              <a:t>PDC 3.3</a:t>
            </a:r>
          </a:p>
          <a:p>
            <a:r>
              <a:rPr lang="pt-BR" b="1" dirty="0"/>
              <a:t>PDC 3.4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="" xmlns:a16="http://schemas.microsoft.com/office/drawing/2014/main" id="{4ABD6B60-FDD1-46C8-837E-F8E29ACE96DA}"/>
              </a:ext>
            </a:extLst>
          </p:cNvPr>
          <p:cNvSpPr txBox="1"/>
          <p:nvPr/>
        </p:nvSpPr>
        <p:spPr>
          <a:xfrm>
            <a:off x="3975469" y="3429000"/>
            <a:ext cx="1182101" cy="1200329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sz="3600" b="1" dirty="0"/>
              <a:t>PDC 3.1</a:t>
            </a:r>
          </a:p>
        </p:txBody>
      </p:sp>
      <p:sp>
        <p:nvSpPr>
          <p:cNvPr id="12" name="CaixaDeTexto 11">
            <a:extLst>
              <a:ext uri="{FF2B5EF4-FFF2-40B4-BE49-F238E27FC236}">
                <a16:creationId xmlns="" xmlns:a16="http://schemas.microsoft.com/office/drawing/2014/main" id="{7DA16F08-4A7D-4B4E-91AE-B2DBF661B046}"/>
              </a:ext>
            </a:extLst>
          </p:cNvPr>
          <p:cNvSpPr txBox="1"/>
          <p:nvPr/>
        </p:nvSpPr>
        <p:spPr>
          <a:xfrm>
            <a:off x="7332451" y="3373242"/>
            <a:ext cx="1077022" cy="1200329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sz="3600" b="1" dirty="0"/>
              <a:t>PDC 3.2</a:t>
            </a:r>
          </a:p>
        </p:txBody>
      </p:sp>
      <p:sp>
        <p:nvSpPr>
          <p:cNvPr id="14" name="CaixaDeTexto 13">
            <a:extLst>
              <a:ext uri="{FF2B5EF4-FFF2-40B4-BE49-F238E27FC236}">
                <a16:creationId xmlns="" xmlns:a16="http://schemas.microsoft.com/office/drawing/2014/main" id="{B9E1160D-6E4A-4474-B489-0BF45CF9C3EA}"/>
              </a:ext>
            </a:extLst>
          </p:cNvPr>
          <p:cNvSpPr txBox="1"/>
          <p:nvPr/>
        </p:nvSpPr>
        <p:spPr>
          <a:xfrm>
            <a:off x="1892558" y="3709959"/>
            <a:ext cx="1798013" cy="58477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pt-BR" sz="1400" dirty="0"/>
              <a:t>HOUVE SALDO REMANESCENTE ?</a:t>
            </a:r>
            <a:r>
              <a:rPr lang="pt-BR" dirty="0"/>
              <a:t> </a:t>
            </a:r>
          </a:p>
        </p:txBody>
      </p:sp>
      <p:sp>
        <p:nvSpPr>
          <p:cNvPr id="15" name="CaixaDeTexto 14">
            <a:extLst>
              <a:ext uri="{FF2B5EF4-FFF2-40B4-BE49-F238E27FC236}">
                <a16:creationId xmlns="" xmlns:a16="http://schemas.microsoft.com/office/drawing/2014/main" id="{79EFE70F-8E3D-453E-AB3F-422FFEB8FAE1}"/>
              </a:ext>
            </a:extLst>
          </p:cNvPr>
          <p:cNvSpPr txBox="1"/>
          <p:nvPr/>
        </p:nvSpPr>
        <p:spPr>
          <a:xfrm>
            <a:off x="3093098" y="2618711"/>
            <a:ext cx="84177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dirty="0"/>
              <a:t>SIM</a:t>
            </a:r>
          </a:p>
        </p:txBody>
      </p:sp>
      <p:sp>
        <p:nvSpPr>
          <p:cNvPr id="16" name="CaixaDeTexto 15">
            <a:extLst>
              <a:ext uri="{FF2B5EF4-FFF2-40B4-BE49-F238E27FC236}">
                <a16:creationId xmlns="" xmlns:a16="http://schemas.microsoft.com/office/drawing/2014/main" id="{F4929E19-B15A-4E90-8945-EB1789485777}"/>
              </a:ext>
            </a:extLst>
          </p:cNvPr>
          <p:cNvSpPr txBox="1"/>
          <p:nvPr/>
        </p:nvSpPr>
        <p:spPr>
          <a:xfrm>
            <a:off x="2976539" y="5011939"/>
            <a:ext cx="84177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dirty="0"/>
              <a:t>NÃO</a:t>
            </a:r>
          </a:p>
        </p:txBody>
      </p:sp>
      <p:cxnSp>
        <p:nvCxnSpPr>
          <p:cNvPr id="18" name="Conector: Angulado 17">
            <a:extLst>
              <a:ext uri="{FF2B5EF4-FFF2-40B4-BE49-F238E27FC236}">
                <a16:creationId xmlns="" xmlns:a16="http://schemas.microsoft.com/office/drawing/2014/main" id="{06D44E20-90AB-4B3D-899A-B7BE92F14B34}"/>
              </a:ext>
            </a:extLst>
          </p:cNvPr>
          <p:cNvCxnSpPr/>
          <p:nvPr/>
        </p:nvCxnSpPr>
        <p:spPr>
          <a:xfrm rot="5400000" flipH="1" flipV="1">
            <a:off x="2808128" y="3125369"/>
            <a:ext cx="569940" cy="438538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ector: Angulado 19">
            <a:extLst>
              <a:ext uri="{FF2B5EF4-FFF2-40B4-BE49-F238E27FC236}">
                <a16:creationId xmlns="" xmlns:a16="http://schemas.microsoft.com/office/drawing/2014/main" id="{6F0091BE-5B61-448A-85FB-AAC8BA6695F9}"/>
              </a:ext>
            </a:extLst>
          </p:cNvPr>
          <p:cNvCxnSpPr/>
          <p:nvPr/>
        </p:nvCxnSpPr>
        <p:spPr>
          <a:xfrm rot="16200000" flipH="1">
            <a:off x="2935663" y="4510239"/>
            <a:ext cx="510887" cy="429134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ector de Seta Reta 39">
            <a:extLst>
              <a:ext uri="{FF2B5EF4-FFF2-40B4-BE49-F238E27FC236}">
                <a16:creationId xmlns="" xmlns:a16="http://schemas.microsoft.com/office/drawing/2014/main" id="{2A9CA250-AD54-4300-AAFA-E6F1991C26D4}"/>
              </a:ext>
            </a:extLst>
          </p:cNvPr>
          <p:cNvCxnSpPr>
            <a:cxnSpLocks/>
          </p:cNvCxnSpPr>
          <p:nvPr/>
        </p:nvCxnSpPr>
        <p:spPr>
          <a:xfrm>
            <a:off x="3627508" y="2810356"/>
            <a:ext cx="103779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ector de Seta Reta 41">
            <a:extLst>
              <a:ext uri="{FF2B5EF4-FFF2-40B4-BE49-F238E27FC236}">
                <a16:creationId xmlns="" xmlns:a16="http://schemas.microsoft.com/office/drawing/2014/main" id="{C78564CE-7595-4A4D-B560-443127C30BB1}"/>
              </a:ext>
            </a:extLst>
          </p:cNvPr>
          <p:cNvCxnSpPr>
            <a:cxnSpLocks/>
          </p:cNvCxnSpPr>
          <p:nvPr/>
        </p:nvCxnSpPr>
        <p:spPr>
          <a:xfrm>
            <a:off x="4665306" y="2818766"/>
            <a:ext cx="0" cy="58585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Conector de Seta Reta 43">
            <a:extLst>
              <a:ext uri="{FF2B5EF4-FFF2-40B4-BE49-F238E27FC236}">
                <a16:creationId xmlns="" xmlns:a16="http://schemas.microsoft.com/office/drawing/2014/main" id="{C52F5B6F-73D5-4B3E-911A-BD32E8ECB8A8}"/>
              </a:ext>
            </a:extLst>
          </p:cNvPr>
          <p:cNvCxnSpPr>
            <a:cxnSpLocks/>
          </p:cNvCxnSpPr>
          <p:nvPr/>
        </p:nvCxnSpPr>
        <p:spPr>
          <a:xfrm>
            <a:off x="3397428" y="6153394"/>
            <a:ext cx="1478866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Conector de Seta Reta 45">
            <a:extLst>
              <a:ext uri="{FF2B5EF4-FFF2-40B4-BE49-F238E27FC236}">
                <a16:creationId xmlns="" xmlns:a16="http://schemas.microsoft.com/office/drawing/2014/main" id="{0689D6F1-9639-4359-B7F6-640BF9790A1F}"/>
              </a:ext>
            </a:extLst>
          </p:cNvPr>
          <p:cNvCxnSpPr/>
          <p:nvPr/>
        </p:nvCxnSpPr>
        <p:spPr>
          <a:xfrm flipV="1">
            <a:off x="3397428" y="5528243"/>
            <a:ext cx="8246" cy="62515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CaixaDeTexto 47">
            <a:extLst>
              <a:ext uri="{FF2B5EF4-FFF2-40B4-BE49-F238E27FC236}">
                <a16:creationId xmlns="" xmlns:a16="http://schemas.microsoft.com/office/drawing/2014/main" id="{62ED21D3-CCDC-460D-B13B-4C1F0D2C8F97}"/>
              </a:ext>
            </a:extLst>
          </p:cNvPr>
          <p:cNvSpPr txBox="1"/>
          <p:nvPr/>
        </p:nvSpPr>
        <p:spPr>
          <a:xfrm>
            <a:off x="5131837" y="5846509"/>
            <a:ext cx="2972876" cy="646331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dirty="0"/>
              <a:t>ENCERRA PROCESSO DE DISTRIBUIÇÃO </a:t>
            </a:r>
          </a:p>
        </p:txBody>
      </p:sp>
      <p:sp>
        <p:nvSpPr>
          <p:cNvPr id="50" name="CaixaDeTexto 49">
            <a:extLst>
              <a:ext uri="{FF2B5EF4-FFF2-40B4-BE49-F238E27FC236}">
                <a16:creationId xmlns="" xmlns:a16="http://schemas.microsoft.com/office/drawing/2014/main" id="{70B95A2D-504A-4EF8-883A-BFD963F50630}"/>
              </a:ext>
            </a:extLst>
          </p:cNvPr>
          <p:cNvSpPr txBox="1"/>
          <p:nvPr/>
        </p:nvSpPr>
        <p:spPr>
          <a:xfrm>
            <a:off x="6076788" y="2626578"/>
            <a:ext cx="84177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dirty="0"/>
              <a:t>SIM</a:t>
            </a:r>
          </a:p>
        </p:txBody>
      </p:sp>
      <p:cxnSp>
        <p:nvCxnSpPr>
          <p:cNvPr id="51" name="Conector: Angulado 50">
            <a:extLst>
              <a:ext uri="{FF2B5EF4-FFF2-40B4-BE49-F238E27FC236}">
                <a16:creationId xmlns="" xmlns:a16="http://schemas.microsoft.com/office/drawing/2014/main" id="{9114C877-DC3C-4648-A30F-6AE906E949BA}"/>
              </a:ext>
            </a:extLst>
          </p:cNvPr>
          <p:cNvCxnSpPr/>
          <p:nvPr/>
        </p:nvCxnSpPr>
        <p:spPr>
          <a:xfrm rot="5400000" flipH="1" flipV="1">
            <a:off x="5858818" y="3029735"/>
            <a:ext cx="569940" cy="438538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Conector: Angulado 51">
            <a:extLst>
              <a:ext uri="{FF2B5EF4-FFF2-40B4-BE49-F238E27FC236}">
                <a16:creationId xmlns="" xmlns:a16="http://schemas.microsoft.com/office/drawing/2014/main" id="{392159F9-3FF8-446A-8CC2-FB9CF0C0942D}"/>
              </a:ext>
            </a:extLst>
          </p:cNvPr>
          <p:cNvCxnSpPr/>
          <p:nvPr/>
        </p:nvCxnSpPr>
        <p:spPr>
          <a:xfrm rot="16200000" flipH="1">
            <a:off x="5959541" y="4468452"/>
            <a:ext cx="510887" cy="429134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CaixaDeTexto 52">
            <a:extLst>
              <a:ext uri="{FF2B5EF4-FFF2-40B4-BE49-F238E27FC236}">
                <a16:creationId xmlns="" xmlns:a16="http://schemas.microsoft.com/office/drawing/2014/main" id="{0BACB793-D635-4714-B728-6FF8336836AC}"/>
              </a:ext>
            </a:extLst>
          </p:cNvPr>
          <p:cNvSpPr txBox="1"/>
          <p:nvPr/>
        </p:nvSpPr>
        <p:spPr>
          <a:xfrm>
            <a:off x="6076787" y="4918096"/>
            <a:ext cx="84177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dirty="0"/>
              <a:t>NÃO</a:t>
            </a:r>
          </a:p>
        </p:txBody>
      </p:sp>
      <p:cxnSp>
        <p:nvCxnSpPr>
          <p:cNvPr id="55" name="Conector de Seta Reta 54">
            <a:extLst>
              <a:ext uri="{FF2B5EF4-FFF2-40B4-BE49-F238E27FC236}">
                <a16:creationId xmlns="" xmlns:a16="http://schemas.microsoft.com/office/drawing/2014/main" id="{2FEC94AB-9420-4FD8-A53B-7CF847E6D48C}"/>
              </a:ext>
            </a:extLst>
          </p:cNvPr>
          <p:cNvCxnSpPr>
            <a:cxnSpLocks/>
          </p:cNvCxnSpPr>
          <p:nvPr/>
        </p:nvCxnSpPr>
        <p:spPr>
          <a:xfrm>
            <a:off x="6415438" y="5412049"/>
            <a:ext cx="0" cy="31257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CaixaDeTexto 55">
            <a:extLst>
              <a:ext uri="{FF2B5EF4-FFF2-40B4-BE49-F238E27FC236}">
                <a16:creationId xmlns="" xmlns:a16="http://schemas.microsoft.com/office/drawing/2014/main" id="{A0EA8DDA-D8AF-43F6-9C0C-499B7CB8F5B1}"/>
              </a:ext>
            </a:extLst>
          </p:cNvPr>
          <p:cNvSpPr txBox="1"/>
          <p:nvPr/>
        </p:nvSpPr>
        <p:spPr>
          <a:xfrm>
            <a:off x="9444371" y="2618711"/>
            <a:ext cx="84177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dirty="0"/>
              <a:t>SIM</a:t>
            </a:r>
          </a:p>
        </p:txBody>
      </p:sp>
      <p:cxnSp>
        <p:nvCxnSpPr>
          <p:cNvPr id="57" name="Conector: Angulado 56">
            <a:extLst>
              <a:ext uri="{FF2B5EF4-FFF2-40B4-BE49-F238E27FC236}">
                <a16:creationId xmlns="" xmlns:a16="http://schemas.microsoft.com/office/drawing/2014/main" id="{D57E8C61-1F56-4B9A-8EE2-1769D11BAADC}"/>
              </a:ext>
            </a:extLst>
          </p:cNvPr>
          <p:cNvCxnSpPr/>
          <p:nvPr/>
        </p:nvCxnSpPr>
        <p:spPr>
          <a:xfrm rot="5400000" flipH="1" flipV="1">
            <a:off x="9267073" y="2987487"/>
            <a:ext cx="569940" cy="438538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Conector de Seta Reta 63">
            <a:extLst>
              <a:ext uri="{FF2B5EF4-FFF2-40B4-BE49-F238E27FC236}">
                <a16:creationId xmlns="" xmlns:a16="http://schemas.microsoft.com/office/drawing/2014/main" id="{526B31DE-3B1A-46D3-A442-D90B910E47B2}"/>
              </a:ext>
            </a:extLst>
          </p:cNvPr>
          <p:cNvCxnSpPr>
            <a:cxnSpLocks/>
          </p:cNvCxnSpPr>
          <p:nvPr/>
        </p:nvCxnSpPr>
        <p:spPr>
          <a:xfrm>
            <a:off x="7870962" y="2845886"/>
            <a:ext cx="0" cy="49875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Conector: Angulado 66">
            <a:extLst>
              <a:ext uri="{FF2B5EF4-FFF2-40B4-BE49-F238E27FC236}">
                <a16:creationId xmlns="" xmlns:a16="http://schemas.microsoft.com/office/drawing/2014/main" id="{E6A3EC66-7BBF-4381-BC81-19D8C7AE9ADD}"/>
              </a:ext>
            </a:extLst>
          </p:cNvPr>
          <p:cNvCxnSpPr/>
          <p:nvPr/>
        </p:nvCxnSpPr>
        <p:spPr>
          <a:xfrm rot="16200000" flipH="1">
            <a:off x="9188928" y="4470099"/>
            <a:ext cx="510887" cy="429134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CaixaDeTexto 68">
            <a:extLst>
              <a:ext uri="{FF2B5EF4-FFF2-40B4-BE49-F238E27FC236}">
                <a16:creationId xmlns="" xmlns:a16="http://schemas.microsoft.com/office/drawing/2014/main" id="{BE05C4AF-3CF2-4944-A541-CE4659E4B87F}"/>
              </a:ext>
            </a:extLst>
          </p:cNvPr>
          <p:cNvSpPr txBox="1"/>
          <p:nvPr/>
        </p:nvSpPr>
        <p:spPr>
          <a:xfrm>
            <a:off x="9238049" y="4909109"/>
            <a:ext cx="84177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dirty="0"/>
              <a:t>NÃO</a:t>
            </a:r>
          </a:p>
        </p:txBody>
      </p:sp>
      <p:cxnSp>
        <p:nvCxnSpPr>
          <p:cNvPr id="70" name="Conector de Seta Reta 69">
            <a:extLst>
              <a:ext uri="{FF2B5EF4-FFF2-40B4-BE49-F238E27FC236}">
                <a16:creationId xmlns="" xmlns:a16="http://schemas.microsoft.com/office/drawing/2014/main" id="{025F12F2-5038-44A4-9D93-46202C64C2F7}"/>
              </a:ext>
            </a:extLst>
          </p:cNvPr>
          <p:cNvCxnSpPr>
            <a:cxnSpLocks/>
          </p:cNvCxnSpPr>
          <p:nvPr/>
        </p:nvCxnSpPr>
        <p:spPr>
          <a:xfrm flipH="1" flipV="1">
            <a:off x="8191685" y="6175610"/>
            <a:ext cx="1360358" cy="264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Conector de Seta Reta 70">
            <a:extLst>
              <a:ext uri="{FF2B5EF4-FFF2-40B4-BE49-F238E27FC236}">
                <a16:creationId xmlns="" xmlns:a16="http://schemas.microsoft.com/office/drawing/2014/main" id="{880046CE-9E34-40A3-BF8C-77107D07A6EB}"/>
              </a:ext>
            </a:extLst>
          </p:cNvPr>
          <p:cNvCxnSpPr>
            <a:cxnSpLocks/>
          </p:cNvCxnSpPr>
          <p:nvPr/>
        </p:nvCxnSpPr>
        <p:spPr>
          <a:xfrm>
            <a:off x="9552043" y="5431781"/>
            <a:ext cx="0" cy="74647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Conector de Seta Reta 75">
            <a:extLst>
              <a:ext uri="{FF2B5EF4-FFF2-40B4-BE49-F238E27FC236}">
                <a16:creationId xmlns="" xmlns:a16="http://schemas.microsoft.com/office/drawing/2014/main" id="{C49E2CC7-4224-47A4-9C90-6B70069247A6}"/>
              </a:ext>
            </a:extLst>
          </p:cNvPr>
          <p:cNvCxnSpPr>
            <a:cxnSpLocks/>
          </p:cNvCxnSpPr>
          <p:nvPr/>
        </p:nvCxnSpPr>
        <p:spPr>
          <a:xfrm>
            <a:off x="6690049" y="2845886"/>
            <a:ext cx="1180913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Conector de Seta Reta 77">
            <a:extLst>
              <a:ext uri="{FF2B5EF4-FFF2-40B4-BE49-F238E27FC236}">
                <a16:creationId xmlns="" xmlns:a16="http://schemas.microsoft.com/office/drawing/2014/main" id="{992CDEC8-E2D9-4FB8-B5C5-F1C2EBBF38ED}"/>
              </a:ext>
            </a:extLst>
          </p:cNvPr>
          <p:cNvCxnSpPr>
            <a:cxnSpLocks/>
          </p:cNvCxnSpPr>
          <p:nvPr/>
        </p:nvCxnSpPr>
        <p:spPr>
          <a:xfrm>
            <a:off x="9986865" y="2839123"/>
            <a:ext cx="1180913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Conector de Seta Reta 78">
            <a:extLst>
              <a:ext uri="{FF2B5EF4-FFF2-40B4-BE49-F238E27FC236}">
                <a16:creationId xmlns="" xmlns:a16="http://schemas.microsoft.com/office/drawing/2014/main" id="{779F4AF4-FC17-440C-A8EA-CE8152EBF576}"/>
              </a:ext>
            </a:extLst>
          </p:cNvPr>
          <p:cNvCxnSpPr>
            <a:cxnSpLocks/>
          </p:cNvCxnSpPr>
          <p:nvPr/>
        </p:nvCxnSpPr>
        <p:spPr>
          <a:xfrm>
            <a:off x="11167778" y="2839123"/>
            <a:ext cx="0" cy="49875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CaixaDeTexto 80">
            <a:extLst>
              <a:ext uri="{FF2B5EF4-FFF2-40B4-BE49-F238E27FC236}">
                <a16:creationId xmlns="" xmlns:a16="http://schemas.microsoft.com/office/drawing/2014/main" id="{EE200CB1-2449-4BF2-B7D4-49ABC4CFAA07}"/>
              </a:ext>
            </a:extLst>
          </p:cNvPr>
          <p:cNvSpPr txBox="1"/>
          <p:nvPr/>
        </p:nvSpPr>
        <p:spPr>
          <a:xfrm>
            <a:off x="10629267" y="3482690"/>
            <a:ext cx="1077022" cy="1200329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sz="3600" b="1" dirty="0"/>
              <a:t>PDC 3.4</a:t>
            </a:r>
          </a:p>
        </p:txBody>
      </p:sp>
      <p:sp>
        <p:nvSpPr>
          <p:cNvPr id="39" name="CaixaDeTexto 38">
            <a:extLst>
              <a:ext uri="{FF2B5EF4-FFF2-40B4-BE49-F238E27FC236}">
                <a16:creationId xmlns="" xmlns:a16="http://schemas.microsoft.com/office/drawing/2014/main" id="{3F0FE21A-2202-4CBA-8F90-AE73A6830299}"/>
              </a:ext>
            </a:extLst>
          </p:cNvPr>
          <p:cNvSpPr txBox="1"/>
          <p:nvPr/>
        </p:nvSpPr>
        <p:spPr>
          <a:xfrm>
            <a:off x="2773600" y="578905"/>
            <a:ext cx="476793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600" u="sng" cap="small" dirty="0">
                <a:solidFill>
                  <a:srgbClr val="0070C0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Critério</a:t>
            </a:r>
            <a:r>
              <a:rPr lang="pt-BR" sz="3600" b="1" dirty="0"/>
              <a:t> </a:t>
            </a:r>
            <a:r>
              <a:rPr lang="pt-BR" sz="3600" cap="small" dirty="0"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de DISTRIBUIÇÃO </a:t>
            </a:r>
          </a:p>
        </p:txBody>
      </p:sp>
      <p:sp>
        <p:nvSpPr>
          <p:cNvPr id="34" name="CaixaDeTexto 33">
            <a:extLst>
              <a:ext uri="{FF2B5EF4-FFF2-40B4-BE49-F238E27FC236}">
                <a16:creationId xmlns="" xmlns:a16="http://schemas.microsoft.com/office/drawing/2014/main" id="{B9E1160D-6E4A-4474-B489-0BF45CF9C3EA}"/>
              </a:ext>
            </a:extLst>
          </p:cNvPr>
          <p:cNvSpPr txBox="1"/>
          <p:nvPr/>
        </p:nvSpPr>
        <p:spPr>
          <a:xfrm>
            <a:off x="5101410" y="3689869"/>
            <a:ext cx="1798013" cy="58477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pt-BR" sz="1400" dirty="0"/>
              <a:t>HOUVE SALDO REMANESCENTE ?</a:t>
            </a:r>
            <a:r>
              <a:rPr lang="pt-BR" dirty="0"/>
              <a:t> </a:t>
            </a:r>
          </a:p>
        </p:txBody>
      </p:sp>
      <p:sp>
        <p:nvSpPr>
          <p:cNvPr id="35" name="CaixaDeTexto 34">
            <a:extLst>
              <a:ext uri="{FF2B5EF4-FFF2-40B4-BE49-F238E27FC236}">
                <a16:creationId xmlns="" xmlns:a16="http://schemas.microsoft.com/office/drawing/2014/main" id="{B9E1160D-6E4A-4474-B489-0BF45CF9C3EA}"/>
              </a:ext>
            </a:extLst>
          </p:cNvPr>
          <p:cNvSpPr txBox="1"/>
          <p:nvPr/>
        </p:nvSpPr>
        <p:spPr>
          <a:xfrm>
            <a:off x="8281815" y="3704971"/>
            <a:ext cx="1798013" cy="58477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pt-BR" sz="1400" dirty="0"/>
              <a:t>HOUVE SALDO REMANESCENTE ?</a:t>
            </a:r>
            <a:r>
              <a:rPr lang="pt-BR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2779475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B11E45E3-6C79-404C-B463-68F44F7AC9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335182"/>
            <a:ext cx="10364451" cy="1329919"/>
          </a:xfrm>
        </p:spPr>
        <p:txBody>
          <a:bodyPr/>
          <a:lstStyle/>
          <a:p>
            <a:r>
              <a:rPr lang="pt-BR" dirty="0"/>
              <a:t>2º pleito /2019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quarter" idx="13"/>
          </p:nvPr>
        </p:nvSpPr>
        <p:spPr>
          <a:xfrm>
            <a:off x="1337568" y="2530929"/>
            <a:ext cx="3850784" cy="41346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sz="1400" dirty="0" smtClean="0"/>
              <a:t>Del COFEHIDRO </a:t>
            </a:r>
            <a:r>
              <a:rPr lang="pt-BR" sz="1400" dirty="0"/>
              <a:t>Ad Referendum nº </a:t>
            </a:r>
            <a:r>
              <a:rPr lang="pt-BR" sz="1400" dirty="0" smtClean="0"/>
              <a:t>209</a:t>
            </a:r>
            <a:endParaRPr lang="pt-BR" sz="1400" dirty="0"/>
          </a:p>
        </p:txBody>
      </p:sp>
      <p:sp>
        <p:nvSpPr>
          <p:cNvPr id="5" name="CaixaDeTexto 4"/>
          <p:cNvSpPr txBox="1"/>
          <p:nvPr/>
        </p:nvSpPr>
        <p:spPr>
          <a:xfrm>
            <a:off x="913775" y="1931359"/>
            <a:ext cx="203548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000" dirty="0" smtClean="0"/>
              <a:t>CFURH</a:t>
            </a:r>
            <a:endParaRPr lang="pt-BR" sz="4000" dirty="0"/>
          </a:p>
        </p:txBody>
      </p:sp>
      <p:sp>
        <p:nvSpPr>
          <p:cNvPr id="6" name="CaixaDeTexto 5"/>
          <p:cNvSpPr txBox="1"/>
          <p:nvPr/>
        </p:nvSpPr>
        <p:spPr>
          <a:xfrm>
            <a:off x="821477" y="4235422"/>
            <a:ext cx="25656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000" dirty="0" smtClean="0"/>
              <a:t>Cobrança</a:t>
            </a:r>
            <a:endParaRPr lang="pt-BR" sz="4000" dirty="0"/>
          </a:p>
        </p:txBody>
      </p:sp>
      <p:sp>
        <p:nvSpPr>
          <p:cNvPr id="7" name="Espaço Reservado para Conteúdo 3"/>
          <p:cNvSpPr txBox="1">
            <a:spLocks/>
          </p:cNvSpPr>
          <p:nvPr/>
        </p:nvSpPr>
        <p:spPr>
          <a:xfrm>
            <a:off x="6335332" y="1970252"/>
            <a:ext cx="3312016" cy="56067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20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8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6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pt-BR" sz="3000" b="1" dirty="0" smtClean="0"/>
              <a:t>R$ 683.590,56</a:t>
            </a:r>
            <a:endParaRPr lang="pt-BR" sz="3000" b="1" dirty="0"/>
          </a:p>
        </p:txBody>
      </p:sp>
      <p:sp>
        <p:nvSpPr>
          <p:cNvPr id="8" name="Espaço Reservado para Conteúdo 3"/>
          <p:cNvSpPr txBox="1">
            <a:spLocks/>
          </p:cNvSpPr>
          <p:nvPr/>
        </p:nvSpPr>
        <p:spPr>
          <a:xfrm>
            <a:off x="1337568" y="4834992"/>
            <a:ext cx="3850784" cy="41346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20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8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6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pt-BR" sz="1400" dirty="0" smtClean="0"/>
              <a:t>Plano de aplicação da cobrança</a:t>
            </a:r>
            <a:endParaRPr lang="pt-BR" sz="1400" dirty="0"/>
          </a:p>
        </p:txBody>
      </p:sp>
      <p:sp>
        <p:nvSpPr>
          <p:cNvPr id="9" name="Espaço Reservado para Conteúdo 3"/>
          <p:cNvSpPr txBox="1">
            <a:spLocks/>
          </p:cNvSpPr>
          <p:nvPr/>
        </p:nvSpPr>
        <p:spPr>
          <a:xfrm>
            <a:off x="6243033" y="4235422"/>
            <a:ext cx="3738093" cy="56067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20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8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6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pt-BR" sz="3000" dirty="0" smtClean="0"/>
              <a:t>R$ </a:t>
            </a:r>
            <a:r>
              <a:rPr lang="pt-BR" sz="3200" b="1" dirty="0" smtClean="0"/>
              <a:t>6.926.115,41</a:t>
            </a:r>
            <a:endParaRPr lang="pt-BR" sz="3000" dirty="0"/>
          </a:p>
        </p:txBody>
      </p:sp>
      <p:sp>
        <p:nvSpPr>
          <p:cNvPr id="10" name="Seta para a direita 9"/>
          <p:cNvSpPr/>
          <p:nvPr/>
        </p:nvSpPr>
        <p:spPr>
          <a:xfrm>
            <a:off x="3580327" y="2125014"/>
            <a:ext cx="2279560" cy="19318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1" name="Seta para a direita 10"/>
          <p:cNvSpPr/>
          <p:nvPr/>
        </p:nvSpPr>
        <p:spPr>
          <a:xfrm>
            <a:off x="3667035" y="4464245"/>
            <a:ext cx="2189408" cy="180304"/>
          </a:xfrm>
          <a:prstGeom prst="rightArrow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06309027"/>
      </p:ext>
    </p:extLst>
  </p:cSld>
  <p:clrMapOvr>
    <a:masterClrMapping/>
  </p:clrMapOvr>
</p:sld>
</file>

<file path=ppt/theme/theme1.xml><?xml version="1.0" encoding="utf-8"?>
<a:theme xmlns:a="http://schemas.openxmlformats.org/drawingml/2006/main" name="Gotícula">
  <a:themeElements>
    <a:clrScheme name="Gotícula">
      <a:dk1>
        <a:sysClr val="windowText" lastClr="000000"/>
      </a:dk1>
      <a:lt1>
        <a:sysClr val="window" lastClr="FFFFFF"/>
      </a:lt1>
      <a:dk2>
        <a:srgbClr val="1C647B"/>
      </a:dk2>
      <a:lt2>
        <a:srgbClr val="98B7D3"/>
      </a:lt2>
      <a:accent1>
        <a:srgbClr val="274FA4"/>
      </a:accent1>
      <a:accent2>
        <a:srgbClr val="48A8D0"/>
      </a:accent2>
      <a:accent3>
        <a:srgbClr val="53B18F"/>
      </a:accent3>
      <a:accent4>
        <a:srgbClr val="D78D38"/>
      </a:accent4>
      <a:accent5>
        <a:srgbClr val="BA3F51"/>
      </a:accent5>
      <a:accent6>
        <a:srgbClr val="AE52D9"/>
      </a:accent6>
      <a:hlink>
        <a:srgbClr val="2AA2DA"/>
      </a:hlink>
      <a:folHlink>
        <a:srgbClr val="76A3B8"/>
      </a:folHlink>
    </a:clrScheme>
    <a:fontScheme name="Gotícula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otícula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92000"/>
                <a:satMod val="180000"/>
                <a:lumMod val="114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DEB094D4-7FD8-4F86-93D5-B0F1341EF58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TM04033925[[fn=Gotícula]]</Template>
  <TotalTime>312</TotalTime>
  <Words>795</Words>
  <Application>Microsoft Office PowerPoint</Application>
  <PresentationFormat>Widescreen</PresentationFormat>
  <Paragraphs>195</Paragraphs>
  <Slides>13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13</vt:i4>
      </vt:variant>
    </vt:vector>
  </HeadingPairs>
  <TitlesOfParts>
    <vt:vector size="18" baseType="lpstr">
      <vt:lpstr>Arial</vt:lpstr>
      <vt:lpstr>Calibri</vt:lpstr>
      <vt:lpstr>Times New Roman</vt:lpstr>
      <vt:lpstr>Tw Cen MT</vt:lpstr>
      <vt:lpstr>Gotícula</vt:lpstr>
      <vt:lpstr>Indicações de investimento ao FEHIDRo 2º Pleito</vt:lpstr>
      <vt:lpstr>Critérios de CLASSIFICAÇÃO para o 2º pleito Del MOGI nº 192, de 28 de junho de 2019</vt:lpstr>
      <vt:lpstr>Critérios de Pontuação para o 2º pleito Del MOGI nº 192, de 28 de junho de 2019</vt:lpstr>
      <vt:lpstr>Procedimentos de distribuição para o 2º pleito Del MOGI nº 192, de 28 de junho de 2019</vt:lpstr>
      <vt:lpstr>Demanda induzida (85%)</vt:lpstr>
      <vt:lpstr>Demanda espontânea (15%)</vt:lpstr>
      <vt:lpstr>Apresentação do PowerPoint</vt:lpstr>
      <vt:lpstr>Apresentação do PowerPoint</vt:lpstr>
      <vt:lpstr>2º pleito /2019</vt:lpstr>
      <vt:lpstr>Apresentação do PowerPoint</vt:lpstr>
      <vt:lpstr>Apresentação do PowerPoint</vt:lpstr>
      <vt:lpstr>3º pleito /2019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Indicações de investimento ao FEHIDRo 2º Pleito</dc:title>
  <dc:creator>Irene Sabatino Pereira Niccioli</dc:creator>
  <cp:lastModifiedBy>Luciano</cp:lastModifiedBy>
  <cp:revision>37</cp:revision>
  <dcterms:created xsi:type="dcterms:W3CDTF">2019-09-25T17:35:02Z</dcterms:created>
  <dcterms:modified xsi:type="dcterms:W3CDTF">2019-09-26T20:50:32Z</dcterms:modified>
</cp:coreProperties>
</file>