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2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A45609-2CFC-8365-BA7C-BD7CEA48C6DD}" v="111" dt="2022-04-25T14:02:53.558"/>
    <p1510:client id="{7F4A6ECC-3685-F2A4-9B97-BC4076D71625}" v="201" dt="2022-04-27T18:54:51.304"/>
    <p1510:client id="{C6E1A095-895F-021F-EBDF-9173A5B966F7}" v="1127" dt="2022-04-25T15:14:02.178"/>
    <p1510:client id="{E6383905-FF15-42E5-8F9F-DB517D239DB3}" v="33" dt="2022-04-25T14:41:14.4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ara Bueno Giacomini (SIMA_SP)" userId="S::iarabg@sp.gov.br::e530dd3b-0001-4c92-ace9-2068355ef680" providerId="AD" clId="Web-{7F4A6ECC-3685-F2A4-9B97-BC4076D71625}"/>
    <pc:docChg chg="modSld">
      <pc:chgData name="Iara Bueno Giacomini (SIMA_SP)" userId="S::iarabg@sp.gov.br::e530dd3b-0001-4c92-ace9-2068355ef680" providerId="AD" clId="Web-{7F4A6ECC-3685-F2A4-9B97-BC4076D71625}" dt="2022-04-27T18:54:51.304" v="102" actId="14100"/>
      <pc:docMkLst>
        <pc:docMk/>
      </pc:docMkLst>
      <pc:sldChg chg="modSp">
        <pc:chgData name="Iara Bueno Giacomini (SIMA_SP)" userId="S::iarabg@sp.gov.br::e530dd3b-0001-4c92-ace9-2068355ef680" providerId="AD" clId="Web-{7F4A6ECC-3685-F2A4-9B97-BC4076D71625}" dt="2022-04-27T18:54:51.304" v="102" actId="14100"/>
        <pc:sldMkLst>
          <pc:docMk/>
          <pc:sldMk cId="1550873722" sldId="262"/>
        </pc:sldMkLst>
        <pc:spChg chg="mod">
          <ac:chgData name="Iara Bueno Giacomini (SIMA_SP)" userId="S::iarabg@sp.gov.br::e530dd3b-0001-4c92-ace9-2068355ef680" providerId="AD" clId="Web-{7F4A6ECC-3685-F2A4-9B97-BC4076D71625}" dt="2022-04-27T18:54:51.304" v="102" actId="14100"/>
          <ac:spMkLst>
            <pc:docMk/>
            <pc:sldMk cId="1550873722" sldId="262"/>
            <ac:spMk id="4" creationId="{3EDCE1E3-5371-45FA-AACE-2F9C6683E26C}"/>
          </ac:spMkLst>
        </pc:spChg>
      </pc:sldChg>
    </pc:docChg>
  </pc:docChgLst>
  <pc:docChgLst>
    <pc:chgData name="Iara Bueno Giacomini (SIMA_SP)" userId="S::iarabg@sp.gov.br::e530dd3b-0001-4c92-ace9-2068355ef680" providerId="AD" clId="Web-{01A45609-2CFC-8365-BA7C-BD7CEA48C6DD}"/>
    <pc:docChg chg="modSld">
      <pc:chgData name="Iara Bueno Giacomini (SIMA_SP)" userId="S::iarabg@sp.gov.br::e530dd3b-0001-4c92-ace9-2068355ef680" providerId="AD" clId="Web-{01A45609-2CFC-8365-BA7C-BD7CEA48C6DD}" dt="2022-04-25T14:02:53.558" v="65" actId="14100"/>
      <pc:docMkLst>
        <pc:docMk/>
      </pc:docMkLst>
      <pc:sldChg chg="modSp">
        <pc:chgData name="Iara Bueno Giacomini (SIMA_SP)" userId="S::iarabg@sp.gov.br::e530dd3b-0001-4c92-ace9-2068355ef680" providerId="AD" clId="Web-{01A45609-2CFC-8365-BA7C-BD7CEA48C6DD}" dt="2022-04-25T13:58:12.723" v="6" actId="1076"/>
        <pc:sldMkLst>
          <pc:docMk/>
          <pc:sldMk cId="2210866551" sldId="256"/>
        </pc:sldMkLst>
        <pc:spChg chg="mod">
          <ac:chgData name="Iara Bueno Giacomini (SIMA_SP)" userId="S::iarabg@sp.gov.br::e530dd3b-0001-4c92-ace9-2068355ef680" providerId="AD" clId="Web-{01A45609-2CFC-8365-BA7C-BD7CEA48C6DD}" dt="2022-04-25T13:58:12.723" v="6" actId="1076"/>
          <ac:spMkLst>
            <pc:docMk/>
            <pc:sldMk cId="2210866551" sldId="256"/>
            <ac:spMk id="2" creationId="{00000000-0000-0000-0000-000000000000}"/>
          </ac:spMkLst>
        </pc:spChg>
      </pc:sldChg>
      <pc:sldChg chg="addSp modSp">
        <pc:chgData name="Iara Bueno Giacomini (SIMA_SP)" userId="S::iarabg@sp.gov.br::e530dd3b-0001-4c92-ace9-2068355ef680" providerId="AD" clId="Web-{01A45609-2CFC-8365-BA7C-BD7CEA48C6DD}" dt="2022-04-25T14:02:53.558" v="65" actId="14100"/>
        <pc:sldMkLst>
          <pc:docMk/>
          <pc:sldMk cId="1550873722" sldId="262"/>
        </pc:sldMkLst>
        <pc:spChg chg="add mod">
          <ac:chgData name="Iara Bueno Giacomini (SIMA_SP)" userId="S::iarabg@sp.gov.br::e530dd3b-0001-4c92-ace9-2068355ef680" providerId="AD" clId="Web-{01A45609-2CFC-8365-BA7C-BD7CEA48C6DD}" dt="2022-04-25T14:02:53.558" v="65" actId="14100"/>
          <ac:spMkLst>
            <pc:docMk/>
            <pc:sldMk cId="1550873722" sldId="262"/>
            <ac:spMk id="3" creationId="{5D0EF0C1-21F2-D434-1EE0-E8D5FBE64666}"/>
          </ac:spMkLst>
        </pc:spChg>
        <pc:spChg chg="mod">
          <ac:chgData name="Iara Bueno Giacomini (SIMA_SP)" userId="S::iarabg@sp.gov.br::e530dd3b-0001-4c92-ace9-2068355ef680" providerId="AD" clId="Web-{01A45609-2CFC-8365-BA7C-BD7CEA48C6DD}" dt="2022-04-25T14:02:40.636" v="61" actId="20577"/>
          <ac:spMkLst>
            <pc:docMk/>
            <pc:sldMk cId="1550873722" sldId="262"/>
            <ac:spMk id="4" creationId="{3EDCE1E3-5371-45FA-AACE-2F9C6683E26C}"/>
          </ac:spMkLst>
        </pc:spChg>
      </pc:sldChg>
    </pc:docChg>
  </pc:docChgLst>
  <pc:docChgLst>
    <pc:chgData name="Iara Bueno Giacomini (SIMA_SP)" userId="e530dd3b-0001-4c92-ace9-2068355ef680" providerId="ADAL" clId="{E6383905-FF15-42E5-8F9F-DB517D239DB3}"/>
    <pc:docChg chg="undo custSel addSld delSld modSld sldOrd delMainMaster modMainMaster">
      <pc:chgData name="Iara Bueno Giacomini (SIMA_SP)" userId="e530dd3b-0001-4c92-ace9-2068355ef680" providerId="ADAL" clId="{E6383905-FF15-42E5-8F9F-DB517D239DB3}" dt="2022-04-25T14:41:11.102" v="585"/>
      <pc:docMkLst>
        <pc:docMk/>
      </pc:docMkLst>
      <pc:sldChg chg="addSp delSp modSp del mod">
        <pc:chgData name="Iara Bueno Giacomini (SIMA_SP)" userId="e530dd3b-0001-4c92-ace9-2068355ef680" providerId="ADAL" clId="{E6383905-FF15-42E5-8F9F-DB517D239DB3}" dt="2022-04-25T14:17:37.383" v="576" actId="2696"/>
        <pc:sldMkLst>
          <pc:docMk/>
          <pc:sldMk cId="2210866551" sldId="256"/>
        </pc:sldMkLst>
        <pc:spChg chg="del">
          <ac:chgData name="Iara Bueno Giacomini (SIMA_SP)" userId="e530dd3b-0001-4c92-ace9-2068355ef680" providerId="ADAL" clId="{E6383905-FF15-42E5-8F9F-DB517D239DB3}" dt="2022-04-25T14:17:29.577" v="571" actId="21"/>
          <ac:spMkLst>
            <pc:docMk/>
            <pc:sldMk cId="2210866551" sldId="256"/>
            <ac:spMk id="2" creationId="{00000000-0000-0000-0000-000000000000}"/>
          </ac:spMkLst>
        </pc:spChg>
        <pc:spChg chg="add mod">
          <ac:chgData name="Iara Bueno Giacomini (SIMA_SP)" userId="e530dd3b-0001-4c92-ace9-2068355ef680" providerId="ADAL" clId="{E6383905-FF15-42E5-8F9F-DB517D239DB3}" dt="2022-04-25T14:17:29.577" v="571" actId="21"/>
          <ac:spMkLst>
            <pc:docMk/>
            <pc:sldMk cId="2210866551" sldId="256"/>
            <ac:spMk id="4" creationId="{6C531E7B-3536-44F4-BEF4-C63136C1717A}"/>
          </ac:spMkLst>
        </pc:spChg>
      </pc:sldChg>
      <pc:sldChg chg="del">
        <pc:chgData name="Iara Bueno Giacomini (SIMA_SP)" userId="e530dd3b-0001-4c92-ace9-2068355ef680" providerId="ADAL" clId="{E6383905-FF15-42E5-8F9F-DB517D239DB3}" dt="2022-04-20T19:58:13.015" v="354" actId="47"/>
        <pc:sldMkLst>
          <pc:docMk/>
          <pc:sldMk cId="3163801166" sldId="258"/>
        </pc:sldMkLst>
      </pc:sldChg>
      <pc:sldChg chg="del">
        <pc:chgData name="Iara Bueno Giacomini (SIMA_SP)" userId="e530dd3b-0001-4c92-ace9-2068355ef680" providerId="ADAL" clId="{E6383905-FF15-42E5-8F9F-DB517D239DB3}" dt="2022-04-20T19:58:07.115" v="353" actId="47"/>
        <pc:sldMkLst>
          <pc:docMk/>
          <pc:sldMk cId="1187310652" sldId="259"/>
        </pc:sldMkLst>
      </pc:sldChg>
      <pc:sldChg chg="delSp modSp mod setBg">
        <pc:chgData name="Iara Bueno Giacomini (SIMA_SP)" userId="e530dd3b-0001-4c92-ace9-2068355ef680" providerId="ADAL" clId="{E6383905-FF15-42E5-8F9F-DB517D239DB3}" dt="2022-04-25T14:41:11.102" v="585"/>
        <pc:sldMkLst>
          <pc:docMk/>
          <pc:sldMk cId="1550873722" sldId="262"/>
        </pc:sldMkLst>
        <pc:spChg chg="mod">
          <ac:chgData name="Iara Bueno Giacomini (SIMA_SP)" userId="e530dd3b-0001-4c92-ace9-2068355ef680" providerId="ADAL" clId="{E6383905-FF15-42E5-8F9F-DB517D239DB3}" dt="2022-04-25T14:04:31.973" v="383" actId="404"/>
          <ac:spMkLst>
            <pc:docMk/>
            <pc:sldMk cId="1550873722" sldId="262"/>
            <ac:spMk id="2" creationId="{00000000-0000-0000-0000-000000000000}"/>
          </ac:spMkLst>
        </pc:spChg>
        <pc:spChg chg="mod ord">
          <ac:chgData name="Iara Bueno Giacomini (SIMA_SP)" userId="e530dd3b-0001-4c92-ace9-2068355ef680" providerId="ADAL" clId="{E6383905-FF15-42E5-8F9F-DB517D239DB3}" dt="2022-04-25T14:07:22.100" v="517" actId="14100"/>
          <ac:spMkLst>
            <pc:docMk/>
            <pc:sldMk cId="1550873722" sldId="262"/>
            <ac:spMk id="3" creationId="{5D0EF0C1-21F2-D434-1EE0-E8D5FBE64666}"/>
          </ac:spMkLst>
        </pc:spChg>
        <pc:spChg chg="mod ord">
          <ac:chgData name="Iara Bueno Giacomini (SIMA_SP)" userId="e530dd3b-0001-4c92-ace9-2068355ef680" providerId="ADAL" clId="{E6383905-FF15-42E5-8F9F-DB517D239DB3}" dt="2022-04-25T14:09:18.570" v="563" actId="20577"/>
          <ac:spMkLst>
            <pc:docMk/>
            <pc:sldMk cId="1550873722" sldId="262"/>
            <ac:spMk id="4" creationId="{3EDCE1E3-5371-45FA-AACE-2F9C6683E26C}"/>
          </ac:spMkLst>
        </pc:spChg>
        <pc:spChg chg="del">
          <ac:chgData name="Iara Bueno Giacomini (SIMA_SP)" userId="e530dd3b-0001-4c92-ace9-2068355ef680" providerId="ADAL" clId="{E6383905-FF15-42E5-8F9F-DB517D239DB3}" dt="2022-04-25T14:16:23.979" v="565" actId="478"/>
          <ac:spMkLst>
            <pc:docMk/>
            <pc:sldMk cId="1550873722" sldId="262"/>
            <ac:spMk id="5" creationId="{A5A553DC-FA59-1C2C-AB15-E1F0F3CF6D71}"/>
          </ac:spMkLst>
        </pc:spChg>
        <pc:spChg chg="del">
          <ac:chgData name="Iara Bueno Giacomini (SIMA_SP)" userId="e530dd3b-0001-4c92-ace9-2068355ef680" providerId="ADAL" clId="{E6383905-FF15-42E5-8F9F-DB517D239DB3}" dt="2022-04-25T14:16:20.688" v="564" actId="478"/>
          <ac:spMkLst>
            <pc:docMk/>
            <pc:sldMk cId="1550873722" sldId="262"/>
            <ac:spMk id="6" creationId="{4DFF40DB-22D4-5526-2CC3-969BC8E77A7B}"/>
          </ac:spMkLst>
        </pc:spChg>
        <pc:spChg chg="del">
          <ac:chgData name="Iara Bueno Giacomini (SIMA_SP)" userId="e530dd3b-0001-4c92-ace9-2068355ef680" providerId="ADAL" clId="{E6383905-FF15-42E5-8F9F-DB517D239DB3}" dt="2022-04-25T14:16:27.683" v="566" actId="478"/>
          <ac:spMkLst>
            <pc:docMk/>
            <pc:sldMk cId="1550873722" sldId="262"/>
            <ac:spMk id="7" creationId="{63A0C626-4EE8-EC5E-655A-BB03758697EF}"/>
          </ac:spMkLst>
        </pc:spChg>
      </pc:sldChg>
      <pc:sldChg chg="addSp delSp modSp add mod ord">
        <pc:chgData name="Iara Bueno Giacomini (SIMA_SP)" userId="e530dd3b-0001-4c92-ace9-2068355ef680" providerId="ADAL" clId="{E6383905-FF15-42E5-8F9F-DB517D239DB3}" dt="2022-04-25T14:17:53.677" v="580" actId="27636"/>
        <pc:sldMkLst>
          <pc:docMk/>
          <pc:sldMk cId="1359697176" sldId="263"/>
        </pc:sldMkLst>
        <pc:spChg chg="del">
          <ac:chgData name="Iara Bueno Giacomini (SIMA_SP)" userId="e530dd3b-0001-4c92-ace9-2068355ef680" providerId="ADAL" clId="{E6383905-FF15-42E5-8F9F-DB517D239DB3}" dt="2022-04-25T14:17:21.172" v="570" actId="478"/>
          <ac:spMkLst>
            <pc:docMk/>
            <pc:sldMk cId="1359697176" sldId="263"/>
            <ac:spMk id="2" creationId="{00000000-0000-0000-0000-000000000000}"/>
          </ac:spMkLst>
        </pc:spChg>
        <pc:spChg chg="del">
          <ac:chgData name="Iara Bueno Giacomini (SIMA_SP)" userId="e530dd3b-0001-4c92-ace9-2068355ef680" providerId="ADAL" clId="{E6383905-FF15-42E5-8F9F-DB517D239DB3}" dt="2022-04-25T14:17:14.924" v="569" actId="478"/>
          <ac:spMkLst>
            <pc:docMk/>
            <pc:sldMk cId="1359697176" sldId="263"/>
            <ac:spMk id="3" creationId="{5D0EF0C1-21F2-D434-1EE0-E8D5FBE64666}"/>
          </ac:spMkLst>
        </pc:spChg>
        <pc:spChg chg="del">
          <ac:chgData name="Iara Bueno Giacomini (SIMA_SP)" userId="e530dd3b-0001-4c92-ace9-2068355ef680" providerId="ADAL" clId="{E6383905-FF15-42E5-8F9F-DB517D239DB3}" dt="2022-04-25T14:17:12.572" v="568" actId="478"/>
          <ac:spMkLst>
            <pc:docMk/>
            <pc:sldMk cId="1359697176" sldId="263"/>
            <ac:spMk id="4" creationId="{3EDCE1E3-5371-45FA-AACE-2F9C6683E26C}"/>
          </ac:spMkLst>
        </pc:spChg>
        <pc:spChg chg="add mod">
          <ac:chgData name="Iara Bueno Giacomini (SIMA_SP)" userId="e530dd3b-0001-4c92-ace9-2068355ef680" providerId="ADAL" clId="{E6383905-FF15-42E5-8F9F-DB517D239DB3}" dt="2022-04-25T14:17:53.677" v="580" actId="27636"/>
          <ac:spMkLst>
            <pc:docMk/>
            <pc:sldMk cId="1359697176" sldId="263"/>
            <ac:spMk id="5" creationId="{3BFE9DA8-C0A8-4071-BC21-10E26FA4CD38}"/>
          </ac:spMkLst>
        </pc:spChg>
      </pc:sldChg>
      <pc:sldMasterChg chg="addSp">
        <pc:chgData name="Iara Bueno Giacomini (SIMA_SP)" userId="e530dd3b-0001-4c92-ace9-2068355ef680" providerId="ADAL" clId="{E6383905-FF15-42E5-8F9F-DB517D239DB3}" dt="2022-04-25T14:40:51.712" v="581"/>
        <pc:sldMasterMkLst>
          <pc:docMk/>
          <pc:sldMasterMk cId="1810920516" sldId="2147483661"/>
        </pc:sldMasterMkLst>
        <pc:picChg chg="add">
          <ac:chgData name="Iara Bueno Giacomini (SIMA_SP)" userId="e530dd3b-0001-4c92-ace9-2068355ef680" providerId="ADAL" clId="{E6383905-FF15-42E5-8F9F-DB517D239DB3}" dt="2022-04-25T14:40:51.712" v="581"/>
          <ac:picMkLst>
            <pc:docMk/>
            <pc:sldMasterMk cId="1810920516" sldId="2147483661"/>
            <ac:picMk id="8" creationId="{9A3DA2A6-84E1-4F2B-A8B1-87F796B2DB7E}"/>
          </ac:picMkLst>
        </pc:picChg>
      </pc:sldMasterChg>
      <pc:sldMasterChg chg="del delSldLayout">
        <pc:chgData name="Iara Bueno Giacomini (SIMA_SP)" userId="e530dd3b-0001-4c92-ace9-2068355ef680" providerId="ADAL" clId="{E6383905-FF15-42E5-8F9F-DB517D239DB3}" dt="2022-04-25T14:17:37.383" v="576" actId="2696"/>
        <pc:sldMasterMkLst>
          <pc:docMk/>
          <pc:sldMasterMk cId="2675746937" sldId="2147483661"/>
        </pc:sldMasterMkLst>
        <pc:sldLayoutChg chg="del">
          <pc:chgData name="Iara Bueno Giacomini (SIMA_SP)" userId="e530dd3b-0001-4c92-ace9-2068355ef680" providerId="ADAL" clId="{E6383905-FF15-42E5-8F9F-DB517D239DB3}" dt="2022-04-25T14:17:37.383" v="576" actId="2696"/>
          <pc:sldLayoutMkLst>
            <pc:docMk/>
            <pc:sldMasterMk cId="2675746937" sldId="2147483661"/>
            <pc:sldLayoutMk cId="877683876" sldId="2147483662"/>
          </pc:sldLayoutMkLst>
        </pc:sldLayoutChg>
        <pc:sldLayoutChg chg="del">
          <pc:chgData name="Iara Bueno Giacomini (SIMA_SP)" userId="e530dd3b-0001-4c92-ace9-2068355ef680" providerId="ADAL" clId="{E6383905-FF15-42E5-8F9F-DB517D239DB3}" dt="2022-04-25T14:17:37.383" v="576" actId="2696"/>
          <pc:sldLayoutMkLst>
            <pc:docMk/>
            <pc:sldMasterMk cId="2675746937" sldId="2147483661"/>
            <pc:sldLayoutMk cId="314005268" sldId="2147483663"/>
          </pc:sldLayoutMkLst>
        </pc:sldLayoutChg>
        <pc:sldLayoutChg chg="del">
          <pc:chgData name="Iara Bueno Giacomini (SIMA_SP)" userId="e530dd3b-0001-4c92-ace9-2068355ef680" providerId="ADAL" clId="{E6383905-FF15-42E5-8F9F-DB517D239DB3}" dt="2022-04-25T14:17:37.383" v="576" actId="2696"/>
          <pc:sldLayoutMkLst>
            <pc:docMk/>
            <pc:sldMasterMk cId="2675746937" sldId="2147483661"/>
            <pc:sldLayoutMk cId="3781375764" sldId="2147483664"/>
          </pc:sldLayoutMkLst>
        </pc:sldLayoutChg>
        <pc:sldLayoutChg chg="del">
          <pc:chgData name="Iara Bueno Giacomini (SIMA_SP)" userId="e530dd3b-0001-4c92-ace9-2068355ef680" providerId="ADAL" clId="{E6383905-FF15-42E5-8F9F-DB517D239DB3}" dt="2022-04-25T14:17:37.383" v="576" actId="2696"/>
          <pc:sldLayoutMkLst>
            <pc:docMk/>
            <pc:sldMasterMk cId="2675746937" sldId="2147483661"/>
            <pc:sldLayoutMk cId="2124613824" sldId="2147483665"/>
          </pc:sldLayoutMkLst>
        </pc:sldLayoutChg>
        <pc:sldLayoutChg chg="del">
          <pc:chgData name="Iara Bueno Giacomini (SIMA_SP)" userId="e530dd3b-0001-4c92-ace9-2068355ef680" providerId="ADAL" clId="{E6383905-FF15-42E5-8F9F-DB517D239DB3}" dt="2022-04-25T14:17:37.383" v="576" actId="2696"/>
          <pc:sldLayoutMkLst>
            <pc:docMk/>
            <pc:sldMasterMk cId="2675746937" sldId="2147483661"/>
            <pc:sldLayoutMk cId="3694421058" sldId="2147483666"/>
          </pc:sldLayoutMkLst>
        </pc:sldLayoutChg>
        <pc:sldLayoutChg chg="del">
          <pc:chgData name="Iara Bueno Giacomini (SIMA_SP)" userId="e530dd3b-0001-4c92-ace9-2068355ef680" providerId="ADAL" clId="{E6383905-FF15-42E5-8F9F-DB517D239DB3}" dt="2022-04-25T14:17:37.383" v="576" actId="2696"/>
          <pc:sldLayoutMkLst>
            <pc:docMk/>
            <pc:sldMasterMk cId="2675746937" sldId="2147483661"/>
            <pc:sldLayoutMk cId="3108533492" sldId="2147483667"/>
          </pc:sldLayoutMkLst>
        </pc:sldLayoutChg>
        <pc:sldLayoutChg chg="del">
          <pc:chgData name="Iara Bueno Giacomini (SIMA_SP)" userId="e530dd3b-0001-4c92-ace9-2068355ef680" providerId="ADAL" clId="{E6383905-FF15-42E5-8F9F-DB517D239DB3}" dt="2022-04-25T14:17:37.383" v="576" actId="2696"/>
          <pc:sldLayoutMkLst>
            <pc:docMk/>
            <pc:sldMasterMk cId="2675746937" sldId="2147483661"/>
            <pc:sldLayoutMk cId="578281579" sldId="2147483668"/>
          </pc:sldLayoutMkLst>
        </pc:sldLayoutChg>
        <pc:sldLayoutChg chg="del">
          <pc:chgData name="Iara Bueno Giacomini (SIMA_SP)" userId="e530dd3b-0001-4c92-ace9-2068355ef680" providerId="ADAL" clId="{E6383905-FF15-42E5-8F9F-DB517D239DB3}" dt="2022-04-25T14:17:37.383" v="576" actId="2696"/>
          <pc:sldLayoutMkLst>
            <pc:docMk/>
            <pc:sldMasterMk cId="2675746937" sldId="2147483661"/>
            <pc:sldLayoutMk cId="2217836567" sldId="2147483669"/>
          </pc:sldLayoutMkLst>
        </pc:sldLayoutChg>
        <pc:sldLayoutChg chg="del">
          <pc:chgData name="Iara Bueno Giacomini (SIMA_SP)" userId="e530dd3b-0001-4c92-ace9-2068355ef680" providerId="ADAL" clId="{E6383905-FF15-42E5-8F9F-DB517D239DB3}" dt="2022-04-25T14:17:37.383" v="576" actId="2696"/>
          <pc:sldLayoutMkLst>
            <pc:docMk/>
            <pc:sldMasterMk cId="2675746937" sldId="2147483661"/>
            <pc:sldLayoutMk cId="2245566346" sldId="2147483670"/>
          </pc:sldLayoutMkLst>
        </pc:sldLayoutChg>
        <pc:sldLayoutChg chg="del">
          <pc:chgData name="Iara Bueno Giacomini (SIMA_SP)" userId="e530dd3b-0001-4c92-ace9-2068355ef680" providerId="ADAL" clId="{E6383905-FF15-42E5-8F9F-DB517D239DB3}" dt="2022-04-25T14:17:37.383" v="576" actId="2696"/>
          <pc:sldLayoutMkLst>
            <pc:docMk/>
            <pc:sldMasterMk cId="2675746937" sldId="2147483661"/>
            <pc:sldLayoutMk cId="746588027" sldId="2147483671"/>
          </pc:sldLayoutMkLst>
        </pc:sldLayoutChg>
        <pc:sldLayoutChg chg="del">
          <pc:chgData name="Iara Bueno Giacomini (SIMA_SP)" userId="e530dd3b-0001-4c92-ace9-2068355ef680" providerId="ADAL" clId="{E6383905-FF15-42E5-8F9F-DB517D239DB3}" dt="2022-04-25T14:17:37.383" v="576" actId="2696"/>
          <pc:sldLayoutMkLst>
            <pc:docMk/>
            <pc:sldMasterMk cId="2675746937" sldId="2147483661"/>
            <pc:sldLayoutMk cId="1306397509" sldId="2147483672"/>
          </pc:sldLayoutMkLst>
        </pc:sldLayoutChg>
      </pc:sldMasterChg>
      <pc:sldMasterChg chg="addSp">
        <pc:chgData name="Iara Bueno Giacomini (SIMA_SP)" userId="e530dd3b-0001-4c92-ace9-2068355ef680" providerId="ADAL" clId="{E6383905-FF15-42E5-8F9F-DB517D239DB3}" dt="2022-04-25T14:40:54.112" v="582"/>
        <pc:sldMasterMkLst>
          <pc:docMk/>
          <pc:sldMasterMk cId="4210600240" sldId="2147483674"/>
        </pc:sldMasterMkLst>
        <pc:picChg chg="add">
          <ac:chgData name="Iara Bueno Giacomini (SIMA_SP)" userId="e530dd3b-0001-4c92-ace9-2068355ef680" providerId="ADAL" clId="{E6383905-FF15-42E5-8F9F-DB517D239DB3}" dt="2022-04-25T14:40:54.112" v="582"/>
          <ac:picMkLst>
            <pc:docMk/>
            <pc:sldMasterMk cId="4210600240" sldId="2147483674"/>
            <ac:picMk id="13" creationId="{BC996773-BFE0-498B-ABCE-6B241C3DC620}"/>
          </ac:picMkLst>
        </pc:picChg>
      </pc:sldMasterChg>
      <pc:sldMasterChg chg="addSp">
        <pc:chgData name="Iara Bueno Giacomini (SIMA_SP)" userId="e530dd3b-0001-4c92-ace9-2068355ef680" providerId="ADAL" clId="{E6383905-FF15-42E5-8F9F-DB517D239DB3}" dt="2022-04-25T14:40:55.632" v="583"/>
        <pc:sldMasterMkLst>
          <pc:docMk/>
          <pc:sldMasterMk cId="1803031221" sldId="2147483693"/>
        </pc:sldMasterMkLst>
        <pc:picChg chg="add">
          <ac:chgData name="Iara Bueno Giacomini (SIMA_SP)" userId="e530dd3b-0001-4c92-ace9-2068355ef680" providerId="ADAL" clId="{E6383905-FF15-42E5-8F9F-DB517D239DB3}" dt="2022-04-25T14:40:55.632" v="583"/>
          <ac:picMkLst>
            <pc:docMk/>
            <pc:sldMasterMk cId="1803031221" sldId="2147483693"/>
            <ac:picMk id="8" creationId="{804D3CFD-2D1A-48EE-AE57-A98F51E10578}"/>
          </ac:picMkLst>
        </pc:picChg>
      </pc:sldMasterChg>
    </pc:docChg>
  </pc:docChgLst>
  <pc:docChgLst>
    <pc:chgData name="Iara Bueno Giacomini (SIMA_SP)" userId="S::iarabg@sp.gov.br::e530dd3b-0001-4c92-ace9-2068355ef680" providerId="AD" clId="Web-{76229B91-90A0-4B5F-80E7-CE272599313A}"/>
    <pc:docChg chg="addSld delSld modSld addMainMaster modMainMaster">
      <pc:chgData name="Iara Bueno Giacomini (SIMA_SP)" userId="S::iarabg@sp.gov.br::e530dd3b-0001-4c92-ace9-2068355ef680" providerId="AD" clId="Web-{76229B91-90A0-4B5F-80E7-CE272599313A}" dt="2022-04-20T18:21:31.395" v="245" actId="1076"/>
      <pc:docMkLst>
        <pc:docMk/>
      </pc:docMkLst>
      <pc:sldChg chg="delSp modSp">
        <pc:chgData name="Iara Bueno Giacomini (SIMA_SP)" userId="S::iarabg@sp.gov.br::e530dd3b-0001-4c92-ace9-2068355ef680" providerId="AD" clId="Web-{76229B91-90A0-4B5F-80E7-CE272599313A}" dt="2022-04-20T18:09:06.233" v="59" actId="20577"/>
        <pc:sldMkLst>
          <pc:docMk/>
          <pc:sldMk cId="2210866551" sldId="256"/>
        </pc:sldMkLst>
        <pc:spChg chg="mod">
          <ac:chgData name="Iara Bueno Giacomini (SIMA_SP)" userId="S::iarabg@sp.gov.br::e530dd3b-0001-4c92-ace9-2068355ef680" providerId="AD" clId="Web-{76229B91-90A0-4B5F-80E7-CE272599313A}" dt="2022-04-20T18:09:06.233" v="59" actId="20577"/>
          <ac:spMkLst>
            <pc:docMk/>
            <pc:sldMk cId="2210866551" sldId="256"/>
            <ac:spMk id="2" creationId="{00000000-0000-0000-0000-000000000000}"/>
          </ac:spMkLst>
        </pc:spChg>
        <pc:spChg chg="del">
          <ac:chgData name="Iara Bueno Giacomini (SIMA_SP)" userId="S::iarabg@sp.gov.br::e530dd3b-0001-4c92-ace9-2068355ef680" providerId="AD" clId="Web-{76229B91-90A0-4B5F-80E7-CE272599313A}" dt="2022-04-20T18:07:30.667" v="31"/>
          <ac:spMkLst>
            <pc:docMk/>
            <pc:sldMk cId="2210866551" sldId="256"/>
            <ac:spMk id="3" creationId="{00000000-0000-0000-0000-000000000000}"/>
          </ac:spMkLst>
        </pc:spChg>
      </pc:sldChg>
      <pc:sldChg chg="new del">
        <pc:chgData name="Iara Bueno Giacomini (SIMA_SP)" userId="S::iarabg@sp.gov.br::e530dd3b-0001-4c92-ace9-2068355ef680" providerId="AD" clId="Web-{76229B91-90A0-4B5F-80E7-CE272599313A}" dt="2022-04-20T18:13:06.662" v="66"/>
        <pc:sldMkLst>
          <pc:docMk/>
          <pc:sldMk cId="3887471145" sldId="257"/>
        </pc:sldMkLst>
      </pc:sldChg>
      <pc:sldChg chg="add">
        <pc:chgData name="Iara Bueno Giacomini (SIMA_SP)" userId="S::iarabg@sp.gov.br::e530dd3b-0001-4c92-ace9-2068355ef680" providerId="AD" clId="Web-{76229B91-90A0-4B5F-80E7-CE272599313A}" dt="2022-04-20T18:13:00.646" v="61"/>
        <pc:sldMkLst>
          <pc:docMk/>
          <pc:sldMk cId="3163801166" sldId="258"/>
        </pc:sldMkLst>
      </pc:sldChg>
      <pc:sldChg chg="add">
        <pc:chgData name="Iara Bueno Giacomini (SIMA_SP)" userId="S::iarabg@sp.gov.br::e530dd3b-0001-4c92-ace9-2068355ef680" providerId="AD" clId="Web-{76229B91-90A0-4B5F-80E7-CE272599313A}" dt="2022-04-20T18:13:00.818" v="62"/>
        <pc:sldMkLst>
          <pc:docMk/>
          <pc:sldMk cId="1187310652" sldId="259"/>
        </pc:sldMkLst>
      </pc:sldChg>
      <pc:sldChg chg="add del">
        <pc:chgData name="Iara Bueno Giacomini (SIMA_SP)" userId="S::iarabg@sp.gov.br::e530dd3b-0001-4c92-ace9-2068355ef680" providerId="AD" clId="Web-{76229B91-90A0-4B5F-80E7-CE272599313A}" dt="2022-04-20T18:15:34.556" v="121"/>
        <pc:sldMkLst>
          <pc:docMk/>
          <pc:sldMk cId="52961909" sldId="260"/>
        </pc:sldMkLst>
      </pc:sldChg>
      <pc:sldChg chg="add del">
        <pc:chgData name="Iara Bueno Giacomini (SIMA_SP)" userId="S::iarabg@sp.gov.br::e530dd3b-0001-4c92-ace9-2068355ef680" providerId="AD" clId="Web-{76229B91-90A0-4B5F-80E7-CE272599313A}" dt="2022-04-20T18:14:50.118" v="108"/>
        <pc:sldMkLst>
          <pc:docMk/>
          <pc:sldMk cId="1160542878" sldId="261"/>
        </pc:sldMkLst>
      </pc:sldChg>
      <pc:sldChg chg="addSp delSp modSp add">
        <pc:chgData name="Iara Bueno Giacomini (SIMA_SP)" userId="S::iarabg@sp.gov.br::e530dd3b-0001-4c92-ace9-2068355ef680" providerId="AD" clId="Web-{76229B91-90A0-4B5F-80E7-CE272599313A}" dt="2022-04-20T18:21:31.395" v="245" actId="1076"/>
        <pc:sldMkLst>
          <pc:docMk/>
          <pc:sldMk cId="1550873722" sldId="262"/>
        </pc:sldMkLst>
        <pc:spChg chg="mod">
          <ac:chgData name="Iara Bueno Giacomini (SIMA_SP)" userId="S::iarabg@sp.gov.br::e530dd3b-0001-4c92-ace9-2068355ef680" providerId="AD" clId="Web-{76229B91-90A0-4B5F-80E7-CE272599313A}" dt="2022-04-20T18:15:19.134" v="116" actId="1076"/>
          <ac:spMkLst>
            <pc:docMk/>
            <pc:sldMk cId="1550873722" sldId="262"/>
            <ac:spMk id="2" creationId="{00000000-0000-0000-0000-000000000000}"/>
          </ac:spMkLst>
        </pc:spChg>
        <pc:spChg chg="add del">
          <ac:chgData name="Iara Bueno Giacomini (SIMA_SP)" userId="S::iarabg@sp.gov.br::e530dd3b-0001-4c92-ace9-2068355ef680" providerId="AD" clId="Web-{76229B91-90A0-4B5F-80E7-CE272599313A}" dt="2022-04-20T18:14:23.101" v="96"/>
          <ac:spMkLst>
            <pc:docMk/>
            <pc:sldMk cId="1550873722" sldId="262"/>
            <ac:spMk id="3" creationId="{15F51D2A-5172-FBC6-CBAB-900875A81489}"/>
          </ac:spMkLst>
        </pc:spChg>
        <pc:spChg chg="mod">
          <ac:chgData name="Iara Bueno Giacomini (SIMA_SP)" userId="S::iarabg@sp.gov.br::e530dd3b-0001-4c92-ace9-2068355ef680" providerId="AD" clId="Web-{76229B91-90A0-4B5F-80E7-CE272599313A}" dt="2022-04-20T18:21:31.395" v="245" actId="1076"/>
          <ac:spMkLst>
            <pc:docMk/>
            <pc:sldMk cId="1550873722" sldId="262"/>
            <ac:spMk id="4" creationId="{3EDCE1E3-5371-45FA-AACE-2F9C6683E26C}"/>
          </ac:spMkLst>
        </pc:spChg>
        <pc:spChg chg="add del mod">
          <ac:chgData name="Iara Bueno Giacomini (SIMA_SP)" userId="S::iarabg@sp.gov.br::e530dd3b-0001-4c92-ace9-2068355ef680" providerId="AD" clId="Web-{76229B91-90A0-4B5F-80E7-CE272599313A}" dt="2022-04-20T18:20:33.065" v="216"/>
          <ac:spMkLst>
            <pc:docMk/>
            <pc:sldMk cId="1550873722" sldId="262"/>
            <ac:spMk id="7" creationId="{E540AC22-5663-5A92-9580-C3245ECE2A47}"/>
          </ac:spMkLst>
        </pc:spChg>
      </pc:sldChg>
      <pc:sldMasterChg chg="add addSldLayout">
        <pc:chgData name="Iara Bueno Giacomini (SIMA_SP)" userId="S::iarabg@sp.gov.br::e530dd3b-0001-4c92-ace9-2068355ef680" providerId="AD" clId="Web-{76229B91-90A0-4B5F-80E7-CE272599313A}" dt="2022-04-20T18:13:00.646" v="61"/>
        <pc:sldMasterMkLst>
          <pc:docMk/>
          <pc:sldMasterMk cId="3188857988" sldId="2147483648"/>
        </pc:sldMasterMkLst>
        <pc:sldLayoutChg chg="add">
          <pc:chgData name="Iara Bueno Giacomini (SIMA_SP)" userId="S::iarabg@sp.gov.br::e530dd3b-0001-4c92-ace9-2068355ef680" providerId="AD" clId="Web-{76229B91-90A0-4B5F-80E7-CE272599313A}" dt="2022-04-20T18:13:00.646" v="61"/>
          <pc:sldLayoutMkLst>
            <pc:docMk/>
            <pc:sldMasterMk cId="3188857988" sldId="2147483648"/>
            <pc:sldLayoutMk cId="1068075545" sldId="2147483649"/>
          </pc:sldLayoutMkLst>
        </pc:sldLayoutChg>
        <pc:sldLayoutChg chg="add">
          <pc:chgData name="Iara Bueno Giacomini (SIMA_SP)" userId="S::iarabg@sp.gov.br::e530dd3b-0001-4c92-ace9-2068355ef680" providerId="AD" clId="Web-{76229B91-90A0-4B5F-80E7-CE272599313A}" dt="2022-04-20T18:13:00.646" v="61"/>
          <pc:sldLayoutMkLst>
            <pc:docMk/>
            <pc:sldMasterMk cId="3188857988" sldId="2147483648"/>
            <pc:sldLayoutMk cId="501970978" sldId="2147483650"/>
          </pc:sldLayoutMkLst>
        </pc:sldLayoutChg>
        <pc:sldLayoutChg chg="add">
          <pc:chgData name="Iara Bueno Giacomini (SIMA_SP)" userId="S::iarabg@sp.gov.br::e530dd3b-0001-4c92-ace9-2068355ef680" providerId="AD" clId="Web-{76229B91-90A0-4B5F-80E7-CE272599313A}" dt="2022-04-20T18:13:00.646" v="61"/>
          <pc:sldLayoutMkLst>
            <pc:docMk/>
            <pc:sldMasterMk cId="3188857988" sldId="2147483648"/>
            <pc:sldLayoutMk cId="1510654846" sldId="2147483651"/>
          </pc:sldLayoutMkLst>
        </pc:sldLayoutChg>
        <pc:sldLayoutChg chg="add">
          <pc:chgData name="Iara Bueno Giacomini (SIMA_SP)" userId="S::iarabg@sp.gov.br::e530dd3b-0001-4c92-ace9-2068355ef680" providerId="AD" clId="Web-{76229B91-90A0-4B5F-80E7-CE272599313A}" dt="2022-04-20T18:13:00.646" v="61"/>
          <pc:sldLayoutMkLst>
            <pc:docMk/>
            <pc:sldMasterMk cId="3188857988" sldId="2147483648"/>
            <pc:sldLayoutMk cId="595158417" sldId="2147483652"/>
          </pc:sldLayoutMkLst>
        </pc:sldLayoutChg>
        <pc:sldLayoutChg chg="add">
          <pc:chgData name="Iara Bueno Giacomini (SIMA_SP)" userId="S::iarabg@sp.gov.br::e530dd3b-0001-4c92-ace9-2068355ef680" providerId="AD" clId="Web-{76229B91-90A0-4B5F-80E7-CE272599313A}" dt="2022-04-20T18:13:00.646" v="61"/>
          <pc:sldLayoutMkLst>
            <pc:docMk/>
            <pc:sldMasterMk cId="3188857988" sldId="2147483648"/>
            <pc:sldLayoutMk cId="3102201631" sldId="2147483653"/>
          </pc:sldLayoutMkLst>
        </pc:sldLayoutChg>
        <pc:sldLayoutChg chg="add">
          <pc:chgData name="Iara Bueno Giacomini (SIMA_SP)" userId="S::iarabg@sp.gov.br::e530dd3b-0001-4c92-ace9-2068355ef680" providerId="AD" clId="Web-{76229B91-90A0-4B5F-80E7-CE272599313A}" dt="2022-04-20T18:13:00.646" v="61"/>
          <pc:sldLayoutMkLst>
            <pc:docMk/>
            <pc:sldMasterMk cId="3188857988" sldId="2147483648"/>
            <pc:sldLayoutMk cId="314774808" sldId="2147483654"/>
          </pc:sldLayoutMkLst>
        </pc:sldLayoutChg>
        <pc:sldLayoutChg chg="add">
          <pc:chgData name="Iara Bueno Giacomini (SIMA_SP)" userId="S::iarabg@sp.gov.br::e530dd3b-0001-4c92-ace9-2068355ef680" providerId="AD" clId="Web-{76229B91-90A0-4B5F-80E7-CE272599313A}" dt="2022-04-20T18:13:00.646" v="61"/>
          <pc:sldLayoutMkLst>
            <pc:docMk/>
            <pc:sldMasterMk cId="3188857988" sldId="2147483648"/>
            <pc:sldLayoutMk cId="999326327" sldId="2147483655"/>
          </pc:sldLayoutMkLst>
        </pc:sldLayoutChg>
        <pc:sldLayoutChg chg="add">
          <pc:chgData name="Iara Bueno Giacomini (SIMA_SP)" userId="S::iarabg@sp.gov.br::e530dd3b-0001-4c92-ace9-2068355ef680" providerId="AD" clId="Web-{76229B91-90A0-4B5F-80E7-CE272599313A}" dt="2022-04-20T18:13:00.646" v="61"/>
          <pc:sldLayoutMkLst>
            <pc:docMk/>
            <pc:sldMasterMk cId="3188857988" sldId="2147483648"/>
            <pc:sldLayoutMk cId="1878973519" sldId="2147483656"/>
          </pc:sldLayoutMkLst>
        </pc:sldLayoutChg>
        <pc:sldLayoutChg chg="add">
          <pc:chgData name="Iara Bueno Giacomini (SIMA_SP)" userId="S::iarabg@sp.gov.br::e530dd3b-0001-4c92-ace9-2068355ef680" providerId="AD" clId="Web-{76229B91-90A0-4B5F-80E7-CE272599313A}" dt="2022-04-20T18:13:00.646" v="61"/>
          <pc:sldLayoutMkLst>
            <pc:docMk/>
            <pc:sldMasterMk cId="3188857988" sldId="2147483648"/>
            <pc:sldLayoutMk cId="1789320589" sldId="2147483657"/>
          </pc:sldLayoutMkLst>
        </pc:sldLayoutChg>
        <pc:sldLayoutChg chg="add">
          <pc:chgData name="Iara Bueno Giacomini (SIMA_SP)" userId="S::iarabg@sp.gov.br::e530dd3b-0001-4c92-ace9-2068355ef680" providerId="AD" clId="Web-{76229B91-90A0-4B5F-80E7-CE272599313A}" dt="2022-04-20T18:13:00.646" v="61"/>
          <pc:sldLayoutMkLst>
            <pc:docMk/>
            <pc:sldMasterMk cId="3188857988" sldId="2147483648"/>
            <pc:sldLayoutMk cId="1708272351" sldId="2147483658"/>
          </pc:sldLayoutMkLst>
        </pc:sldLayoutChg>
        <pc:sldLayoutChg chg="add">
          <pc:chgData name="Iara Bueno Giacomini (SIMA_SP)" userId="S::iarabg@sp.gov.br::e530dd3b-0001-4c92-ace9-2068355ef680" providerId="AD" clId="Web-{76229B91-90A0-4B5F-80E7-CE272599313A}" dt="2022-04-20T18:13:00.646" v="61"/>
          <pc:sldLayoutMkLst>
            <pc:docMk/>
            <pc:sldMasterMk cId="3188857988" sldId="2147483648"/>
            <pc:sldLayoutMk cId="188303593" sldId="2147483659"/>
          </pc:sldLayoutMkLst>
        </pc:sldLayoutChg>
        <pc:sldLayoutChg chg="add">
          <pc:chgData name="Iara Bueno Giacomini (SIMA_SP)" userId="S::iarabg@sp.gov.br::e530dd3b-0001-4c92-ace9-2068355ef680" providerId="AD" clId="Web-{76229B91-90A0-4B5F-80E7-CE272599313A}" dt="2022-04-20T18:13:00.646" v="61"/>
          <pc:sldLayoutMkLst>
            <pc:docMk/>
            <pc:sldMasterMk cId="3188857988" sldId="2147483648"/>
            <pc:sldLayoutMk cId="3885876690" sldId="2147483660"/>
          </pc:sldLayoutMkLst>
        </pc:sldLayoutChg>
      </pc:sldMasterChg>
      <pc:sldMasterChg chg="replId modSldLayout">
        <pc:chgData name="Iara Bueno Giacomini (SIMA_SP)" userId="S::iarabg@sp.gov.br::e530dd3b-0001-4c92-ace9-2068355ef680" providerId="AD" clId="Web-{76229B91-90A0-4B5F-80E7-CE272599313A}" dt="2022-04-20T18:13:00.646" v="61"/>
        <pc:sldMasterMkLst>
          <pc:docMk/>
          <pc:sldMasterMk cId="2675746937" sldId="2147483661"/>
        </pc:sldMasterMkLst>
        <pc:sldLayoutChg chg="replId">
          <pc:chgData name="Iara Bueno Giacomini (SIMA_SP)" userId="S::iarabg@sp.gov.br::e530dd3b-0001-4c92-ace9-2068355ef680" providerId="AD" clId="Web-{76229B91-90A0-4B5F-80E7-CE272599313A}" dt="2022-04-20T18:13:00.646" v="61"/>
          <pc:sldLayoutMkLst>
            <pc:docMk/>
            <pc:sldMasterMk cId="2675746937" sldId="2147483661"/>
            <pc:sldLayoutMk cId="877683876" sldId="2147483662"/>
          </pc:sldLayoutMkLst>
        </pc:sldLayoutChg>
        <pc:sldLayoutChg chg="replId">
          <pc:chgData name="Iara Bueno Giacomini (SIMA_SP)" userId="S::iarabg@sp.gov.br::e530dd3b-0001-4c92-ace9-2068355ef680" providerId="AD" clId="Web-{76229B91-90A0-4B5F-80E7-CE272599313A}" dt="2022-04-20T18:13:00.646" v="61"/>
          <pc:sldLayoutMkLst>
            <pc:docMk/>
            <pc:sldMasterMk cId="2675746937" sldId="2147483661"/>
            <pc:sldLayoutMk cId="314005268" sldId="2147483663"/>
          </pc:sldLayoutMkLst>
        </pc:sldLayoutChg>
        <pc:sldLayoutChg chg="replId">
          <pc:chgData name="Iara Bueno Giacomini (SIMA_SP)" userId="S::iarabg@sp.gov.br::e530dd3b-0001-4c92-ace9-2068355ef680" providerId="AD" clId="Web-{76229B91-90A0-4B5F-80E7-CE272599313A}" dt="2022-04-20T18:13:00.646" v="61"/>
          <pc:sldLayoutMkLst>
            <pc:docMk/>
            <pc:sldMasterMk cId="2675746937" sldId="2147483661"/>
            <pc:sldLayoutMk cId="3781375764" sldId="2147483664"/>
          </pc:sldLayoutMkLst>
        </pc:sldLayoutChg>
        <pc:sldLayoutChg chg="replId">
          <pc:chgData name="Iara Bueno Giacomini (SIMA_SP)" userId="S::iarabg@sp.gov.br::e530dd3b-0001-4c92-ace9-2068355ef680" providerId="AD" clId="Web-{76229B91-90A0-4B5F-80E7-CE272599313A}" dt="2022-04-20T18:13:00.646" v="61"/>
          <pc:sldLayoutMkLst>
            <pc:docMk/>
            <pc:sldMasterMk cId="2675746937" sldId="2147483661"/>
            <pc:sldLayoutMk cId="2124613824" sldId="2147483665"/>
          </pc:sldLayoutMkLst>
        </pc:sldLayoutChg>
        <pc:sldLayoutChg chg="replId">
          <pc:chgData name="Iara Bueno Giacomini (SIMA_SP)" userId="S::iarabg@sp.gov.br::e530dd3b-0001-4c92-ace9-2068355ef680" providerId="AD" clId="Web-{76229B91-90A0-4B5F-80E7-CE272599313A}" dt="2022-04-20T18:13:00.646" v="61"/>
          <pc:sldLayoutMkLst>
            <pc:docMk/>
            <pc:sldMasterMk cId="2675746937" sldId="2147483661"/>
            <pc:sldLayoutMk cId="3694421058" sldId="2147483666"/>
          </pc:sldLayoutMkLst>
        </pc:sldLayoutChg>
        <pc:sldLayoutChg chg="replId">
          <pc:chgData name="Iara Bueno Giacomini (SIMA_SP)" userId="S::iarabg@sp.gov.br::e530dd3b-0001-4c92-ace9-2068355ef680" providerId="AD" clId="Web-{76229B91-90A0-4B5F-80E7-CE272599313A}" dt="2022-04-20T18:13:00.646" v="61"/>
          <pc:sldLayoutMkLst>
            <pc:docMk/>
            <pc:sldMasterMk cId="2675746937" sldId="2147483661"/>
            <pc:sldLayoutMk cId="3108533492" sldId="2147483667"/>
          </pc:sldLayoutMkLst>
        </pc:sldLayoutChg>
        <pc:sldLayoutChg chg="replId">
          <pc:chgData name="Iara Bueno Giacomini (SIMA_SP)" userId="S::iarabg@sp.gov.br::e530dd3b-0001-4c92-ace9-2068355ef680" providerId="AD" clId="Web-{76229B91-90A0-4B5F-80E7-CE272599313A}" dt="2022-04-20T18:13:00.646" v="61"/>
          <pc:sldLayoutMkLst>
            <pc:docMk/>
            <pc:sldMasterMk cId="2675746937" sldId="2147483661"/>
            <pc:sldLayoutMk cId="578281579" sldId="2147483668"/>
          </pc:sldLayoutMkLst>
        </pc:sldLayoutChg>
        <pc:sldLayoutChg chg="replId">
          <pc:chgData name="Iara Bueno Giacomini (SIMA_SP)" userId="S::iarabg@sp.gov.br::e530dd3b-0001-4c92-ace9-2068355ef680" providerId="AD" clId="Web-{76229B91-90A0-4B5F-80E7-CE272599313A}" dt="2022-04-20T18:13:00.646" v="61"/>
          <pc:sldLayoutMkLst>
            <pc:docMk/>
            <pc:sldMasterMk cId="2675746937" sldId="2147483661"/>
            <pc:sldLayoutMk cId="2217836567" sldId="2147483669"/>
          </pc:sldLayoutMkLst>
        </pc:sldLayoutChg>
        <pc:sldLayoutChg chg="replId">
          <pc:chgData name="Iara Bueno Giacomini (SIMA_SP)" userId="S::iarabg@sp.gov.br::e530dd3b-0001-4c92-ace9-2068355ef680" providerId="AD" clId="Web-{76229B91-90A0-4B5F-80E7-CE272599313A}" dt="2022-04-20T18:13:00.646" v="61"/>
          <pc:sldLayoutMkLst>
            <pc:docMk/>
            <pc:sldMasterMk cId="2675746937" sldId="2147483661"/>
            <pc:sldLayoutMk cId="2245566346" sldId="2147483670"/>
          </pc:sldLayoutMkLst>
        </pc:sldLayoutChg>
        <pc:sldLayoutChg chg="replId">
          <pc:chgData name="Iara Bueno Giacomini (SIMA_SP)" userId="S::iarabg@sp.gov.br::e530dd3b-0001-4c92-ace9-2068355ef680" providerId="AD" clId="Web-{76229B91-90A0-4B5F-80E7-CE272599313A}" dt="2022-04-20T18:13:00.646" v="61"/>
          <pc:sldLayoutMkLst>
            <pc:docMk/>
            <pc:sldMasterMk cId="2675746937" sldId="2147483661"/>
            <pc:sldLayoutMk cId="746588027" sldId="2147483671"/>
          </pc:sldLayoutMkLst>
        </pc:sldLayoutChg>
        <pc:sldLayoutChg chg="replId">
          <pc:chgData name="Iara Bueno Giacomini (SIMA_SP)" userId="S::iarabg@sp.gov.br::e530dd3b-0001-4c92-ace9-2068355ef680" providerId="AD" clId="Web-{76229B91-90A0-4B5F-80E7-CE272599313A}" dt="2022-04-20T18:13:00.646" v="61"/>
          <pc:sldLayoutMkLst>
            <pc:docMk/>
            <pc:sldMasterMk cId="2675746937" sldId="2147483661"/>
            <pc:sldLayoutMk cId="1306397509" sldId="2147483672"/>
          </pc:sldLayoutMkLst>
        </pc:sldLayoutChg>
      </pc:sldMasterChg>
    </pc:docChg>
  </pc:docChgLst>
  <pc:docChgLst>
    <pc:chgData name="Iara Bueno Giacomini (SIMA_SP)" userId="S::iarabg@sp.gov.br::e530dd3b-0001-4c92-ace9-2068355ef680" providerId="AD" clId="Web-{C6E1A095-895F-021F-EBDF-9173A5B966F7}"/>
    <pc:docChg chg="modSld">
      <pc:chgData name="Iara Bueno Giacomini (SIMA_SP)" userId="S::iarabg@sp.gov.br::e530dd3b-0001-4c92-ace9-2068355ef680" providerId="AD" clId="Web-{C6E1A095-895F-021F-EBDF-9173A5B966F7}" dt="2022-04-25T15:14:02.163" v="753" actId="20577"/>
      <pc:docMkLst>
        <pc:docMk/>
      </pc:docMkLst>
      <pc:sldChg chg="addSp delSp modSp">
        <pc:chgData name="Iara Bueno Giacomini (SIMA_SP)" userId="S::iarabg@sp.gov.br::e530dd3b-0001-4c92-ace9-2068355ef680" providerId="AD" clId="Web-{C6E1A095-895F-021F-EBDF-9173A5B966F7}" dt="2022-04-25T15:14:02.163" v="753" actId="20577"/>
        <pc:sldMkLst>
          <pc:docMk/>
          <pc:sldMk cId="1550873722" sldId="262"/>
        </pc:sldMkLst>
        <pc:spChg chg="del mod">
          <ac:chgData name="Iara Bueno Giacomini (SIMA_SP)" userId="S::iarabg@sp.gov.br::e530dd3b-0001-4c92-ace9-2068355ef680" providerId="AD" clId="Web-{C6E1A095-895F-021F-EBDF-9173A5B966F7}" dt="2022-04-25T14:41:59.719" v="590"/>
          <ac:spMkLst>
            <pc:docMk/>
            <pc:sldMk cId="1550873722" sldId="262"/>
            <ac:spMk id="3" creationId="{5D0EF0C1-21F2-D434-1EE0-E8D5FBE64666}"/>
          </ac:spMkLst>
        </pc:spChg>
        <pc:spChg chg="mod">
          <ac:chgData name="Iara Bueno Giacomini (SIMA_SP)" userId="S::iarabg@sp.gov.br::e530dd3b-0001-4c92-ace9-2068355ef680" providerId="AD" clId="Web-{C6E1A095-895F-021F-EBDF-9173A5B966F7}" dt="2022-04-25T15:14:02.163" v="753" actId="20577"/>
          <ac:spMkLst>
            <pc:docMk/>
            <pc:sldMk cId="1550873722" sldId="262"/>
            <ac:spMk id="4" creationId="{3EDCE1E3-5371-45FA-AACE-2F9C6683E26C}"/>
          </ac:spMkLst>
        </pc:spChg>
        <pc:spChg chg="add">
          <ac:chgData name="Iara Bueno Giacomini (SIMA_SP)" userId="S::iarabg@sp.gov.br::e530dd3b-0001-4c92-ace9-2068355ef680" providerId="AD" clId="Web-{C6E1A095-895F-021F-EBDF-9173A5B966F7}" dt="2022-04-25T14:15:50.399" v="0"/>
          <ac:spMkLst>
            <pc:docMk/>
            <pc:sldMk cId="1550873722" sldId="262"/>
            <ac:spMk id="5" creationId="{A5A553DC-FA59-1C2C-AB15-E1F0F3CF6D71}"/>
          </ac:spMkLst>
        </pc:spChg>
        <pc:spChg chg="add">
          <ac:chgData name="Iara Bueno Giacomini (SIMA_SP)" userId="S::iarabg@sp.gov.br::e530dd3b-0001-4c92-ace9-2068355ef680" providerId="AD" clId="Web-{C6E1A095-895F-021F-EBDF-9173A5B966F7}" dt="2022-04-25T14:15:51.962" v="1"/>
          <ac:spMkLst>
            <pc:docMk/>
            <pc:sldMk cId="1550873722" sldId="262"/>
            <ac:spMk id="6" creationId="{4DFF40DB-22D4-5526-2CC3-969BC8E77A7B}"/>
          </ac:spMkLst>
        </pc:spChg>
        <pc:spChg chg="add">
          <ac:chgData name="Iara Bueno Giacomini (SIMA_SP)" userId="S::iarabg@sp.gov.br::e530dd3b-0001-4c92-ace9-2068355ef680" providerId="AD" clId="Web-{C6E1A095-895F-021F-EBDF-9173A5B966F7}" dt="2022-04-25T14:15:52.024" v="2"/>
          <ac:spMkLst>
            <pc:docMk/>
            <pc:sldMk cId="1550873722" sldId="262"/>
            <ac:spMk id="7" creationId="{63A0C626-4EE8-EC5E-655A-BB03758697EF}"/>
          </ac:spMkLst>
        </pc:spChg>
        <pc:spChg chg="add mod ord">
          <ac:chgData name="Iara Bueno Giacomini (SIMA_SP)" userId="S::iarabg@sp.gov.br::e530dd3b-0001-4c92-ace9-2068355ef680" providerId="AD" clId="Web-{C6E1A095-895F-021F-EBDF-9173A5B966F7}" dt="2022-04-25T15:12:08.794" v="708" actId="14100"/>
          <ac:spMkLst>
            <pc:docMk/>
            <pc:sldMk cId="1550873722" sldId="262"/>
            <ac:spMk id="8" creationId="{2A9F3E3C-17C6-AD91-3B9B-49317602ABD1}"/>
          </ac:spMkLst>
        </pc:spChg>
      </pc:sldChg>
      <pc:sldChg chg="modSp">
        <pc:chgData name="Iara Bueno Giacomini (SIMA_SP)" userId="S::iarabg@sp.gov.br::e530dd3b-0001-4c92-ace9-2068355ef680" providerId="AD" clId="Web-{C6E1A095-895F-021F-EBDF-9173A5B966F7}" dt="2022-04-25T14:25:16.040" v="13" actId="20577"/>
        <pc:sldMkLst>
          <pc:docMk/>
          <pc:sldMk cId="1359697176" sldId="263"/>
        </pc:sldMkLst>
        <pc:spChg chg="mod">
          <ac:chgData name="Iara Bueno Giacomini (SIMA_SP)" userId="S::iarabg@sp.gov.br::e530dd3b-0001-4c92-ace9-2068355ef680" providerId="AD" clId="Web-{C6E1A095-895F-021F-EBDF-9173A5B966F7}" dt="2022-04-25T14:25:16.040" v="13" actId="20577"/>
          <ac:spMkLst>
            <pc:docMk/>
            <pc:sldMk cId="1359697176" sldId="263"/>
            <ac:spMk id="5" creationId="{3BFE9DA8-C0A8-4071-BC21-10E26FA4CD3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29152-9B5F-423D-9AA1-57CF1AE50547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71D5-EB15-4D42-9F9C-26F129AC10A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8075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29152-9B5F-423D-9AA1-57CF1AE50547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71D5-EB15-4D42-9F9C-26F129AC10A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8272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29152-9B5F-423D-9AA1-57CF1AE50547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71D5-EB15-4D42-9F9C-26F129AC10A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3035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iângulo retângulo 9"/>
          <p:cNvSpPr/>
          <p:nvPr/>
        </p:nvSpPr>
        <p:spPr>
          <a:xfrm>
            <a:off x="0" y="4664075"/>
            <a:ext cx="1220046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0993" cy="1164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876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29152-9B5F-423D-9AA1-57CF1AE50547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71D5-EB15-4D42-9F9C-26F129AC10A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1970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29152-9B5F-423D-9AA1-57CF1AE50547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71D5-EB15-4D42-9F9C-26F129AC10A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0654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29152-9B5F-423D-9AA1-57CF1AE50547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71D5-EB15-4D42-9F9C-26F129AC10A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5158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29152-9B5F-423D-9AA1-57CF1AE50547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71D5-EB15-4D42-9F9C-26F129AC10A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2201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29152-9B5F-423D-9AA1-57CF1AE50547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71D5-EB15-4D42-9F9C-26F129AC10A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774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29152-9B5F-423D-9AA1-57CF1AE50547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71D5-EB15-4D42-9F9C-26F129AC10A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9326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29152-9B5F-423D-9AA1-57CF1AE50547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71D5-EB15-4D42-9F9C-26F129AC10A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8973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29152-9B5F-423D-9AA1-57CF1AE50547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71D5-EB15-4D42-9F9C-26F129AC10A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9320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11732" y="1164240"/>
            <a:ext cx="10972800" cy="9989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2348881"/>
            <a:ext cx="10972800" cy="3777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29152-9B5F-423D-9AA1-57CF1AE50547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671D5-EB15-4D42-9F9C-26F129AC10AB}" type="slidenum">
              <a:rPr lang="pt-BR" smtClean="0"/>
              <a:t>‹#›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7" y="0"/>
            <a:ext cx="12190993" cy="1164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857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3BFE9DA8-C0A8-4071-BC21-10E26FA4CD38}"/>
              </a:ext>
            </a:extLst>
          </p:cNvPr>
          <p:cNvSpPr txBox="1">
            <a:spLocks/>
          </p:cNvSpPr>
          <p:nvPr/>
        </p:nvSpPr>
        <p:spPr>
          <a:xfrm>
            <a:off x="1524000" y="2055368"/>
            <a:ext cx="9144000" cy="3060535"/>
          </a:xfrm>
          <a:prstGeom prst="rect">
            <a:avLst/>
          </a:prstGeom>
        </p:spPr>
        <p:txBody>
          <a:bodyPr lIns="91440" tIns="45720" rIns="91440" bIns="45720" anchor="t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7200" b="1">
                <a:cs typeface="Calibri Light"/>
              </a:rPr>
              <a:t>GT-MARCO HÍDRICO</a:t>
            </a:r>
            <a:br>
              <a:rPr lang="de-DE" sz="7200">
                <a:cs typeface="Calibri Light"/>
              </a:rPr>
            </a:br>
            <a:r>
              <a:rPr lang="de-DE">
                <a:cs typeface="Calibri Light"/>
              </a:rPr>
              <a:t>PROPOSTA DE EMENDAS </a:t>
            </a:r>
            <a:br>
              <a:rPr lang="de-DE">
                <a:cs typeface="Calibri Light"/>
              </a:rPr>
            </a:br>
            <a:r>
              <a:rPr lang="de-DE">
                <a:cs typeface="Calibri Light"/>
              </a:rPr>
              <a:t>AO PL 4546/2021</a:t>
            </a:r>
            <a:br>
              <a:rPr lang="de-DE">
                <a:cs typeface="Calibri Light"/>
              </a:rPr>
            </a:br>
            <a:endParaRPr lang="de-DE" sz="2800"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359697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>
            <a:extLst>
              <a:ext uri="{FF2B5EF4-FFF2-40B4-BE49-F238E27FC236}">
                <a16:creationId xmlns:a16="http://schemas.microsoft.com/office/drawing/2014/main" id="{2A9F3E3C-17C6-AD91-3B9B-49317602ABD1}"/>
              </a:ext>
            </a:extLst>
          </p:cNvPr>
          <p:cNvSpPr/>
          <p:nvPr/>
        </p:nvSpPr>
        <p:spPr>
          <a:xfrm>
            <a:off x="-1980" y="5841668"/>
            <a:ext cx="12191999" cy="101929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EDCE1E3-5371-45FA-AACE-2F9C6683E26C}"/>
              </a:ext>
            </a:extLst>
          </p:cNvPr>
          <p:cNvSpPr txBox="1"/>
          <p:nvPr/>
        </p:nvSpPr>
        <p:spPr>
          <a:xfrm>
            <a:off x="1019386" y="1300912"/>
            <a:ext cx="11172526" cy="584775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t-BR" sz="2400" b="1">
                <a:ea typeface="+mn-lt"/>
                <a:cs typeface="+mn-lt"/>
              </a:rPr>
              <a:t>1991</a:t>
            </a:r>
            <a:r>
              <a:rPr lang="pt-BR" sz="2400">
                <a:ea typeface="+mn-lt"/>
                <a:cs typeface="+mn-lt"/>
              </a:rPr>
              <a:t> - Lei 7663 institui a Política Estadual de RH</a:t>
            </a:r>
            <a:endParaRPr lang="pt-BR">
              <a:ea typeface="+mn-lt"/>
              <a:cs typeface="+mn-lt"/>
            </a:endParaRPr>
          </a:p>
          <a:p>
            <a:r>
              <a:rPr lang="pt-BR" sz="2400" b="1">
                <a:latin typeface="Calibri"/>
                <a:cs typeface="Calibri"/>
              </a:rPr>
              <a:t>1997</a:t>
            </a:r>
            <a:r>
              <a:rPr lang="pt-BR" sz="2400">
                <a:latin typeface="Calibri"/>
                <a:cs typeface="Calibri"/>
              </a:rPr>
              <a:t> - Lei 9433 institui a Política Nacional de RH</a:t>
            </a:r>
            <a:endParaRPr lang="pt-BR">
              <a:latin typeface="Calibri"/>
              <a:cs typeface="Calibri"/>
            </a:endParaRPr>
          </a:p>
          <a:p>
            <a:r>
              <a:rPr lang="pt-BR" sz="2400" b="1">
                <a:ea typeface="+mn-lt"/>
                <a:cs typeface="+mn-lt"/>
              </a:rPr>
              <a:t>2012 </a:t>
            </a:r>
            <a:r>
              <a:rPr lang="pt-BR" sz="2400">
                <a:ea typeface="+mn-lt"/>
                <a:cs typeface="+mn-lt"/>
              </a:rPr>
              <a:t>- PPA Nacional 12-15 </a:t>
            </a:r>
            <a:r>
              <a:rPr lang="pt-BR" sz="2400">
                <a:solidFill>
                  <a:schemeClr val="accent2"/>
                </a:solidFill>
                <a:ea typeface="+mn-lt"/>
                <a:cs typeface="+mn-lt"/>
                <a:sym typeface="Wingdings" panose="05000000000000000000" pitchFamily="2" charset="2"/>
              </a:rPr>
              <a:t></a:t>
            </a:r>
            <a:r>
              <a:rPr lang="pt-BR" sz="2400">
                <a:solidFill>
                  <a:schemeClr val="accent2"/>
                </a:solidFill>
                <a:ea typeface="+mn-lt"/>
                <a:cs typeface="+mn-lt"/>
              </a:rPr>
              <a:t> </a:t>
            </a:r>
            <a:r>
              <a:rPr lang="pt-BR" sz="2400" i="1">
                <a:solidFill>
                  <a:schemeClr val="accent2"/>
                </a:solidFill>
                <a:ea typeface="+mn-lt"/>
                <a:cs typeface="+mn-lt"/>
              </a:rPr>
              <a:t>visa a Política Nacional de Infraestrutura</a:t>
            </a:r>
          </a:p>
          <a:p>
            <a:pPr marL="896620" indent="-896620"/>
            <a:r>
              <a:rPr lang="pt-BR" sz="2400" b="1">
                <a:cs typeface="Calibri"/>
              </a:rPr>
              <a:t>2018 </a:t>
            </a:r>
            <a:r>
              <a:rPr lang="pt-BR" sz="2400">
                <a:cs typeface="Calibri"/>
              </a:rPr>
              <a:t>- TCU audita planejamento para a realização de obras de infraestrutura hídrica estruturantes contra escassez de água</a:t>
            </a:r>
            <a:endParaRPr lang="en-US" sz="2400">
              <a:cs typeface="Calibri"/>
            </a:endParaRPr>
          </a:p>
          <a:p>
            <a:r>
              <a:rPr lang="pt-BR" sz="2400" b="1">
                <a:cs typeface="Calibri"/>
              </a:rPr>
              <a:t>2019</a:t>
            </a:r>
            <a:r>
              <a:rPr lang="pt-BR" sz="2400">
                <a:latin typeface="Calibri"/>
                <a:cs typeface="Calibri"/>
              </a:rPr>
              <a:t> - Plano Nacional de Segurança Hídrica – PNSH </a:t>
            </a:r>
          </a:p>
          <a:p>
            <a:r>
              <a:rPr lang="pt-BR" sz="2400" b="1">
                <a:latin typeface="Calibri"/>
                <a:cs typeface="Calibri"/>
              </a:rPr>
              <a:t>2021</a:t>
            </a:r>
            <a:r>
              <a:rPr lang="pt-BR" sz="2400">
                <a:latin typeface="Calibri"/>
                <a:cs typeface="Calibri"/>
              </a:rPr>
              <a:t> - Minuta de PL 4546/2021</a:t>
            </a:r>
          </a:p>
          <a:p>
            <a:r>
              <a:rPr lang="pt-BR" sz="2400" b="1">
                <a:latin typeface="Calibri"/>
                <a:cs typeface="Calibri"/>
              </a:rPr>
              <a:t>2022</a:t>
            </a:r>
            <a:r>
              <a:rPr lang="pt-BR" sz="2400">
                <a:latin typeface="Calibri"/>
                <a:cs typeface="Calibri"/>
              </a:rPr>
              <a:t> - </a:t>
            </a:r>
            <a:r>
              <a:rPr lang="de-DE" sz="2400" err="1">
                <a:latin typeface="Calibri"/>
                <a:cs typeface="Calibri"/>
              </a:rPr>
              <a:t>Deliberação</a:t>
            </a:r>
            <a:r>
              <a:rPr lang="de-DE" sz="2400">
                <a:latin typeface="Calibri"/>
                <a:cs typeface="Calibri"/>
              </a:rPr>
              <a:t> CRH 264/2022</a:t>
            </a:r>
            <a:r>
              <a:rPr lang="pt-BR" sz="2400">
                <a:latin typeface="Calibri"/>
                <a:cs typeface="Calibri"/>
              </a:rPr>
              <a:t>: GT acompanhamento PL 4.546/2021</a:t>
            </a:r>
            <a:endParaRPr lang="pt-BR" sz="2400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pt-BR" sz="2400" i="1">
                <a:solidFill>
                  <a:schemeClr val="accent2"/>
                </a:solidFill>
                <a:ea typeface="+mn-lt"/>
                <a:cs typeface="+mn-lt"/>
              </a:rPr>
              <a:t>		</a:t>
            </a:r>
            <a:r>
              <a:rPr lang="pt-BR" sz="2400" i="1">
                <a:solidFill>
                  <a:schemeClr val="accent2"/>
                </a:solidFill>
                <a:ea typeface="+mn-lt"/>
                <a:cs typeface="+mn-lt"/>
                <a:sym typeface="Wingdings" panose="05000000000000000000" pitchFamily="2" charset="2"/>
              </a:rPr>
              <a:t> </a:t>
            </a:r>
            <a:r>
              <a:rPr lang="pt-BR" sz="2400" i="1">
                <a:solidFill>
                  <a:schemeClr val="accent2"/>
                </a:solidFill>
                <a:ea typeface="+mn-lt"/>
                <a:cs typeface="+mn-lt"/>
              </a:rPr>
              <a:t>4 Reuniões: dez, </a:t>
            </a:r>
            <a:r>
              <a:rPr lang="pt-BR" sz="2400" i="1" err="1">
                <a:solidFill>
                  <a:schemeClr val="accent2"/>
                </a:solidFill>
                <a:ea typeface="+mn-lt"/>
                <a:cs typeface="+mn-lt"/>
              </a:rPr>
              <a:t>jan</a:t>
            </a:r>
            <a:r>
              <a:rPr lang="pt-BR" sz="2400" i="1">
                <a:solidFill>
                  <a:schemeClr val="accent2"/>
                </a:solidFill>
                <a:ea typeface="+mn-lt"/>
                <a:cs typeface="+mn-lt"/>
              </a:rPr>
              <a:t>, </a:t>
            </a:r>
            <a:r>
              <a:rPr lang="pt-BR" sz="2400" i="1" err="1">
                <a:solidFill>
                  <a:schemeClr val="accent2"/>
                </a:solidFill>
                <a:ea typeface="+mn-lt"/>
                <a:cs typeface="+mn-lt"/>
              </a:rPr>
              <a:t>fev</a:t>
            </a:r>
            <a:r>
              <a:rPr lang="pt-BR" sz="2400" i="1">
                <a:solidFill>
                  <a:schemeClr val="accent2"/>
                </a:solidFill>
                <a:ea typeface="+mn-lt"/>
                <a:cs typeface="+mn-lt"/>
              </a:rPr>
              <a:t>, </a:t>
            </a:r>
            <a:r>
              <a:rPr lang="pt-BR" sz="2400" i="1" err="1">
                <a:solidFill>
                  <a:schemeClr val="accent2"/>
                </a:solidFill>
                <a:ea typeface="+mn-lt"/>
                <a:cs typeface="+mn-lt"/>
              </a:rPr>
              <a:t>abr</a:t>
            </a:r>
            <a:endParaRPr lang="pt-BR" err="1">
              <a:solidFill>
                <a:schemeClr val="accent2"/>
              </a:solidFill>
              <a:ea typeface="+mn-lt"/>
              <a:cs typeface="+mn-lt"/>
            </a:endParaRPr>
          </a:p>
          <a:p>
            <a:r>
              <a:rPr lang="pt-BR" sz="2400" i="1">
                <a:solidFill>
                  <a:schemeClr val="accent2"/>
                </a:solidFill>
                <a:ea typeface="+mn-lt"/>
                <a:cs typeface="+mn-lt"/>
                <a:sym typeface="Wingdings" panose="05000000000000000000" pitchFamily="2" charset="2"/>
              </a:rPr>
              <a:t> </a:t>
            </a:r>
            <a:r>
              <a:rPr lang="pt-BR" sz="2400" i="1">
                <a:solidFill>
                  <a:schemeClr val="accent2"/>
                </a:solidFill>
                <a:ea typeface="+mn-lt"/>
                <a:cs typeface="+mn-lt"/>
              </a:rPr>
              <a:t>                       </a:t>
            </a:r>
            <a:r>
              <a:rPr lang="pt-BR" sz="2400" i="1">
                <a:solidFill>
                  <a:schemeClr val="accent2"/>
                </a:solidFill>
                <a:ea typeface="+mn-lt"/>
                <a:cs typeface="+mn-lt"/>
                <a:sym typeface="Wingdings" panose="05000000000000000000" pitchFamily="2" charset="2"/>
              </a:rPr>
              <a:t> </a:t>
            </a:r>
            <a:r>
              <a:rPr lang="pt-BR" sz="2400" i="1">
                <a:solidFill>
                  <a:schemeClr val="accent2"/>
                </a:solidFill>
                <a:ea typeface="+mn-lt"/>
                <a:cs typeface="+mn-lt"/>
              </a:rPr>
              <a:t>Contribuições do Fórum Nacional de CBHs e do DAEE</a:t>
            </a:r>
            <a:endParaRPr lang="pt-BR">
              <a:solidFill>
                <a:schemeClr val="accent2"/>
              </a:solidFill>
              <a:ea typeface="+mn-lt"/>
              <a:cs typeface="+mn-lt"/>
            </a:endParaRPr>
          </a:p>
          <a:p>
            <a:r>
              <a:rPr lang="pt-BR" sz="2400" i="1">
                <a:solidFill>
                  <a:schemeClr val="accent2"/>
                </a:solidFill>
                <a:ea typeface="+mn-lt"/>
                <a:cs typeface="+mn-lt"/>
                <a:sym typeface="Wingdings" panose="05000000000000000000" pitchFamily="2" charset="2"/>
              </a:rPr>
              <a:t>                        </a:t>
            </a:r>
            <a:r>
              <a:rPr lang="pt-BR" sz="2400" i="1" err="1">
                <a:solidFill>
                  <a:schemeClr val="accent2"/>
                </a:solidFill>
                <a:ea typeface="+mn-lt"/>
                <a:cs typeface="+mn-lt"/>
                <a:sym typeface="Wingdings" panose="05000000000000000000" pitchFamily="2" charset="2"/>
              </a:rPr>
              <a:t>CORHi</a:t>
            </a:r>
            <a:r>
              <a:rPr lang="pt-BR" sz="2400" i="1">
                <a:solidFill>
                  <a:schemeClr val="accent2"/>
                </a:solidFill>
                <a:ea typeface="+mn-lt"/>
                <a:cs typeface="+mn-lt"/>
                <a:sym typeface="Wingdings" panose="05000000000000000000" pitchFamily="2" charset="2"/>
              </a:rPr>
              <a:t>/</a:t>
            </a:r>
            <a:r>
              <a:rPr lang="pt-BR" sz="2400" i="1" err="1">
                <a:solidFill>
                  <a:schemeClr val="accent2"/>
                </a:solidFill>
                <a:ea typeface="+mn-lt"/>
                <a:cs typeface="+mn-lt"/>
                <a:sym typeface="Wingdings" panose="05000000000000000000" pitchFamily="2" charset="2"/>
              </a:rPr>
              <a:t>CTs</a:t>
            </a:r>
            <a:r>
              <a:rPr lang="pt-BR" sz="2400" i="1">
                <a:solidFill>
                  <a:schemeClr val="accent2"/>
                </a:solidFill>
                <a:ea typeface="+mn-lt"/>
                <a:cs typeface="+mn-lt"/>
                <a:sym typeface="Wingdings" panose="05000000000000000000" pitchFamily="2" charset="2"/>
              </a:rPr>
              <a:t>: Complementação da AESABESP / CTPLAN</a:t>
            </a:r>
            <a:endParaRPr lang="pt-BR" sz="2400" b="1">
              <a:solidFill>
                <a:schemeClr val="accent2"/>
              </a:solidFill>
              <a:latin typeface="Calibri"/>
              <a:cs typeface="Calibri"/>
            </a:endParaRPr>
          </a:p>
          <a:p>
            <a:endParaRPr lang="pt-BR" sz="2400" i="1">
              <a:solidFill>
                <a:schemeClr val="accent2"/>
              </a:solidFill>
              <a:latin typeface="Calibri"/>
              <a:cs typeface="Calibri"/>
            </a:endParaRPr>
          </a:p>
          <a:p>
            <a:endParaRPr lang="pt-BR" sz="1400" i="1">
              <a:latin typeface="Calibri"/>
              <a:cs typeface="Calibri"/>
            </a:endParaRPr>
          </a:p>
          <a:p>
            <a:r>
              <a:rPr lang="pt-BR" sz="2400" b="1">
                <a:latin typeface="Calibri"/>
                <a:cs typeface="Calibri"/>
              </a:rPr>
              <a:t>MINUTA DE DELIB CRH No 270/22 - alteração em 10 (dos 53) artigos: </a:t>
            </a:r>
          </a:p>
          <a:p>
            <a:r>
              <a:rPr lang="pt-BR" sz="2400" b="1">
                <a:latin typeface="Calibri"/>
                <a:cs typeface="Calibri"/>
              </a:rPr>
              <a:t>                                                                  3, 13, 16, 26, 34, 37, 44, 47, 48, 52</a:t>
            </a:r>
            <a:endParaRPr lang="pt-BR">
              <a:latin typeface="Calibri"/>
              <a:cs typeface="Calibri"/>
            </a:endParaRPr>
          </a:p>
          <a:p>
            <a:r>
              <a:rPr lang="pt-BR" sz="2400" b="1">
                <a:solidFill>
                  <a:srgbClr val="FF0000"/>
                </a:solidFill>
                <a:latin typeface="Calibri"/>
                <a:cs typeface="Calibri"/>
              </a:rPr>
              <a:t>  </a:t>
            </a:r>
            <a:r>
              <a:rPr lang="pt-BR" sz="2400" b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                                                                                  </a:t>
            </a:r>
            <a:endParaRPr lang="pt-BR">
              <a:cs typeface="Calibri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019386" y="884523"/>
            <a:ext cx="9156817" cy="52322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pt-BR" sz="2800" b="1">
                <a:solidFill>
                  <a:srgbClr val="C00000"/>
                </a:solidFill>
                <a:cs typeface="Calibri"/>
              </a:rPr>
              <a:t>HISTÓRICO</a:t>
            </a:r>
          </a:p>
        </p:txBody>
      </p:sp>
    </p:spTree>
    <p:extLst>
      <p:ext uri="{BB962C8B-B14F-4D97-AF65-F5344CB8AC3E}">
        <p14:creationId xmlns:p14="http://schemas.microsoft.com/office/powerpoint/2010/main" val="15508737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Application>Microsoft Office PowerPoint</Application>
  <PresentationFormat>Widescreen</PresentationFormat>
  <Slides>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Tema do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/>
  <cp:revision>1</cp:revision>
  <dcterms:created xsi:type="dcterms:W3CDTF">2022-04-20T18:05:15Z</dcterms:created>
  <dcterms:modified xsi:type="dcterms:W3CDTF">2022-04-27T18:54:58Z</dcterms:modified>
</cp:coreProperties>
</file>