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sldIdLst>
    <p:sldId id="256" r:id="rId5"/>
    <p:sldId id="1179" r:id="rId6"/>
    <p:sldId id="1175" r:id="rId7"/>
    <p:sldId id="1177" r:id="rId8"/>
    <p:sldId id="1178" r:id="rId9"/>
    <p:sldId id="325" r:id="rId10"/>
    <p:sldId id="1169" r:id="rId11"/>
    <p:sldId id="1147" r:id="rId12"/>
    <p:sldId id="1172" r:id="rId13"/>
    <p:sldId id="1153" r:id="rId14"/>
    <p:sldId id="1180" r:id="rId15"/>
    <p:sldId id="1181" r:id="rId16"/>
    <p:sldId id="1182" r:id="rId17"/>
    <p:sldId id="1200" r:id="rId18"/>
    <p:sldId id="1183" r:id="rId19"/>
    <p:sldId id="1135" r:id="rId20"/>
    <p:sldId id="1242" r:id="rId21"/>
    <p:sldId id="1243" r:id="rId22"/>
    <p:sldId id="1244" r:id="rId23"/>
    <p:sldId id="1245" r:id="rId24"/>
    <p:sldId id="1246" r:id="rId25"/>
    <p:sldId id="1247" r:id="rId26"/>
    <p:sldId id="1248" r:id="rId27"/>
    <p:sldId id="1249" r:id="rId28"/>
    <p:sldId id="1250" r:id="rId29"/>
    <p:sldId id="1251" r:id="rId30"/>
    <p:sldId id="1252" r:id="rId31"/>
    <p:sldId id="1193" r:id="rId32"/>
    <p:sldId id="1140" r:id="rId33"/>
    <p:sldId id="1143" r:id="rId34"/>
    <p:sldId id="1194" r:id="rId35"/>
    <p:sldId id="1195" r:id="rId36"/>
    <p:sldId id="1144" r:id="rId37"/>
    <p:sldId id="1196" r:id="rId38"/>
    <p:sldId id="1142" r:id="rId39"/>
    <p:sldId id="1141" r:id="rId40"/>
    <p:sldId id="1198" r:id="rId41"/>
    <p:sldId id="1197" r:id="rId42"/>
    <p:sldId id="1199" r:id="rId43"/>
    <p:sldId id="1145" r:id="rId44"/>
    <p:sldId id="1146" r:id="rId45"/>
    <p:sldId id="1237" r:id="rId46"/>
    <p:sldId id="1240" r:id="rId47"/>
    <p:sldId id="292" r:id="rId48"/>
    <p:sldId id="295" r:id="rId49"/>
    <p:sldId id="1241" r:id="rId50"/>
    <p:sldId id="329" r:id="rId51"/>
  </p:sldIdLst>
  <p:sldSz cx="12192000" cy="6858000"/>
  <p:notesSz cx="6819900" cy="9918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Maria do Amaral Azevedo" initials="CMdAA" lastIdx="6" clrIdx="0">
    <p:extLst>
      <p:ext uri="{19B8F6BF-5375-455C-9EA6-DF929625EA0E}">
        <p15:presenceInfo xmlns:p15="http://schemas.microsoft.com/office/powerpoint/2012/main" userId="S-1-5-21-2227565984-3558592220-157872623-2502" providerId="AD"/>
      </p:ext>
    </p:extLst>
  </p:cmAuthor>
  <p:cmAuthor id="2" name="Cristina Maria do Amaral Azevedo" initials="" lastIdx="5" clrIdx="1">
    <p:extLst>
      <p:ext uri="{19B8F6BF-5375-455C-9EA6-DF929625EA0E}">
        <p15:presenceInfo xmlns:p15="http://schemas.microsoft.com/office/powerpoint/2012/main" userId="S::cmazevedo@sp.gov.br::c58d9e56-6922-44b9-916e-fe7f2c5ca88f" providerId="AD"/>
      </p:ext>
    </p:extLst>
  </p:cmAuthor>
  <p:cmAuthor id="3" name="MARINA BALESTERO DOS SANTOS" initials="MBDS" lastIdx="1" clrIdx="2">
    <p:extLst>
      <p:ext uri="{19B8F6BF-5375-455C-9EA6-DF929625EA0E}">
        <p15:presenceInfo xmlns:p15="http://schemas.microsoft.com/office/powerpoint/2012/main" userId="S-1-5-21-2227565984-3558592220-157872623-18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F27"/>
    <a:srgbClr val="F18825"/>
    <a:srgbClr val="235635"/>
    <a:srgbClr val="EBCB7A"/>
    <a:srgbClr val="077871"/>
    <a:srgbClr val="F6E7D3"/>
    <a:srgbClr val="558A50"/>
    <a:srgbClr val="548A4F"/>
    <a:srgbClr val="AD8128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4643"/>
  </p:normalViewPr>
  <p:slideViewPr>
    <p:cSldViewPr snapToGrid="0">
      <p:cViewPr>
        <p:scale>
          <a:sx n="90" d="100"/>
          <a:sy n="90" d="100"/>
        </p:scale>
        <p:origin x="1594" y="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LA\Clima\PEARC%20-%20adapta&#231;&#227;o\Estrategias_ComunicacaoParticipacao\ConsultaPublica\Relatorio_ConsultaPublica\MateriaisImagens_RelatorioConsultaPublica\Graficos_PEARC_ConsultaPublica_2025042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LA\Clima\PEARC%20-%20adapta&#231;&#227;o\Estrategias_ComunicacaoParticipacao\ConsultaPublica\Relatorio_ConsultaPublica\MateriaisImagens_RelatorioConsultaPublica\Graficos_PEARC_ConsultaPublica_2025042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GraficosContribuicoes!$S$3</c:f>
              <c:strCache>
                <c:ptCount val="1"/>
                <c:pt idx="0">
                  <c:v>Qtd. Contribuições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6-40E9-AC0F-3D1067B2062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6-40E9-AC0F-3D1067B2062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6-40E9-AC0F-3D1067B2062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6-40E9-AC0F-3D1067B2062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E6-40E9-AC0F-3D1067B206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E6-40E9-AC0F-3D1067B2062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E6-40E9-AC0F-3D1067B2062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3E6-40E9-AC0F-3D1067B2062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3E6-40E9-AC0F-3D1067B20621}"/>
              </c:ext>
            </c:extLst>
          </c:dPt>
          <c:dPt>
            <c:idx val="9"/>
            <c:invertIfNegative val="0"/>
            <c:bubble3D val="0"/>
            <c:spPr>
              <a:solidFill>
                <a:srgbClr val="083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3E6-40E9-AC0F-3D1067B20621}"/>
              </c:ext>
            </c:extLst>
          </c:dPt>
          <c:dPt>
            <c:idx val="10"/>
            <c:invertIfNegative val="0"/>
            <c:bubble3D val="0"/>
            <c:spPr>
              <a:solidFill>
                <a:srgbClr val="083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3E6-40E9-AC0F-3D1067B20621}"/>
              </c:ext>
            </c:extLst>
          </c:dPt>
          <c:dPt>
            <c:idx val="11"/>
            <c:invertIfNegative val="0"/>
            <c:bubble3D val="0"/>
            <c:spPr>
              <a:solidFill>
                <a:srgbClr val="083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3E6-40E9-AC0F-3D1067B20621}"/>
              </c:ext>
            </c:extLst>
          </c:dPt>
          <c:dPt>
            <c:idx val="12"/>
            <c:invertIfNegative val="0"/>
            <c:bubble3D val="0"/>
            <c:spPr>
              <a:solidFill>
                <a:srgbClr val="083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3E6-40E9-AC0F-3D1067B20621}"/>
              </c:ext>
            </c:extLst>
          </c:dPt>
          <c:dPt>
            <c:idx val="13"/>
            <c:invertIfNegative val="0"/>
            <c:bubble3D val="0"/>
            <c:spPr>
              <a:solidFill>
                <a:srgbClr val="083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3E6-40E9-AC0F-3D1067B20621}"/>
              </c:ext>
            </c:extLst>
          </c:dPt>
          <c:dPt>
            <c:idx val="14"/>
            <c:invertIfNegative val="0"/>
            <c:bubble3D val="0"/>
            <c:spPr>
              <a:solidFill>
                <a:srgbClr val="083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3E6-40E9-AC0F-3D1067B20621}"/>
              </c:ext>
            </c:extLst>
          </c:dPt>
          <c:dPt>
            <c:idx val="15"/>
            <c:invertIfNegative val="0"/>
            <c:bubble3D val="0"/>
            <c:spPr>
              <a:solidFill>
                <a:srgbClr val="083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3E6-40E9-AC0F-3D1067B20621}"/>
              </c:ext>
            </c:extLst>
          </c:dPt>
          <c:dPt>
            <c:idx val="16"/>
            <c:invertIfNegative val="0"/>
            <c:bubble3D val="0"/>
            <c:spPr>
              <a:solidFill>
                <a:srgbClr val="558A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D3E6-40E9-AC0F-3D1067B20621}"/>
              </c:ext>
            </c:extLst>
          </c:dPt>
          <c:dPt>
            <c:idx val="17"/>
            <c:invertIfNegative val="0"/>
            <c:bubble3D val="0"/>
            <c:spPr>
              <a:solidFill>
                <a:srgbClr val="558A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D3E6-40E9-AC0F-3D1067B20621}"/>
              </c:ext>
            </c:extLst>
          </c:dPt>
          <c:dPt>
            <c:idx val="18"/>
            <c:invertIfNegative val="0"/>
            <c:bubble3D val="0"/>
            <c:spPr>
              <a:solidFill>
                <a:srgbClr val="558A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D3E6-40E9-AC0F-3D1067B20621}"/>
              </c:ext>
            </c:extLst>
          </c:dPt>
          <c:dPt>
            <c:idx val="19"/>
            <c:invertIfNegative val="0"/>
            <c:bubble3D val="0"/>
            <c:spPr>
              <a:solidFill>
                <a:srgbClr val="558A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D3E6-40E9-AC0F-3D1067B20621}"/>
              </c:ext>
            </c:extLst>
          </c:dPt>
          <c:dPt>
            <c:idx val="20"/>
            <c:invertIfNegative val="0"/>
            <c:bubble3D val="0"/>
            <c:spPr>
              <a:solidFill>
                <a:srgbClr val="558A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D3E6-40E9-AC0F-3D1067B20621}"/>
              </c:ext>
            </c:extLst>
          </c:dPt>
          <c:dPt>
            <c:idx val="21"/>
            <c:invertIfNegative val="0"/>
            <c:bubble3D val="0"/>
            <c:spPr>
              <a:solidFill>
                <a:srgbClr val="077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D3E6-40E9-AC0F-3D1067B20621}"/>
              </c:ext>
            </c:extLst>
          </c:dPt>
          <c:dPt>
            <c:idx val="22"/>
            <c:invertIfNegative val="0"/>
            <c:bubble3D val="0"/>
            <c:spPr>
              <a:solidFill>
                <a:srgbClr val="077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D3E6-40E9-AC0F-3D1067B20621}"/>
              </c:ext>
            </c:extLst>
          </c:dPt>
          <c:dPt>
            <c:idx val="23"/>
            <c:invertIfNegative val="0"/>
            <c:bubble3D val="0"/>
            <c:spPr>
              <a:solidFill>
                <a:srgbClr val="077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D3E6-40E9-AC0F-3D1067B20621}"/>
              </c:ext>
            </c:extLst>
          </c:dPt>
          <c:dPt>
            <c:idx val="24"/>
            <c:invertIfNegative val="0"/>
            <c:bubble3D val="0"/>
            <c:spPr>
              <a:solidFill>
                <a:srgbClr val="077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D3E6-40E9-AC0F-3D1067B20621}"/>
              </c:ext>
            </c:extLst>
          </c:dPt>
          <c:dPt>
            <c:idx val="25"/>
            <c:invertIfNegative val="0"/>
            <c:bubble3D val="0"/>
            <c:spPr>
              <a:solidFill>
                <a:srgbClr val="077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D3E6-40E9-AC0F-3D1067B20621}"/>
              </c:ext>
            </c:extLst>
          </c:dPt>
          <c:dPt>
            <c:idx val="26"/>
            <c:invertIfNegative val="0"/>
            <c:bubble3D val="0"/>
            <c:spPr>
              <a:solidFill>
                <a:srgbClr val="077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D3E6-40E9-AC0F-3D1067B20621}"/>
              </c:ext>
            </c:extLst>
          </c:dPt>
          <c:dPt>
            <c:idx val="27"/>
            <c:invertIfNegative val="0"/>
            <c:bubble3D val="0"/>
            <c:spPr>
              <a:solidFill>
                <a:srgbClr val="077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D3E6-40E9-AC0F-3D1067B20621}"/>
              </c:ext>
            </c:extLst>
          </c:dPt>
          <c:dPt>
            <c:idx val="28"/>
            <c:invertIfNegative val="0"/>
            <c:bubble3D val="0"/>
            <c:spPr>
              <a:solidFill>
                <a:srgbClr val="077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D3E6-40E9-AC0F-3D1067B20621}"/>
              </c:ext>
            </c:extLst>
          </c:dPt>
          <c:dPt>
            <c:idx val="29"/>
            <c:invertIfNegative val="0"/>
            <c:bubble3D val="0"/>
            <c:spPr>
              <a:solidFill>
                <a:srgbClr val="077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D3E6-40E9-AC0F-3D1067B20621}"/>
              </c:ext>
            </c:extLst>
          </c:dPt>
          <c:dPt>
            <c:idx val="30"/>
            <c:invertIfNegative val="0"/>
            <c:bubble3D val="0"/>
            <c:spPr>
              <a:solidFill>
                <a:srgbClr val="F188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D3E6-40E9-AC0F-3D1067B20621}"/>
              </c:ext>
            </c:extLst>
          </c:dPt>
          <c:dPt>
            <c:idx val="31"/>
            <c:invertIfNegative val="0"/>
            <c:bubble3D val="0"/>
            <c:spPr>
              <a:solidFill>
                <a:srgbClr val="F188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D3E6-40E9-AC0F-3D1067B20621}"/>
              </c:ext>
            </c:extLst>
          </c:dPt>
          <c:dPt>
            <c:idx val="32"/>
            <c:invertIfNegative val="0"/>
            <c:bubble3D val="0"/>
            <c:spPr>
              <a:solidFill>
                <a:srgbClr val="F188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D3E6-40E9-AC0F-3D1067B20621}"/>
              </c:ext>
            </c:extLst>
          </c:dPt>
          <c:dPt>
            <c:idx val="33"/>
            <c:invertIfNegative val="0"/>
            <c:bubble3D val="0"/>
            <c:spPr>
              <a:solidFill>
                <a:srgbClr val="F188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D3E6-40E9-AC0F-3D1067B20621}"/>
              </c:ext>
            </c:extLst>
          </c:dPt>
          <c:dPt>
            <c:idx val="34"/>
            <c:invertIfNegative val="0"/>
            <c:bubble3D val="0"/>
            <c:spPr>
              <a:solidFill>
                <a:srgbClr val="F188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D3E6-40E9-AC0F-3D1067B20621}"/>
              </c:ext>
            </c:extLst>
          </c:dPt>
          <c:dPt>
            <c:idx val="35"/>
            <c:invertIfNegative val="0"/>
            <c:bubble3D val="0"/>
            <c:spPr>
              <a:solidFill>
                <a:srgbClr val="E0A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D3E6-40E9-AC0F-3D1067B20621}"/>
              </c:ext>
            </c:extLst>
          </c:dPt>
          <c:dPt>
            <c:idx val="36"/>
            <c:invertIfNegative val="0"/>
            <c:bubble3D val="0"/>
            <c:spPr>
              <a:solidFill>
                <a:srgbClr val="E0A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D3E6-40E9-AC0F-3D1067B20621}"/>
              </c:ext>
            </c:extLst>
          </c:dPt>
          <c:dPt>
            <c:idx val="37"/>
            <c:invertIfNegative val="0"/>
            <c:bubble3D val="0"/>
            <c:spPr>
              <a:solidFill>
                <a:srgbClr val="E0A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D3E6-40E9-AC0F-3D1067B20621}"/>
              </c:ext>
            </c:extLst>
          </c:dPt>
          <c:dPt>
            <c:idx val="38"/>
            <c:invertIfNegative val="0"/>
            <c:bubble3D val="0"/>
            <c:spPr>
              <a:solidFill>
                <a:srgbClr val="E0A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D3E6-40E9-AC0F-3D1067B20621}"/>
              </c:ext>
            </c:extLst>
          </c:dPt>
          <c:dPt>
            <c:idx val="39"/>
            <c:invertIfNegative val="0"/>
            <c:bubble3D val="0"/>
            <c:spPr>
              <a:solidFill>
                <a:srgbClr val="E0A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D3E6-40E9-AC0F-3D1067B20621}"/>
              </c:ext>
            </c:extLst>
          </c:dPt>
          <c:dPt>
            <c:idx val="40"/>
            <c:invertIfNegative val="0"/>
            <c:bubble3D val="0"/>
            <c:spPr>
              <a:solidFill>
                <a:srgbClr val="E0A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D3E6-40E9-AC0F-3D1067B20621}"/>
              </c:ext>
            </c:extLst>
          </c:dPt>
          <c:dPt>
            <c:idx val="41"/>
            <c:invertIfNegative val="0"/>
            <c:bubble3D val="0"/>
            <c:spPr>
              <a:solidFill>
                <a:srgbClr val="EDD5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D3E6-40E9-AC0F-3D1067B20621}"/>
              </c:ext>
            </c:extLst>
          </c:dPt>
          <c:dPt>
            <c:idx val="42"/>
            <c:invertIfNegative val="0"/>
            <c:bubble3D val="0"/>
            <c:spPr>
              <a:solidFill>
                <a:srgbClr val="EDD5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D3E6-40E9-AC0F-3D1067B20621}"/>
              </c:ext>
            </c:extLst>
          </c:dPt>
          <c:dPt>
            <c:idx val="43"/>
            <c:invertIfNegative val="0"/>
            <c:bubble3D val="0"/>
            <c:spPr>
              <a:solidFill>
                <a:srgbClr val="EDD5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D3E6-40E9-AC0F-3D1067B20621}"/>
              </c:ext>
            </c:extLst>
          </c:dPt>
          <c:dPt>
            <c:idx val="44"/>
            <c:invertIfNegative val="0"/>
            <c:bubble3D val="0"/>
            <c:spPr>
              <a:solidFill>
                <a:srgbClr val="EDD5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D3E6-40E9-AC0F-3D1067B20621}"/>
              </c:ext>
            </c:extLst>
          </c:dPt>
          <c:dPt>
            <c:idx val="45"/>
            <c:invertIfNegative val="0"/>
            <c:bubble3D val="0"/>
            <c:spPr>
              <a:solidFill>
                <a:srgbClr val="EDD5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D3E6-40E9-AC0F-3D1067B20621}"/>
              </c:ext>
            </c:extLst>
          </c:dPt>
          <c:dPt>
            <c:idx val="46"/>
            <c:invertIfNegative val="0"/>
            <c:bubble3D val="0"/>
            <c:spPr>
              <a:solidFill>
                <a:srgbClr val="EDD5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D3E6-40E9-AC0F-3D1067B20621}"/>
              </c:ext>
            </c:extLst>
          </c:dPt>
          <c:dPt>
            <c:idx val="47"/>
            <c:invertIfNegative val="0"/>
            <c:bubble3D val="0"/>
            <c:spPr>
              <a:solidFill>
                <a:srgbClr val="EDD5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D3E6-40E9-AC0F-3D1067B20621}"/>
              </c:ext>
            </c:extLst>
          </c:dPt>
          <c:dPt>
            <c:idx val="48"/>
            <c:invertIfNegative val="0"/>
            <c:bubble3D val="0"/>
            <c:spPr>
              <a:solidFill>
                <a:srgbClr val="EDD5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D3E6-40E9-AC0F-3D1067B206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GraficosContribuicoes!$T$1:$BP$2</c:f>
              <c:multiLvlStrCache>
                <c:ptCount val="49"/>
                <c:lvl>
                  <c:pt idx="0">
                    <c:v>AG-1</c:v>
                  </c:pt>
                  <c:pt idx="1">
                    <c:v>AG-2</c:v>
                  </c:pt>
                  <c:pt idx="2">
                    <c:v>AG-3</c:v>
                  </c:pt>
                  <c:pt idx="3">
                    <c:v>AG-4</c:v>
                  </c:pt>
                  <c:pt idx="4">
                    <c:v>AG-5</c:v>
                  </c:pt>
                  <c:pt idx="5">
                    <c:v>AG-6</c:v>
                  </c:pt>
                  <c:pt idx="6">
                    <c:v>AG-7</c:v>
                  </c:pt>
                  <c:pt idx="7">
                    <c:v>AG-8</c:v>
                  </c:pt>
                  <c:pt idx="8">
                    <c:v>AG-9</c:v>
                  </c:pt>
                  <c:pt idx="9">
                    <c:v>EEI-1</c:v>
                  </c:pt>
                  <c:pt idx="10">
                    <c:v>EEI-2</c:v>
                  </c:pt>
                  <c:pt idx="11">
                    <c:v>EEI-3</c:v>
                  </c:pt>
                  <c:pt idx="12">
                    <c:v>EEI-4</c:v>
                  </c:pt>
                  <c:pt idx="13">
                    <c:v>EEI-5</c:v>
                  </c:pt>
                  <c:pt idx="14">
                    <c:v>EEI-6</c:v>
                  </c:pt>
                  <c:pt idx="15">
                    <c:v>EEI-7</c:v>
                  </c:pt>
                  <c:pt idx="16">
                    <c:v>EB-1</c:v>
                  </c:pt>
                  <c:pt idx="17">
                    <c:v>EB-2</c:v>
                  </c:pt>
                  <c:pt idx="18">
                    <c:v>EB-3</c:v>
                  </c:pt>
                  <c:pt idx="19">
                    <c:v>EB-4</c:v>
                  </c:pt>
                  <c:pt idx="20">
                    <c:v>EB-5</c:v>
                  </c:pt>
                  <c:pt idx="21">
                    <c:v>ESH-1</c:v>
                  </c:pt>
                  <c:pt idx="22">
                    <c:v>ESH-2</c:v>
                  </c:pt>
                  <c:pt idx="23">
                    <c:v>ESH-3</c:v>
                  </c:pt>
                  <c:pt idx="24">
                    <c:v>ESH-4</c:v>
                  </c:pt>
                  <c:pt idx="25">
                    <c:v>ESH-5</c:v>
                  </c:pt>
                  <c:pt idx="26">
                    <c:v>ESH-6</c:v>
                  </c:pt>
                  <c:pt idx="27">
                    <c:v>ESH-7</c:v>
                  </c:pt>
                  <c:pt idx="28">
                    <c:v>ESH-8</c:v>
                  </c:pt>
                  <c:pt idx="29">
                    <c:v>ESH-9</c:v>
                  </c:pt>
                  <c:pt idx="30">
                    <c:v>ESAN-1</c:v>
                  </c:pt>
                  <c:pt idx="31">
                    <c:v>ESAN-2</c:v>
                  </c:pt>
                  <c:pt idx="32">
                    <c:v>ESAN-3</c:v>
                  </c:pt>
                  <c:pt idx="33">
                    <c:v>ESAN-4</c:v>
                  </c:pt>
                  <c:pt idx="34">
                    <c:v>ESAN-5</c:v>
                  </c:pt>
                  <c:pt idx="35">
                    <c:v>ESU-1</c:v>
                  </c:pt>
                  <c:pt idx="36">
                    <c:v>ESU-2</c:v>
                  </c:pt>
                  <c:pt idx="37">
                    <c:v>ESU-3</c:v>
                  </c:pt>
                  <c:pt idx="38">
                    <c:v>ESU-4</c:v>
                  </c:pt>
                  <c:pt idx="39">
                    <c:v>ESU-5</c:v>
                  </c:pt>
                  <c:pt idx="40">
                    <c:v>ESU-6</c:v>
                  </c:pt>
                  <c:pt idx="41">
                    <c:v>EZC-1</c:v>
                  </c:pt>
                  <c:pt idx="42">
                    <c:v>EZC-2</c:v>
                  </c:pt>
                  <c:pt idx="43">
                    <c:v>EZC-3</c:v>
                  </c:pt>
                  <c:pt idx="44">
                    <c:v>EZC-4</c:v>
                  </c:pt>
                  <c:pt idx="45">
                    <c:v>EZC-5</c:v>
                  </c:pt>
                  <c:pt idx="46">
                    <c:v>EZC-6</c:v>
                  </c:pt>
                  <c:pt idx="47">
                    <c:v>EZC-7</c:v>
                  </c:pt>
                  <c:pt idx="48">
                    <c:v>EZC-8</c:v>
                  </c:pt>
                </c:lvl>
                <c:lvl>
                  <c:pt idx="0">
                    <c:v>Ações Gerais</c:v>
                  </c:pt>
                  <c:pt idx="9">
                    <c:v>Infraestrutura</c:v>
                  </c:pt>
                  <c:pt idx="16">
                    <c:v>Biodiversidade</c:v>
                  </c:pt>
                  <c:pt idx="21">
                    <c:v>Segurança Hídrica</c:v>
                  </c:pt>
                  <c:pt idx="30">
                    <c:v>Segurança Alimentar e Nutricional</c:v>
                  </c:pt>
                  <c:pt idx="35">
                    <c:v>Saúde Única</c:v>
                  </c:pt>
                  <c:pt idx="41">
                    <c:v>Zona Costeira</c:v>
                  </c:pt>
                </c:lvl>
              </c:multiLvlStrCache>
            </c:multiLvlStrRef>
          </c:cat>
          <c:val>
            <c:numRef>
              <c:f>GraficosContribuicoes!$T$3:$BP$3</c:f>
              <c:numCache>
                <c:formatCode>General</c:formatCode>
                <c:ptCount val="49"/>
                <c:pt idx="0">
                  <c:v>15</c:v>
                </c:pt>
                <c:pt idx="1">
                  <c:v>38</c:v>
                </c:pt>
                <c:pt idx="2">
                  <c:v>24</c:v>
                </c:pt>
                <c:pt idx="3">
                  <c:v>35</c:v>
                </c:pt>
                <c:pt idx="4">
                  <c:v>12</c:v>
                </c:pt>
                <c:pt idx="5">
                  <c:v>10</c:v>
                </c:pt>
                <c:pt idx="6">
                  <c:v>22</c:v>
                </c:pt>
                <c:pt idx="7">
                  <c:v>11</c:v>
                </c:pt>
                <c:pt idx="8">
                  <c:v>10</c:v>
                </c:pt>
                <c:pt idx="9">
                  <c:v>11</c:v>
                </c:pt>
                <c:pt idx="10">
                  <c:v>6</c:v>
                </c:pt>
                <c:pt idx="11">
                  <c:v>1</c:v>
                </c:pt>
                <c:pt idx="12">
                  <c:v>5</c:v>
                </c:pt>
                <c:pt idx="13">
                  <c:v>6</c:v>
                </c:pt>
                <c:pt idx="14">
                  <c:v>1</c:v>
                </c:pt>
                <c:pt idx="15">
                  <c:v>18</c:v>
                </c:pt>
                <c:pt idx="16">
                  <c:v>21</c:v>
                </c:pt>
                <c:pt idx="17">
                  <c:v>1</c:v>
                </c:pt>
                <c:pt idx="18">
                  <c:v>25</c:v>
                </c:pt>
                <c:pt idx="19">
                  <c:v>13</c:v>
                </c:pt>
                <c:pt idx="20">
                  <c:v>3</c:v>
                </c:pt>
                <c:pt idx="21">
                  <c:v>25</c:v>
                </c:pt>
                <c:pt idx="22">
                  <c:v>8</c:v>
                </c:pt>
                <c:pt idx="23">
                  <c:v>8</c:v>
                </c:pt>
                <c:pt idx="24">
                  <c:v>17</c:v>
                </c:pt>
                <c:pt idx="25">
                  <c:v>9</c:v>
                </c:pt>
                <c:pt idx="26">
                  <c:v>9</c:v>
                </c:pt>
                <c:pt idx="27">
                  <c:v>5</c:v>
                </c:pt>
                <c:pt idx="28">
                  <c:v>32</c:v>
                </c:pt>
                <c:pt idx="29">
                  <c:v>2</c:v>
                </c:pt>
                <c:pt idx="30">
                  <c:v>19</c:v>
                </c:pt>
                <c:pt idx="31">
                  <c:v>7</c:v>
                </c:pt>
                <c:pt idx="32">
                  <c:v>40</c:v>
                </c:pt>
                <c:pt idx="33">
                  <c:v>13</c:v>
                </c:pt>
                <c:pt idx="34">
                  <c:v>8</c:v>
                </c:pt>
                <c:pt idx="35">
                  <c:v>11</c:v>
                </c:pt>
                <c:pt idx="36">
                  <c:v>3</c:v>
                </c:pt>
                <c:pt idx="37">
                  <c:v>4</c:v>
                </c:pt>
                <c:pt idx="38">
                  <c:v>4</c:v>
                </c:pt>
                <c:pt idx="39">
                  <c:v>5</c:v>
                </c:pt>
                <c:pt idx="40">
                  <c:v>9</c:v>
                </c:pt>
                <c:pt idx="41">
                  <c:v>6</c:v>
                </c:pt>
                <c:pt idx="42">
                  <c:v>5</c:v>
                </c:pt>
                <c:pt idx="43">
                  <c:v>2</c:v>
                </c:pt>
                <c:pt idx="44">
                  <c:v>4</c:v>
                </c:pt>
                <c:pt idx="45">
                  <c:v>5</c:v>
                </c:pt>
                <c:pt idx="46">
                  <c:v>2</c:v>
                </c:pt>
                <c:pt idx="47">
                  <c:v>6</c:v>
                </c:pt>
                <c:pt idx="4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2-D3E6-40E9-AC0F-3D1067B206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8460223"/>
        <c:axId val="738452735"/>
      </c:barChart>
      <c:catAx>
        <c:axId val="73846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738452735"/>
        <c:crosses val="autoZero"/>
        <c:auto val="1"/>
        <c:lblAlgn val="ctr"/>
        <c:lblOffset val="100"/>
        <c:noMultiLvlLbl val="0"/>
      </c:catAx>
      <c:valAx>
        <c:axId val="7384527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38460223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latin typeface="+mj-lt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11621041438783E-2"/>
          <c:y val="9.5164147172400071E-2"/>
          <c:w val="0.48513084981683402"/>
          <c:h val="0.8129532279714895"/>
        </c:manualLayout>
      </c:layout>
      <c:pieChart>
        <c:varyColors val="1"/>
        <c:ser>
          <c:idx val="0"/>
          <c:order val="0"/>
          <c:tx>
            <c:strRef>
              <c:f>GraficosAvaliacoes!$B$2</c:f>
              <c:strCache>
                <c:ptCount val="1"/>
                <c:pt idx="0">
                  <c:v>Qtd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57-44B9-8E86-D23696EF67B0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57-44B9-8E86-D23696EF67B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57-44B9-8E86-D23696EF67B0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57-44B9-8E86-D23696EF67B0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57-44B9-8E86-D23696EF67B0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57-44B9-8E86-D23696EF67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GraficosAvaliacoes!$A$3:$A$8</c:f>
              <c:strCache>
                <c:ptCount val="6"/>
                <c:pt idx="0">
                  <c:v>Aceita</c:v>
                </c:pt>
                <c:pt idx="1">
                  <c:v>Aceita com ajustes</c:v>
                </c:pt>
                <c:pt idx="2">
                  <c:v>Registrada - encaminhada para implementação</c:v>
                </c:pt>
                <c:pt idx="3">
                  <c:v>Registrada - encaminhada para política pública específica</c:v>
                </c:pt>
                <c:pt idx="4">
                  <c:v>Não Aceita</c:v>
                </c:pt>
                <c:pt idx="5">
                  <c:v>Não se aplica</c:v>
                </c:pt>
              </c:strCache>
            </c:strRef>
          </c:cat>
          <c:val>
            <c:numRef>
              <c:f>GraficosAvaliacoes!$B$3:$B$8</c:f>
              <c:numCache>
                <c:formatCode>General</c:formatCode>
                <c:ptCount val="6"/>
                <c:pt idx="0">
                  <c:v>204</c:v>
                </c:pt>
                <c:pt idx="1">
                  <c:v>79</c:v>
                </c:pt>
                <c:pt idx="2">
                  <c:v>176</c:v>
                </c:pt>
                <c:pt idx="3">
                  <c:v>40</c:v>
                </c:pt>
                <c:pt idx="4">
                  <c:v>104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57-44B9-8E86-D23696EF67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565207496128967"/>
          <c:y val="8.2380796150481175E-2"/>
          <c:w val="0.41222665030574951"/>
          <c:h val="0.8634324876057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Montserrat" panose="00000500000000000000" pitchFamily="2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51DCD-935C-4877-B867-53A6262CB570}" type="doc">
      <dgm:prSet loTypeId="urn:microsoft.com/office/officeart/2005/8/layout/cycle6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078ADB13-DBD7-4444-90FC-A6712D5C5238}">
      <dgm:prSet phldrT="[Texto]" phldr="0"/>
      <dgm:spPr>
        <a:solidFill>
          <a:srgbClr val="083028"/>
        </a:solidFill>
        <a:ln>
          <a:noFill/>
        </a:ln>
      </dgm:spPr>
      <dgm:t>
        <a:bodyPr/>
        <a:lstStyle/>
        <a:p>
          <a:r>
            <a:rPr lang="pt-BR" b="1">
              <a:latin typeface="Montserrat" pitchFamily="2" charset="77"/>
            </a:rPr>
            <a:t>Zona Costeira</a:t>
          </a:r>
        </a:p>
      </dgm:t>
    </dgm:pt>
    <dgm:pt modelId="{651538C2-4CD5-40AC-9241-8999D60E2013}" type="parTrans" cxnId="{DB3C593F-3282-46C5-A6C9-A0D7DC4D954E}">
      <dgm:prSet/>
      <dgm:spPr/>
      <dgm:t>
        <a:bodyPr/>
        <a:lstStyle/>
        <a:p>
          <a:endParaRPr lang="pt-BR"/>
        </a:p>
      </dgm:t>
    </dgm:pt>
    <dgm:pt modelId="{B71CF13E-C30B-47EF-8E80-B1CAEEA74260}" type="sibTrans" cxnId="{DB3C593F-3282-46C5-A6C9-A0D7DC4D954E}">
      <dgm:prSet/>
      <dgm:spPr>
        <a:ln w="38100">
          <a:solidFill>
            <a:srgbClr val="F18825"/>
          </a:solidFill>
        </a:ln>
      </dgm:spPr>
      <dgm:t>
        <a:bodyPr/>
        <a:lstStyle/>
        <a:p>
          <a:endParaRPr lang="pt-BR"/>
        </a:p>
      </dgm:t>
    </dgm:pt>
    <dgm:pt modelId="{755E1874-8E97-4E19-8A9B-DCCD199C2F86}">
      <dgm:prSet phldrT="[Texto]" phldr="0"/>
      <dgm:spPr>
        <a:solidFill>
          <a:srgbClr val="083028"/>
        </a:solidFill>
        <a:ln>
          <a:noFill/>
        </a:ln>
      </dgm:spPr>
      <dgm:t>
        <a:bodyPr/>
        <a:lstStyle/>
        <a:p>
          <a:pPr rtl="0"/>
          <a:r>
            <a:rPr lang="pt-BR" b="1">
              <a:latin typeface="Montserrat" pitchFamily="2" charset="77"/>
            </a:rPr>
            <a:t>Segurança Hídrica</a:t>
          </a:r>
        </a:p>
      </dgm:t>
    </dgm:pt>
    <dgm:pt modelId="{F6549798-7D38-4B95-8917-B4BA3DF0BC84}" type="parTrans" cxnId="{BA5BD2CC-50C1-4F68-A9D8-C7DA58F2B3DA}">
      <dgm:prSet/>
      <dgm:spPr/>
      <dgm:t>
        <a:bodyPr/>
        <a:lstStyle/>
        <a:p>
          <a:endParaRPr lang="pt-BR"/>
        </a:p>
      </dgm:t>
    </dgm:pt>
    <dgm:pt modelId="{09428876-A25D-4CAE-8B20-47A91CEA91F6}" type="sibTrans" cxnId="{BA5BD2CC-50C1-4F68-A9D8-C7DA58F2B3DA}">
      <dgm:prSet/>
      <dgm:spPr>
        <a:ln w="38100">
          <a:solidFill>
            <a:srgbClr val="F18825"/>
          </a:solidFill>
        </a:ln>
      </dgm:spPr>
      <dgm:t>
        <a:bodyPr/>
        <a:lstStyle/>
        <a:p>
          <a:endParaRPr lang="pt-BR"/>
        </a:p>
      </dgm:t>
    </dgm:pt>
    <dgm:pt modelId="{4617A2DA-A421-445B-9256-BB1B167DF377}">
      <dgm:prSet phldrT="[Texto]" phldr="0"/>
      <dgm:spPr>
        <a:solidFill>
          <a:srgbClr val="083028"/>
        </a:solidFill>
        <a:ln>
          <a:noFill/>
        </a:ln>
      </dgm:spPr>
      <dgm:t>
        <a:bodyPr/>
        <a:lstStyle/>
        <a:p>
          <a:pPr rtl="0"/>
          <a:r>
            <a:rPr lang="pt-BR" b="1">
              <a:latin typeface="Montserrat" pitchFamily="2" charset="77"/>
            </a:rPr>
            <a:t>Segurança Alimentar</a:t>
          </a:r>
        </a:p>
      </dgm:t>
    </dgm:pt>
    <dgm:pt modelId="{56BDAACF-35A9-42A2-AD1D-E4619FBB2FCA}" type="parTrans" cxnId="{691B4B73-1899-49DD-AEEA-2CF36F6AD302}">
      <dgm:prSet/>
      <dgm:spPr/>
      <dgm:t>
        <a:bodyPr/>
        <a:lstStyle/>
        <a:p>
          <a:endParaRPr lang="pt-BR"/>
        </a:p>
      </dgm:t>
    </dgm:pt>
    <dgm:pt modelId="{8F2BE329-026D-4613-A4BE-D525C216DDA1}" type="sibTrans" cxnId="{691B4B73-1899-49DD-AEEA-2CF36F6AD302}">
      <dgm:prSet/>
      <dgm:spPr>
        <a:ln w="38100">
          <a:solidFill>
            <a:srgbClr val="F18825"/>
          </a:solidFill>
        </a:ln>
      </dgm:spPr>
      <dgm:t>
        <a:bodyPr/>
        <a:lstStyle/>
        <a:p>
          <a:endParaRPr lang="pt-BR"/>
        </a:p>
      </dgm:t>
    </dgm:pt>
    <dgm:pt modelId="{A3FCE0C3-92B3-42ED-A03F-3D9127CBE3E4}">
      <dgm:prSet phldrT="[Texto]" phldr="0"/>
      <dgm:spPr>
        <a:solidFill>
          <a:srgbClr val="083028"/>
        </a:solidFill>
        <a:ln>
          <a:noFill/>
        </a:ln>
      </dgm:spPr>
      <dgm:t>
        <a:bodyPr/>
        <a:lstStyle/>
        <a:p>
          <a:pPr rtl="0"/>
          <a:r>
            <a:rPr lang="pt-BR" b="1">
              <a:latin typeface="Montserrat" pitchFamily="2" charset="77"/>
            </a:rPr>
            <a:t>Saúde Única</a:t>
          </a:r>
        </a:p>
      </dgm:t>
    </dgm:pt>
    <dgm:pt modelId="{338C03A9-FEB6-4B1B-8780-086884FEA19D}" type="parTrans" cxnId="{FE7C45FA-9526-4833-ADCB-8C76B24A3E80}">
      <dgm:prSet/>
      <dgm:spPr/>
      <dgm:t>
        <a:bodyPr/>
        <a:lstStyle/>
        <a:p>
          <a:endParaRPr lang="pt-BR"/>
        </a:p>
      </dgm:t>
    </dgm:pt>
    <dgm:pt modelId="{2B22F7EF-B0C0-47E3-9BF4-84908E23A738}" type="sibTrans" cxnId="{FE7C45FA-9526-4833-ADCB-8C76B24A3E80}">
      <dgm:prSet/>
      <dgm:spPr>
        <a:ln w="38100">
          <a:solidFill>
            <a:srgbClr val="F18825"/>
          </a:solidFill>
        </a:ln>
      </dgm:spPr>
      <dgm:t>
        <a:bodyPr/>
        <a:lstStyle/>
        <a:p>
          <a:endParaRPr lang="pt-BR"/>
        </a:p>
      </dgm:t>
    </dgm:pt>
    <dgm:pt modelId="{3B035DF5-8366-49D4-9034-A532BA45E709}">
      <dgm:prSet phldrT="[Texto]" phldr="0"/>
      <dgm:spPr>
        <a:solidFill>
          <a:srgbClr val="083028"/>
        </a:solidFill>
        <a:ln>
          <a:noFill/>
        </a:ln>
      </dgm:spPr>
      <dgm:t>
        <a:bodyPr/>
        <a:lstStyle/>
        <a:p>
          <a:pPr rtl="0"/>
          <a:r>
            <a:rPr lang="pt-BR" b="1">
              <a:latin typeface="Montserrat" pitchFamily="2" charset="77"/>
            </a:rPr>
            <a:t>Biodiversidade</a:t>
          </a:r>
        </a:p>
      </dgm:t>
    </dgm:pt>
    <dgm:pt modelId="{07AB67F2-DC14-46A7-8DB7-9BD378A5C3A4}" type="parTrans" cxnId="{D98B8BEB-1A15-49F9-9B9C-98D8CBACC70C}">
      <dgm:prSet/>
      <dgm:spPr/>
      <dgm:t>
        <a:bodyPr/>
        <a:lstStyle/>
        <a:p>
          <a:endParaRPr lang="pt-BR"/>
        </a:p>
      </dgm:t>
    </dgm:pt>
    <dgm:pt modelId="{EFD5FBEC-1EFA-4A49-85BE-9E204849EA16}" type="sibTrans" cxnId="{D98B8BEB-1A15-49F9-9B9C-98D8CBACC70C}">
      <dgm:prSet/>
      <dgm:spPr>
        <a:ln w="38100">
          <a:solidFill>
            <a:srgbClr val="F18825"/>
          </a:solidFill>
        </a:ln>
      </dgm:spPr>
      <dgm:t>
        <a:bodyPr/>
        <a:lstStyle/>
        <a:p>
          <a:endParaRPr lang="pt-BR"/>
        </a:p>
      </dgm:t>
    </dgm:pt>
    <dgm:pt modelId="{20E4818A-E7C4-4909-8211-7661BBF20889}" type="pres">
      <dgm:prSet presAssocID="{7A351DCD-935C-4877-B867-53A6262CB570}" presName="cycle" presStyleCnt="0">
        <dgm:presLayoutVars>
          <dgm:dir/>
          <dgm:resizeHandles val="exact"/>
        </dgm:presLayoutVars>
      </dgm:prSet>
      <dgm:spPr/>
    </dgm:pt>
    <dgm:pt modelId="{C4A9EB92-C541-47F8-8A23-88DD1795703D}" type="pres">
      <dgm:prSet presAssocID="{078ADB13-DBD7-4444-90FC-A6712D5C5238}" presName="node" presStyleLbl="node1" presStyleIdx="0" presStyleCnt="5">
        <dgm:presLayoutVars>
          <dgm:bulletEnabled val="1"/>
        </dgm:presLayoutVars>
      </dgm:prSet>
      <dgm:spPr/>
    </dgm:pt>
    <dgm:pt modelId="{F33F6AC2-2757-4CDA-BCE7-1BDB244040D9}" type="pres">
      <dgm:prSet presAssocID="{078ADB13-DBD7-4444-90FC-A6712D5C5238}" presName="spNode" presStyleCnt="0"/>
      <dgm:spPr/>
    </dgm:pt>
    <dgm:pt modelId="{74E3AFD8-77DE-4221-AA88-9D116E834253}" type="pres">
      <dgm:prSet presAssocID="{B71CF13E-C30B-47EF-8E80-B1CAEEA74260}" presName="sibTrans" presStyleLbl="sibTrans1D1" presStyleIdx="0" presStyleCnt="5"/>
      <dgm:spPr/>
    </dgm:pt>
    <dgm:pt modelId="{CD3520A5-B466-41A1-8FE6-C02AAFE54B07}" type="pres">
      <dgm:prSet presAssocID="{755E1874-8E97-4E19-8A9B-DCCD199C2F86}" presName="node" presStyleLbl="node1" presStyleIdx="1" presStyleCnt="5">
        <dgm:presLayoutVars>
          <dgm:bulletEnabled val="1"/>
        </dgm:presLayoutVars>
      </dgm:prSet>
      <dgm:spPr/>
    </dgm:pt>
    <dgm:pt modelId="{149CDEA0-CBC6-4A14-9B39-FCDA51ED3B17}" type="pres">
      <dgm:prSet presAssocID="{755E1874-8E97-4E19-8A9B-DCCD199C2F86}" presName="spNode" presStyleCnt="0"/>
      <dgm:spPr/>
    </dgm:pt>
    <dgm:pt modelId="{4D8AACC4-6484-461C-A64C-2971B85CA17E}" type="pres">
      <dgm:prSet presAssocID="{09428876-A25D-4CAE-8B20-47A91CEA91F6}" presName="sibTrans" presStyleLbl="sibTrans1D1" presStyleIdx="1" presStyleCnt="5"/>
      <dgm:spPr/>
    </dgm:pt>
    <dgm:pt modelId="{EE354869-5E07-4C71-8432-990E218F84B6}" type="pres">
      <dgm:prSet presAssocID="{4617A2DA-A421-445B-9256-BB1B167DF377}" presName="node" presStyleLbl="node1" presStyleIdx="2" presStyleCnt="5" custRadScaleRad="100983" custRadScaleInc="743">
        <dgm:presLayoutVars>
          <dgm:bulletEnabled val="1"/>
        </dgm:presLayoutVars>
      </dgm:prSet>
      <dgm:spPr/>
    </dgm:pt>
    <dgm:pt modelId="{DB18F3DE-C6C2-4D1A-9FC2-3CC4AC915BD2}" type="pres">
      <dgm:prSet presAssocID="{4617A2DA-A421-445B-9256-BB1B167DF377}" presName="spNode" presStyleCnt="0"/>
      <dgm:spPr/>
    </dgm:pt>
    <dgm:pt modelId="{F272E947-A974-4663-B957-7954AE6629B6}" type="pres">
      <dgm:prSet presAssocID="{8F2BE329-026D-4613-A4BE-D525C216DDA1}" presName="sibTrans" presStyleLbl="sibTrans1D1" presStyleIdx="2" presStyleCnt="5"/>
      <dgm:spPr/>
    </dgm:pt>
    <dgm:pt modelId="{50E80D55-4414-463A-BFE8-2A92726DE5C8}" type="pres">
      <dgm:prSet presAssocID="{A3FCE0C3-92B3-42ED-A03F-3D9127CBE3E4}" presName="node" presStyleLbl="node1" presStyleIdx="3" presStyleCnt="5">
        <dgm:presLayoutVars>
          <dgm:bulletEnabled val="1"/>
        </dgm:presLayoutVars>
      </dgm:prSet>
      <dgm:spPr/>
    </dgm:pt>
    <dgm:pt modelId="{76BC3390-2C77-40AC-8B6D-9FE23F3065F7}" type="pres">
      <dgm:prSet presAssocID="{A3FCE0C3-92B3-42ED-A03F-3D9127CBE3E4}" presName="spNode" presStyleCnt="0"/>
      <dgm:spPr/>
    </dgm:pt>
    <dgm:pt modelId="{42936EEE-6575-4CCF-B8FA-74C435DD12DE}" type="pres">
      <dgm:prSet presAssocID="{2B22F7EF-B0C0-47E3-9BF4-84908E23A738}" presName="sibTrans" presStyleLbl="sibTrans1D1" presStyleIdx="3" presStyleCnt="5"/>
      <dgm:spPr/>
    </dgm:pt>
    <dgm:pt modelId="{1C9F8DEA-755E-4694-A4D1-D75FC8D085B4}" type="pres">
      <dgm:prSet presAssocID="{3B035DF5-8366-49D4-9034-A532BA45E709}" presName="node" presStyleLbl="node1" presStyleIdx="4" presStyleCnt="5">
        <dgm:presLayoutVars>
          <dgm:bulletEnabled val="1"/>
        </dgm:presLayoutVars>
      </dgm:prSet>
      <dgm:spPr/>
    </dgm:pt>
    <dgm:pt modelId="{38831B26-6489-4C37-A50D-F7D5DF23F518}" type="pres">
      <dgm:prSet presAssocID="{3B035DF5-8366-49D4-9034-A532BA45E709}" presName="spNode" presStyleCnt="0"/>
      <dgm:spPr/>
    </dgm:pt>
    <dgm:pt modelId="{27E062AC-61ED-4947-AD62-713A09A6E90C}" type="pres">
      <dgm:prSet presAssocID="{EFD5FBEC-1EFA-4A49-85BE-9E204849EA16}" presName="sibTrans" presStyleLbl="sibTrans1D1" presStyleIdx="4" presStyleCnt="5"/>
      <dgm:spPr/>
    </dgm:pt>
  </dgm:ptLst>
  <dgm:cxnLst>
    <dgm:cxn modelId="{8125EE21-F914-4B4F-8F74-B239847AF1BB}" type="presOf" srcId="{755E1874-8E97-4E19-8A9B-DCCD199C2F86}" destId="{CD3520A5-B466-41A1-8FE6-C02AAFE54B07}" srcOrd="0" destOrd="0" presId="urn:microsoft.com/office/officeart/2005/8/layout/cycle6"/>
    <dgm:cxn modelId="{73222429-47A3-45C6-ABB5-140F1AE09D40}" type="presOf" srcId="{09428876-A25D-4CAE-8B20-47A91CEA91F6}" destId="{4D8AACC4-6484-461C-A64C-2971B85CA17E}" srcOrd="0" destOrd="0" presId="urn:microsoft.com/office/officeart/2005/8/layout/cycle6"/>
    <dgm:cxn modelId="{EB863229-075F-4845-8C25-D407AACD45D8}" type="presOf" srcId="{8F2BE329-026D-4613-A4BE-D525C216DDA1}" destId="{F272E947-A974-4663-B957-7954AE6629B6}" srcOrd="0" destOrd="0" presId="urn:microsoft.com/office/officeart/2005/8/layout/cycle6"/>
    <dgm:cxn modelId="{5B947D2A-EAF1-49D7-83FB-6CA11D855A73}" type="presOf" srcId="{4617A2DA-A421-445B-9256-BB1B167DF377}" destId="{EE354869-5E07-4C71-8432-990E218F84B6}" srcOrd="0" destOrd="0" presId="urn:microsoft.com/office/officeart/2005/8/layout/cycle6"/>
    <dgm:cxn modelId="{DB3C593F-3282-46C5-A6C9-A0D7DC4D954E}" srcId="{7A351DCD-935C-4877-B867-53A6262CB570}" destId="{078ADB13-DBD7-4444-90FC-A6712D5C5238}" srcOrd="0" destOrd="0" parTransId="{651538C2-4CD5-40AC-9241-8999D60E2013}" sibTransId="{B71CF13E-C30B-47EF-8E80-B1CAEEA74260}"/>
    <dgm:cxn modelId="{D86E8C61-6DD1-42A7-8FA4-436EC8F8F5C8}" type="presOf" srcId="{7A351DCD-935C-4877-B867-53A6262CB570}" destId="{20E4818A-E7C4-4909-8211-7661BBF20889}" srcOrd="0" destOrd="0" presId="urn:microsoft.com/office/officeart/2005/8/layout/cycle6"/>
    <dgm:cxn modelId="{AF9F8B44-821C-4258-BC7F-4A71E204D308}" type="presOf" srcId="{3B035DF5-8366-49D4-9034-A532BA45E709}" destId="{1C9F8DEA-755E-4694-A4D1-D75FC8D085B4}" srcOrd="0" destOrd="0" presId="urn:microsoft.com/office/officeart/2005/8/layout/cycle6"/>
    <dgm:cxn modelId="{8C90E546-B6D6-4C1D-AFB1-04EB5624E799}" type="presOf" srcId="{EFD5FBEC-1EFA-4A49-85BE-9E204849EA16}" destId="{27E062AC-61ED-4947-AD62-713A09A6E90C}" srcOrd="0" destOrd="0" presId="urn:microsoft.com/office/officeart/2005/8/layout/cycle6"/>
    <dgm:cxn modelId="{696C794E-A858-42D2-A8C8-BF6BF797EB13}" type="presOf" srcId="{2B22F7EF-B0C0-47E3-9BF4-84908E23A738}" destId="{42936EEE-6575-4CCF-B8FA-74C435DD12DE}" srcOrd="0" destOrd="0" presId="urn:microsoft.com/office/officeart/2005/8/layout/cycle6"/>
    <dgm:cxn modelId="{691B4B73-1899-49DD-AEEA-2CF36F6AD302}" srcId="{7A351DCD-935C-4877-B867-53A6262CB570}" destId="{4617A2DA-A421-445B-9256-BB1B167DF377}" srcOrd="2" destOrd="0" parTransId="{56BDAACF-35A9-42A2-AD1D-E4619FBB2FCA}" sibTransId="{8F2BE329-026D-4613-A4BE-D525C216DDA1}"/>
    <dgm:cxn modelId="{7C25057F-BE8C-4F4E-A895-525DD7E7B2F5}" type="presOf" srcId="{A3FCE0C3-92B3-42ED-A03F-3D9127CBE3E4}" destId="{50E80D55-4414-463A-BFE8-2A92726DE5C8}" srcOrd="0" destOrd="0" presId="urn:microsoft.com/office/officeart/2005/8/layout/cycle6"/>
    <dgm:cxn modelId="{95C19891-853F-4800-AFA5-D4B7B706CA97}" type="presOf" srcId="{B71CF13E-C30B-47EF-8E80-B1CAEEA74260}" destId="{74E3AFD8-77DE-4221-AA88-9D116E834253}" srcOrd="0" destOrd="0" presId="urn:microsoft.com/office/officeart/2005/8/layout/cycle6"/>
    <dgm:cxn modelId="{BA5BD2CC-50C1-4F68-A9D8-C7DA58F2B3DA}" srcId="{7A351DCD-935C-4877-B867-53A6262CB570}" destId="{755E1874-8E97-4E19-8A9B-DCCD199C2F86}" srcOrd="1" destOrd="0" parTransId="{F6549798-7D38-4B95-8917-B4BA3DF0BC84}" sibTransId="{09428876-A25D-4CAE-8B20-47A91CEA91F6}"/>
    <dgm:cxn modelId="{C0CE10E6-EF3A-4F08-A96C-BAAA321B5A37}" type="presOf" srcId="{078ADB13-DBD7-4444-90FC-A6712D5C5238}" destId="{C4A9EB92-C541-47F8-8A23-88DD1795703D}" srcOrd="0" destOrd="0" presId="urn:microsoft.com/office/officeart/2005/8/layout/cycle6"/>
    <dgm:cxn modelId="{D98B8BEB-1A15-49F9-9B9C-98D8CBACC70C}" srcId="{7A351DCD-935C-4877-B867-53A6262CB570}" destId="{3B035DF5-8366-49D4-9034-A532BA45E709}" srcOrd="4" destOrd="0" parTransId="{07AB67F2-DC14-46A7-8DB7-9BD378A5C3A4}" sibTransId="{EFD5FBEC-1EFA-4A49-85BE-9E204849EA16}"/>
    <dgm:cxn modelId="{FE7C45FA-9526-4833-ADCB-8C76B24A3E80}" srcId="{7A351DCD-935C-4877-B867-53A6262CB570}" destId="{A3FCE0C3-92B3-42ED-A03F-3D9127CBE3E4}" srcOrd="3" destOrd="0" parTransId="{338C03A9-FEB6-4B1B-8780-086884FEA19D}" sibTransId="{2B22F7EF-B0C0-47E3-9BF4-84908E23A738}"/>
    <dgm:cxn modelId="{C0941F8A-9875-4620-81A0-5DDABED61CE9}" type="presParOf" srcId="{20E4818A-E7C4-4909-8211-7661BBF20889}" destId="{C4A9EB92-C541-47F8-8A23-88DD1795703D}" srcOrd="0" destOrd="0" presId="urn:microsoft.com/office/officeart/2005/8/layout/cycle6"/>
    <dgm:cxn modelId="{E830B1E3-75B2-46DE-ABC3-F8BBB4E124A5}" type="presParOf" srcId="{20E4818A-E7C4-4909-8211-7661BBF20889}" destId="{F33F6AC2-2757-4CDA-BCE7-1BDB244040D9}" srcOrd="1" destOrd="0" presId="urn:microsoft.com/office/officeart/2005/8/layout/cycle6"/>
    <dgm:cxn modelId="{37C0E6B8-747E-4519-9CB3-56AFAC1209BB}" type="presParOf" srcId="{20E4818A-E7C4-4909-8211-7661BBF20889}" destId="{74E3AFD8-77DE-4221-AA88-9D116E834253}" srcOrd="2" destOrd="0" presId="urn:microsoft.com/office/officeart/2005/8/layout/cycle6"/>
    <dgm:cxn modelId="{30F67907-4752-4405-9C7A-ECC751E6D54B}" type="presParOf" srcId="{20E4818A-E7C4-4909-8211-7661BBF20889}" destId="{CD3520A5-B466-41A1-8FE6-C02AAFE54B07}" srcOrd="3" destOrd="0" presId="urn:microsoft.com/office/officeart/2005/8/layout/cycle6"/>
    <dgm:cxn modelId="{EC9B5D25-4798-4C83-8CD8-64B0EA581B22}" type="presParOf" srcId="{20E4818A-E7C4-4909-8211-7661BBF20889}" destId="{149CDEA0-CBC6-4A14-9B39-FCDA51ED3B17}" srcOrd="4" destOrd="0" presId="urn:microsoft.com/office/officeart/2005/8/layout/cycle6"/>
    <dgm:cxn modelId="{2B356637-769E-461B-B160-AFEA794F6B64}" type="presParOf" srcId="{20E4818A-E7C4-4909-8211-7661BBF20889}" destId="{4D8AACC4-6484-461C-A64C-2971B85CA17E}" srcOrd="5" destOrd="0" presId="urn:microsoft.com/office/officeart/2005/8/layout/cycle6"/>
    <dgm:cxn modelId="{1B03CA29-DE13-4446-8AA7-4338CA7DE4E6}" type="presParOf" srcId="{20E4818A-E7C4-4909-8211-7661BBF20889}" destId="{EE354869-5E07-4C71-8432-990E218F84B6}" srcOrd="6" destOrd="0" presId="urn:microsoft.com/office/officeart/2005/8/layout/cycle6"/>
    <dgm:cxn modelId="{078F2CB8-25A8-402D-870C-C7190D4EB7FB}" type="presParOf" srcId="{20E4818A-E7C4-4909-8211-7661BBF20889}" destId="{DB18F3DE-C6C2-4D1A-9FC2-3CC4AC915BD2}" srcOrd="7" destOrd="0" presId="urn:microsoft.com/office/officeart/2005/8/layout/cycle6"/>
    <dgm:cxn modelId="{6FB48B4C-B4D2-4402-892D-E345F904464E}" type="presParOf" srcId="{20E4818A-E7C4-4909-8211-7661BBF20889}" destId="{F272E947-A974-4663-B957-7954AE6629B6}" srcOrd="8" destOrd="0" presId="urn:microsoft.com/office/officeart/2005/8/layout/cycle6"/>
    <dgm:cxn modelId="{5849682D-DB4D-4236-AF96-F3158573D6A8}" type="presParOf" srcId="{20E4818A-E7C4-4909-8211-7661BBF20889}" destId="{50E80D55-4414-463A-BFE8-2A92726DE5C8}" srcOrd="9" destOrd="0" presId="urn:microsoft.com/office/officeart/2005/8/layout/cycle6"/>
    <dgm:cxn modelId="{01729BB2-07C5-46D6-ABBD-E0D1C451706C}" type="presParOf" srcId="{20E4818A-E7C4-4909-8211-7661BBF20889}" destId="{76BC3390-2C77-40AC-8B6D-9FE23F3065F7}" srcOrd="10" destOrd="0" presId="urn:microsoft.com/office/officeart/2005/8/layout/cycle6"/>
    <dgm:cxn modelId="{39D789B5-BB90-4618-B53E-6B10CCE8BA70}" type="presParOf" srcId="{20E4818A-E7C4-4909-8211-7661BBF20889}" destId="{42936EEE-6575-4CCF-B8FA-74C435DD12DE}" srcOrd="11" destOrd="0" presId="urn:microsoft.com/office/officeart/2005/8/layout/cycle6"/>
    <dgm:cxn modelId="{670E348F-759F-4EC8-80B9-D3E11B7C04E1}" type="presParOf" srcId="{20E4818A-E7C4-4909-8211-7661BBF20889}" destId="{1C9F8DEA-755E-4694-A4D1-D75FC8D085B4}" srcOrd="12" destOrd="0" presId="urn:microsoft.com/office/officeart/2005/8/layout/cycle6"/>
    <dgm:cxn modelId="{F0C3A09E-87AE-4588-A4E6-8E5BA642202F}" type="presParOf" srcId="{20E4818A-E7C4-4909-8211-7661BBF20889}" destId="{38831B26-6489-4C37-A50D-F7D5DF23F518}" srcOrd="13" destOrd="0" presId="urn:microsoft.com/office/officeart/2005/8/layout/cycle6"/>
    <dgm:cxn modelId="{614FBE73-08F2-4D94-A2C9-D9673E7A4DBF}" type="presParOf" srcId="{20E4818A-E7C4-4909-8211-7661BBF20889}" destId="{27E062AC-61ED-4947-AD62-713A09A6E90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F0271-2E4D-44ED-9637-13E60359F084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0FCD6C3-DE4E-4C1E-B2F3-F4FCCC3FFF8D}">
      <dgm:prSet phldrT="[Texto]" custT="1"/>
      <dgm:spPr>
        <a:solidFill>
          <a:srgbClr val="072F27"/>
        </a:solidFill>
      </dgm:spPr>
      <dgm:t>
        <a:bodyPr/>
        <a:lstStyle/>
        <a:p>
          <a:r>
            <a:rPr lang="pt-BR" sz="2400" dirty="0">
              <a:solidFill>
                <a:schemeClr val="bg1"/>
              </a:solidFill>
              <a:latin typeface="Montserrat Bold" pitchFamily="2" charset="0"/>
              <a:ea typeface="Verdana" panose="020B0604030504040204" pitchFamily="34" charset="0"/>
            </a:rPr>
            <a:t>Política Estadual de Mudanças Climáticas</a:t>
          </a:r>
          <a:endParaRPr lang="pt-BR" sz="2400" dirty="0">
            <a:solidFill>
              <a:schemeClr val="bg1"/>
            </a:solidFill>
          </a:endParaRPr>
        </a:p>
      </dgm:t>
    </dgm:pt>
    <dgm:pt modelId="{39996BD6-7894-4BEA-8DA3-A1519C8926C7}" type="parTrans" cxnId="{EFC1359E-2683-49C9-80AF-B6EC8543C2EE}">
      <dgm:prSet/>
      <dgm:spPr/>
      <dgm:t>
        <a:bodyPr/>
        <a:lstStyle/>
        <a:p>
          <a:endParaRPr lang="pt-BR"/>
        </a:p>
      </dgm:t>
    </dgm:pt>
    <dgm:pt modelId="{99D0AAFD-638B-4F80-83CF-E2DA60821569}" type="sibTrans" cxnId="{EFC1359E-2683-49C9-80AF-B6EC8543C2EE}">
      <dgm:prSet/>
      <dgm:spPr/>
      <dgm:t>
        <a:bodyPr/>
        <a:lstStyle/>
        <a:p>
          <a:endParaRPr lang="pt-BR"/>
        </a:p>
      </dgm:t>
    </dgm:pt>
    <dgm:pt modelId="{0CC76EB2-27E8-4727-8DB8-9709233D9AA3}">
      <dgm:prSet phldrT="[Texto]"/>
      <dgm:spPr>
        <a:solidFill>
          <a:srgbClr val="558A50">
            <a:alpha val="50000"/>
          </a:srgb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Montserrat" pitchFamily="2" charset="0"/>
              <a:ea typeface="Verdana"/>
              <a:cs typeface="Mongolian Baiti"/>
            </a:rPr>
            <a:t>PLANO DE AÇÃO CLIMÁTICA –</a:t>
          </a:r>
        </a:p>
        <a:p>
          <a:r>
            <a:rPr lang="pt-BR" b="1" dirty="0">
              <a:solidFill>
                <a:schemeClr val="tx1"/>
              </a:solidFill>
              <a:latin typeface="Montserrat" pitchFamily="2" charset="0"/>
              <a:ea typeface="Verdana"/>
              <a:cs typeface="Mongolian Baiti"/>
            </a:rPr>
            <a:t>PAC 2050</a:t>
          </a:r>
          <a:endParaRPr lang="pt-BR" b="1" dirty="0">
            <a:solidFill>
              <a:schemeClr val="tx1"/>
            </a:solidFill>
          </a:endParaRPr>
        </a:p>
      </dgm:t>
    </dgm:pt>
    <dgm:pt modelId="{2AB7B559-D6A1-4B0E-8781-D8121960A618}" type="parTrans" cxnId="{67822764-8538-426A-8A7A-850215518C4A}">
      <dgm:prSet/>
      <dgm:spPr/>
      <dgm:t>
        <a:bodyPr/>
        <a:lstStyle/>
        <a:p>
          <a:endParaRPr lang="pt-BR"/>
        </a:p>
      </dgm:t>
    </dgm:pt>
    <dgm:pt modelId="{9098E4A5-C09D-4E53-9124-5A38DE104C84}" type="sibTrans" cxnId="{67822764-8538-426A-8A7A-850215518C4A}">
      <dgm:prSet/>
      <dgm:spPr/>
      <dgm:t>
        <a:bodyPr/>
        <a:lstStyle/>
        <a:p>
          <a:endParaRPr lang="pt-BR"/>
        </a:p>
      </dgm:t>
    </dgm:pt>
    <dgm:pt modelId="{0064B384-D9CE-4B21-B2B4-9AF6CE10631D}">
      <dgm:prSet phldrT="[Texto]"/>
      <dgm:spPr>
        <a:solidFill>
          <a:srgbClr val="F18825">
            <a:alpha val="50000"/>
          </a:srgb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Montserrat" pitchFamily="2" charset="0"/>
              <a:ea typeface="Verdana"/>
              <a:cs typeface="Mongolian Baiti"/>
            </a:rPr>
            <a:t>PLANO DE ADAPTAÇÃO E RESILIÊNCIA CLIMÁTICA -PEARC</a:t>
          </a:r>
          <a:endParaRPr lang="pt-BR" b="1" dirty="0">
            <a:solidFill>
              <a:schemeClr val="tx1"/>
            </a:solidFill>
          </a:endParaRPr>
        </a:p>
      </dgm:t>
    </dgm:pt>
    <dgm:pt modelId="{5E7FEE1A-38C9-4ED0-A0A0-AC650E22AE1C}" type="parTrans" cxnId="{76E3C80F-6334-4AD7-B34C-74A513AC8AF6}">
      <dgm:prSet/>
      <dgm:spPr/>
      <dgm:t>
        <a:bodyPr/>
        <a:lstStyle/>
        <a:p>
          <a:endParaRPr lang="pt-BR"/>
        </a:p>
      </dgm:t>
    </dgm:pt>
    <dgm:pt modelId="{68E668F6-8FAD-4966-AF72-66DF3ADA1412}" type="sibTrans" cxnId="{76E3C80F-6334-4AD7-B34C-74A513AC8AF6}">
      <dgm:prSet/>
      <dgm:spPr/>
      <dgm:t>
        <a:bodyPr/>
        <a:lstStyle/>
        <a:p>
          <a:endParaRPr lang="pt-BR"/>
        </a:p>
      </dgm:t>
    </dgm:pt>
    <dgm:pt modelId="{5222857D-770C-4ACB-882F-3B83F19FEF06}">
      <dgm:prSet phldrT="[Texto]"/>
      <dgm:spPr>
        <a:solidFill>
          <a:srgbClr val="EBCB7A">
            <a:alpha val="50000"/>
          </a:srgb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Montserrat" pitchFamily="2" charset="0"/>
              <a:ea typeface="Verdana" panose="020B0604030504040204" pitchFamily="34" charset="0"/>
            </a:rPr>
            <a:t>Comitê Gestor PEMC</a:t>
          </a:r>
          <a:endParaRPr lang="pt-BR" b="1" dirty="0">
            <a:solidFill>
              <a:schemeClr val="tx1"/>
            </a:solidFill>
          </a:endParaRPr>
        </a:p>
      </dgm:t>
    </dgm:pt>
    <dgm:pt modelId="{1461C1CE-C195-405E-8F90-C42FD2EAB636}" type="parTrans" cxnId="{043EBD0A-23C5-4514-A0EF-184EA81A6C16}">
      <dgm:prSet/>
      <dgm:spPr/>
      <dgm:t>
        <a:bodyPr/>
        <a:lstStyle/>
        <a:p>
          <a:endParaRPr lang="pt-BR"/>
        </a:p>
      </dgm:t>
    </dgm:pt>
    <dgm:pt modelId="{181CFEFD-ADCE-4566-810D-C90B6C7D96BC}" type="sibTrans" cxnId="{043EBD0A-23C5-4514-A0EF-184EA81A6C16}">
      <dgm:prSet/>
      <dgm:spPr/>
      <dgm:t>
        <a:bodyPr/>
        <a:lstStyle/>
        <a:p>
          <a:endParaRPr lang="pt-BR"/>
        </a:p>
      </dgm:t>
    </dgm:pt>
    <dgm:pt modelId="{948E34FD-166D-4B18-9B62-FDE8B05C56E6}">
      <dgm:prSet/>
      <dgm:spPr>
        <a:solidFill>
          <a:srgbClr val="EBCB7A">
            <a:alpha val="50000"/>
          </a:srgb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Montserrat" pitchFamily="2" charset="0"/>
              <a:ea typeface="Verdana" panose="020B0604030504040204" pitchFamily="34" charset="0"/>
            </a:rPr>
            <a:t>Conselho Estadual de Mudanças Climáticas</a:t>
          </a:r>
        </a:p>
      </dgm:t>
    </dgm:pt>
    <dgm:pt modelId="{4DDD2FF7-430B-45D5-B0FE-CDA08C26FC45}" type="parTrans" cxnId="{DE1A9CA4-54B2-48BA-AF4F-2A6741859C31}">
      <dgm:prSet/>
      <dgm:spPr/>
      <dgm:t>
        <a:bodyPr/>
        <a:lstStyle/>
        <a:p>
          <a:endParaRPr lang="pt-BR"/>
        </a:p>
      </dgm:t>
    </dgm:pt>
    <dgm:pt modelId="{13F1BA04-204F-46A9-BF12-86916430257C}" type="sibTrans" cxnId="{DE1A9CA4-54B2-48BA-AF4F-2A6741859C31}">
      <dgm:prSet/>
      <dgm:spPr/>
      <dgm:t>
        <a:bodyPr/>
        <a:lstStyle/>
        <a:p>
          <a:endParaRPr lang="pt-BR"/>
        </a:p>
      </dgm:t>
    </dgm:pt>
    <dgm:pt modelId="{F3FF7AC4-AF32-4DC6-B85D-F8DD5DAC4D2A}">
      <dgm:prSet/>
      <dgm:spPr>
        <a:solidFill>
          <a:srgbClr val="077871">
            <a:alpha val="50000"/>
          </a:srgbClr>
        </a:solidFill>
      </dgm:spPr>
      <dgm:t>
        <a:bodyPr/>
        <a:lstStyle/>
        <a:p>
          <a:r>
            <a:rPr lang="pt-BR" b="1" dirty="0" err="1">
              <a:solidFill>
                <a:schemeClr val="bg1"/>
              </a:solidFill>
              <a:latin typeface="Montserrat" pitchFamily="2" charset="0"/>
              <a:ea typeface="Verdana" panose="020B0604030504040204" pitchFamily="34" charset="0"/>
            </a:rPr>
            <a:t>Finaclima</a:t>
          </a:r>
          <a:endParaRPr lang="pt-BR" b="1" dirty="0">
            <a:solidFill>
              <a:schemeClr val="bg1"/>
            </a:solidFill>
            <a:latin typeface="Montserrat" pitchFamily="2" charset="0"/>
            <a:ea typeface="Verdana" panose="020B0604030504040204" pitchFamily="34" charset="0"/>
          </a:endParaRPr>
        </a:p>
      </dgm:t>
    </dgm:pt>
    <dgm:pt modelId="{BCFED569-0E9B-4A78-AD0D-0B596CCC0F98}" type="parTrans" cxnId="{CE101078-75CA-4353-83ED-0B117E92434F}">
      <dgm:prSet/>
      <dgm:spPr/>
      <dgm:t>
        <a:bodyPr/>
        <a:lstStyle/>
        <a:p>
          <a:endParaRPr lang="pt-BR"/>
        </a:p>
      </dgm:t>
    </dgm:pt>
    <dgm:pt modelId="{82B84942-9F63-48D9-B434-DA616AD4CA0D}" type="sibTrans" cxnId="{CE101078-75CA-4353-83ED-0B117E92434F}">
      <dgm:prSet/>
      <dgm:spPr/>
      <dgm:t>
        <a:bodyPr/>
        <a:lstStyle/>
        <a:p>
          <a:endParaRPr lang="pt-BR"/>
        </a:p>
      </dgm:t>
    </dgm:pt>
    <dgm:pt modelId="{C315AD47-0411-4333-A128-F132912623C4}" type="pres">
      <dgm:prSet presAssocID="{E7EF0271-2E4D-44ED-9637-13E60359F084}" presName="composite" presStyleCnt="0">
        <dgm:presLayoutVars>
          <dgm:chMax val="1"/>
          <dgm:dir/>
          <dgm:resizeHandles val="exact"/>
        </dgm:presLayoutVars>
      </dgm:prSet>
      <dgm:spPr/>
    </dgm:pt>
    <dgm:pt modelId="{B0266773-9CDC-4656-84C0-D98947445808}" type="pres">
      <dgm:prSet presAssocID="{E7EF0271-2E4D-44ED-9637-13E60359F084}" presName="radial" presStyleCnt="0">
        <dgm:presLayoutVars>
          <dgm:animLvl val="ctr"/>
        </dgm:presLayoutVars>
      </dgm:prSet>
      <dgm:spPr/>
    </dgm:pt>
    <dgm:pt modelId="{7E90DECF-0B61-47F0-9FB6-667B9D0AD63D}" type="pres">
      <dgm:prSet presAssocID="{00FCD6C3-DE4E-4C1E-B2F3-F4FCCC3FFF8D}" presName="centerShape" presStyleLbl="vennNode1" presStyleIdx="0" presStyleCnt="6" custScaleX="85071" custScaleY="85991"/>
      <dgm:spPr/>
    </dgm:pt>
    <dgm:pt modelId="{411D09BF-A2CB-49AA-912F-D327C388842A}" type="pres">
      <dgm:prSet presAssocID="{0CC76EB2-27E8-4727-8DB8-9709233D9AA3}" presName="node" presStyleLbl="vennNode1" presStyleIdx="1" presStyleCnt="6" custScaleX="126892" custScaleY="119049" custRadScaleRad="101165" custRadScaleInc="5061">
        <dgm:presLayoutVars>
          <dgm:bulletEnabled val="1"/>
        </dgm:presLayoutVars>
      </dgm:prSet>
      <dgm:spPr/>
    </dgm:pt>
    <dgm:pt modelId="{37310FE3-EC68-4BAD-BDA1-F3BD8320454C}" type="pres">
      <dgm:prSet presAssocID="{0064B384-D9CE-4B21-B2B4-9AF6CE10631D}" presName="node" presStyleLbl="vennNode1" presStyleIdx="2" presStyleCnt="6" custScaleX="126892" custScaleY="119049" custRadScaleRad="107650" custRadScaleInc="2355">
        <dgm:presLayoutVars>
          <dgm:bulletEnabled val="1"/>
        </dgm:presLayoutVars>
      </dgm:prSet>
      <dgm:spPr/>
    </dgm:pt>
    <dgm:pt modelId="{499359C6-3439-45BA-BC78-BFEF7550A898}" type="pres">
      <dgm:prSet presAssocID="{F3FF7AC4-AF32-4DC6-B85D-F8DD5DAC4D2A}" presName="node" presStyleLbl="vennNode1" presStyleIdx="3" presStyleCnt="6" custScaleX="126892" custScaleY="119049" custRadScaleRad="102341" custRadScaleInc="-22582">
        <dgm:presLayoutVars>
          <dgm:bulletEnabled val="1"/>
        </dgm:presLayoutVars>
      </dgm:prSet>
      <dgm:spPr/>
    </dgm:pt>
    <dgm:pt modelId="{8567220A-DF33-473A-AC9D-087742E543AD}" type="pres">
      <dgm:prSet presAssocID="{5222857D-770C-4ACB-882F-3B83F19FEF06}" presName="node" presStyleLbl="vennNode1" presStyleIdx="4" presStyleCnt="6" custScaleX="126892" custScaleY="119049" custRadScaleRad="102220" custRadScaleInc="25604">
        <dgm:presLayoutVars>
          <dgm:bulletEnabled val="1"/>
        </dgm:presLayoutVars>
      </dgm:prSet>
      <dgm:spPr/>
    </dgm:pt>
    <dgm:pt modelId="{DA92A628-15D6-4C57-BD6D-D67141223849}" type="pres">
      <dgm:prSet presAssocID="{948E34FD-166D-4B18-9B62-FDE8B05C56E6}" presName="node" presStyleLbl="vennNode1" presStyleIdx="5" presStyleCnt="6" custScaleX="126892" custScaleY="119049" custRadScaleRad="101059" custRadScaleInc="6481">
        <dgm:presLayoutVars>
          <dgm:bulletEnabled val="1"/>
        </dgm:presLayoutVars>
      </dgm:prSet>
      <dgm:spPr/>
    </dgm:pt>
  </dgm:ptLst>
  <dgm:cxnLst>
    <dgm:cxn modelId="{043EBD0A-23C5-4514-A0EF-184EA81A6C16}" srcId="{00FCD6C3-DE4E-4C1E-B2F3-F4FCCC3FFF8D}" destId="{5222857D-770C-4ACB-882F-3B83F19FEF06}" srcOrd="3" destOrd="0" parTransId="{1461C1CE-C195-405E-8F90-C42FD2EAB636}" sibTransId="{181CFEFD-ADCE-4566-810D-C90B6C7D96BC}"/>
    <dgm:cxn modelId="{C282420C-1F8C-4C5C-91BD-9B93E57047D6}" type="presOf" srcId="{0CC76EB2-27E8-4727-8DB8-9709233D9AA3}" destId="{411D09BF-A2CB-49AA-912F-D327C388842A}" srcOrd="0" destOrd="0" presId="urn:microsoft.com/office/officeart/2005/8/layout/radial3"/>
    <dgm:cxn modelId="{76E3C80F-6334-4AD7-B34C-74A513AC8AF6}" srcId="{00FCD6C3-DE4E-4C1E-B2F3-F4FCCC3FFF8D}" destId="{0064B384-D9CE-4B21-B2B4-9AF6CE10631D}" srcOrd="1" destOrd="0" parTransId="{5E7FEE1A-38C9-4ED0-A0A0-AC650E22AE1C}" sibTransId="{68E668F6-8FAD-4966-AF72-66DF3ADA1412}"/>
    <dgm:cxn modelId="{EA453460-CA69-4EB5-A5C0-7848173873F4}" type="presOf" srcId="{F3FF7AC4-AF32-4DC6-B85D-F8DD5DAC4D2A}" destId="{499359C6-3439-45BA-BC78-BFEF7550A898}" srcOrd="0" destOrd="0" presId="urn:microsoft.com/office/officeart/2005/8/layout/radial3"/>
    <dgm:cxn modelId="{67822764-8538-426A-8A7A-850215518C4A}" srcId="{00FCD6C3-DE4E-4C1E-B2F3-F4FCCC3FFF8D}" destId="{0CC76EB2-27E8-4727-8DB8-9709233D9AA3}" srcOrd="0" destOrd="0" parTransId="{2AB7B559-D6A1-4B0E-8781-D8121960A618}" sibTransId="{9098E4A5-C09D-4E53-9124-5A38DE104C84}"/>
    <dgm:cxn modelId="{A4A8BB70-E9CF-4BE1-A3F0-D1DF953F8ACC}" type="presOf" srcId="{E7EF0271-2E4D-44ED-9637-13E60359F084}" destId="{C315AD47-0411-4333-A128-F132912623C4}" srcOrd="0" destOrd="0" presId="urn:microsoft.com/office/officeart/2005/8/layout/radial3"/>
    <dgm:cxn modelId="{CE101078-75CA-4353-83ED-0B117E92434F}" srcId="{00FCD6C3-DE4E-4C1E-B2F3-F4FCCC3FFF8D}" destId="{F3FF7AC4-AF32-4DC6-B85D-F8DD5DAC4D2A}" srcOrd="2" destOrd="0" parTransId="{BCFED569-0E9B-4A78-AD0D-0B596CCC0F98}" sibTransId="{82B84942-9F63-48D9-B434-DA616AD4CA0D}"/>
    <dgm:cxn modelId="{B88F469A-2307-4BC9-909D-60DE946B1EEA}" type="presOf" srcId="{5222857D-770C-4ACB-882F-3B83F19FEF06}" destId="{8567220A-DF33-473A-AC9D-087742E543AD}" srcOrd="0" destOrd="0" presId="urn:microsoft.com/office/officeart/2005/8/layout/radial3"/>
    <dgm:cxn modelId="{EFC1359E-2683-49C9-80AF-B6EC8543C2EE}" srcId="{E7EF0271-2E4D-44ED-9637-13E60359F084}" destId="{00FCD6C3-DE4E-4C1E-B2F3-F4FCCC3FFF8D}" srcOrd="0" destOrd="0" parTransId="{39996BD6-7894-4BEA-8DA3-A1519C8926C7}" sibTransId="{99D0AAFD-638B-4F80-83CF-E2DA60821569}"/>
    <dgm:cxn modelId="{DE1A9CA4-54B2-48BA-AF4F-2A6741859C31}" srcId="{00FCD6C3-DE4E-4C1E-B2F3-F4FCCC3FFF8D}" destId="{948E34FD-166D-4B18-9B62-FDE8B05C56E6}" srcOrd="4" destOrd="0" parTransId="{4DDD2FF7-430B-45D5-B0FE-CDA08C26FC45}" sibTransId="{13F1BA04-204F-46A9-BF12-86916430257C}"/>
    <dgm:cxn modelId="{429985A8-C01B-40A0-9CC4-0B5478CAE6D8}" type="presOf" srcId="{00FCD6C3-DE4E-4C1E-B2F3-F4FCCC3FFF8D}" destId="{7E90DECF-0B61-47F0-9FB6-667B9D0AD63D}" srcOrd="0" destOrd="0" presId="urn:microsoft.com/office/officeart/2005/8/layout/radial3"/>
    <dgm:cxn modelId="{BB1568BB-3F86-43D2-AADA-10FCD7D1298B}" type="presOf" srcId="{0064B384-D9CE-4B21-B2B4-9AF6CE10631D}" destId="{37310FE3-EC68-4BAD-BDA1-F3BD8320454C}" srcOrd="0" destOrd="0" presId="urn:microsoft.com/office/officeart/2005/8/layout/radial3"/>
    <dgm:cxn modelId="{6BE33FF5-B645-47D0-A4E0-F45102F2BB30}" type="presOf" srcId="{948E34FD-166D-4B18-9B62-FDE8B05C56E6}" destId="{DA92A628-15D6-4C57-BD6D-D67141223849}" srcOrd="0" destOrd="0" presId="urn:microsoft.com/office/officeart/2005/8/layout/radial3"/>
    <dgm:cxn modelId="{87408BBA-2A79-4286-A02D-A34974F37C25}" type="presParOf" srcId="{C315AD47-0411-4333-A128-F132912623C4}" destId="{B0266773-9CDC-4656-84C0-D98947445808}" srcOrd="0" destOrd="0" presId="urn:microsoft.com/office/officeart/2005/8/layout/radial3"/>
    <dgm:cxn modelId="{FB13A880-1189-4EFA-B37D-940E01A8611E}" type="presParOf" srcId="{B0266773-9CDC-4656-84C0-D98947445808}" destId="{7E90DECF-0B61-47F0-9FB6-667B9D0AD63D}" srcOrd="0" destOrd="0" presId="urn:microsoft.com/office/officeart/2005/8/layout/radial3"/>
    <dgm:cxn modelId="{5420C1EF-DA78-4409-B42D-81D11DFD5F5F}" type="presParOf" srcId="{B0266773-9CDC-4656-84C0-D98947445808}" destId="{411D09BF-A2CB-49AA-912F-D327C388842A}" srcOrd="1" destOrd="0" presId="urn:microsoft.com/office/officeart/2005/8/layout/radial3"/>
    <dgm:cxn modelId="{F7FA41BB-BEDB-4CA8-9F67-5C3E5547663C}" type="presParOf" srcId="{B0266773-9CDC-4656-84C0-D98947445808}" destId="{37310FE3-EC68-4BAD-BDA1-F3BD8320454C}" srcOrd="2" destOrd="0" presId="urn:microsoft.com/office/officeart/2005/8/layout/radial3"/>
    <dgm:cxn modelId="{67CB1D1D-E8F0-40A4-942B-8E1221C6CDC3}" type="presParOf" srcId="{B0266773-9CDC-4656-84C0-D98947445808}" destId="{499359C6-3439-45BA-BC78-BFEF7550A898}" srcOrd="3" destOrd="0" presId="urn:microsoft.com/office/officeart/2005/8/layout/radial3"/>
    <dgm:cxn modelId="{7A86EA01-246F-4242-BA18-91D3D1B385B8}" type="presParOf" srcId="{B0266773-9CDC-4656-84C0-D98947445808}" destId="{8567220A-DF33-473A-AC9D-087742E543AD}" srcOrd="4" destOrd="0" presId="urn:microsoft.com/office/officeart/2005/8/layout/radial3"/>
    <dgm:cxn modelId="{169EF8C9-81EF-449B-9B31-621D9D5951D5}" type="presParOf" srcId="{B0266773-9CDC-4656-84C0-D98947445808}" destId="{DA92A628-15D6-4C57-BD6D-D6714122384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78B671-8382-499E-9538-89B7B88AC74E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2DED0ED5-5C15-4A29-8C3B-697B66AFC10D}">
      <dgm:prSet phldrT="[Texto]"/>
      <dgm:spPr>
        <a:noFill/>
      </dgm:spPr>
      <dgm:t>
        <a:bodyPr/>
        <a:lstStyle/>
        <a:p>
          <a:r>
            <a:rPr lang="pt-BR" dirty="0">
              <a:solidFill>
                <a:sysClr val="windowText" lastClr="000000"/>
              </a:solidFill>
              <a:latin typeface="Montserrat" panose="00000500000000000000" pitchFamily="2" charset="0"/>
            </a:rPr>
            <a:t>3º Ciclo</a:t>
          </a:r>
        </a:p>
      </dgm:t>
    </dgm:pt>
    <dgm:pt modelId="{00B315D2-50DF-4061-ACB2-AB8AAAF6086A}" type="parTrans" cxnId="{FACF4E42-366A-4090-BF7F-3A5B5F2AFE62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2A2AA781-680A-4851-B9BE-5537D77EBA26}" type="sibTrans" cxnId="{FACF4E42-366A-4090-BF7F-3A5B5F2AFE62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59DBA863-B3CA-441E-B791-12F80E73D9A6}">
      <dgm:prSet phldrT="[Texto]"/>
      <dgm:spPr>
        <a:solidFill>
          <a:srgbClr val="EBCB7A"/>
        </a:solidFill>
      </dgm:spPr>
      <dgm:t>
        <a:bodyPr/>
        <a:lstStyle/>
        <a:p>
          <a:r>
            <a:rPr lang="pt-BR" dirty="0">
              <a:solidFill>
                <a:sysClr val="windowText" lastClr="000000"/>
              </a:solidFill>
              <a:latin typeface="Montserrat" panose="00000500000000000000" pitchFamily="2" charset="0"/>
            </a:rPr>
            <a:t>2º Ciclo</a:t>
          </a:r>
        </a:p>
      </dgm:t>
    </dgm:pt>
    <dgm:pt modelId="{5D19DF8B-0DDF-4327-A09B-C9C874FAB191}" type="parTrans" cxnId="{8125C318-26AC-43E1-A5D9-A6A7C795BAAB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2D95419F-7066-4E62-BE91-AF9A45D05A44}" type="sibTrans" cxnId="{8125C318-26AC-43E1-A5D9-A6A7C795BAAB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A18EC570-F933-45E0-B94D-EB6D966C883F}">
      <dgm:prSet phldrT="[Texto]"/>
      <dgm:spPr>
        <a:solidFill>
          <a:srgbClr val="F18825"/>
        </a:solidFill>
      </dgm:spPr>
      <dgm:t>
        <a:bodyPr/>
        <a:lstStyle/>
        <a:p>
          <a:r>
            <a:rPr lang="pt-BR" dirty="0">
              <a:solidFill>
                <a:sysClr val="windowText" lastClr="000000"/>
              </a:solidFill>
              <a:latin typeface="Montserrat" panose="00000500000000000000" pitchFamily="2" charset="0"/>
            </a:rPr>
            <a:t>1º Ciclo</a:t>
          </a:r>
        </a:p>
      </dgm:t>
    </dgm:pt>
    <dgm:pt modelId="{EC60E355-635C-4466-A876-BDEF51B6F59A}" type="parTrans" cxnId="{032C6A67-539B-4714-839A-C8D97B5FC2EF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3E6ED813-813C-423C-AE51-3F9E0E1A025C}" type="sibTrans" cxnId="{032C6A67-539B-4714-839A-C8D97B5FC2EF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289B57C8-21BE-45B1-9616-E89E63C2268C}" type="pres">
      <dgm:prSet presAssocID="{F578B671-8382-499E-9538-89B7B88AC74E}" presName="Name0" presStyleCnt="0">
        <dgm:presLayoutVars>
          <dgm:chMax val="7"/>
          <dgm:resizeHandles val="exact"/>
        </dgm:presLayoutVars>
      </dgm:prSet>
      <dgm:spPr/>
    </dgm:pt>
    <dgm:pt modelId="{7D4E5207-9B8A-4AE1-B344-3BD5CD3DC343}" type="pres">
      <dgm:prSet presAssocID="{F578B671-8382-499E-9538-89B7B88AC74E}" presName="comp1" presStyleCnt="0"/>
      <dgm:spPr/>
    </dgm:pt>
    <dgm:pt modelId="{9C797DB7-399F-4E70-8CD1-3F71D9FFE293}" type="pres">
      <dgm:prSet presAssocID="{F578B671-8382-499E-9538-89B7B88AC74E}" presName="circle1" presStyleLbl="node1" presStyleIdx="0" presStyleCnt="3" custLinFactX="78134" custLinFactNeighborX="100000" custLinFactNeighborY="71896"/>
      <dgm:spPr/>
    </dgm:pt>
    <dgm:pt modelId="{4F002EFA-F322-48DD-B3BC-9D3DCD190510}" type="pres">
      <dgm:prSet presAssocID="{F578B671-8382-499E-9538-89B7B88AC74E}" presName="c1text" presStyleLbl="node1" presStyleIdx="0" presStyleCnt="3">
        <dgm:presLayoutVars>
          <dgm:bulletEnabled val="1"/>
        </dgm:presLayoutVars>
      </dgm:prSet>
      <dgm:spPr/>
    </dgm:pt>
    <dgm:pt modelId="{CB2C3B74-D790-475A-AE2A-608BE5D9BA03}" type="pres">
      <dgm:prSet presAssocID="{F578B671-8382-499E-9538-89B7B88AC74E}" presName="comp2" presStyleCnt="0"/>
      <dgm:spPr/>
    </dgm:pt>
    <dgm:pt modelId="{BF1BB7AF-934C-4687-B836-66BBB8446EA5}" type="pres">
      <dgm:prSet presAssocID="{F578B671-8382-499E-9538-89B7B88AC74E}" presName="circle2" presStyleLbl="node1" presStyleIdx="1" presStyleCnt="3"/>
      <dgm:spPr/>
    </dgm:pt>
    <dgm:pt modelId="{5FBAE826-32E3-4A5B-8994-FD66DE9120A7}" type="pres">
      <dgm:prSet presAssocID="{F578B671-8382-499E-9538-89B7B88AC74E}" presName="c2text" presStyleLbl="node1" presStyleIdx="1" presStyleCnt="3">
        <dgm:presLayoutVars>
          <dgm:bulletEnabled val="1"/>
        </dgm:presLayoutVars>
      </dgm:prSet>
      <dgm:spPr/>
    </dgm:pt>
    <dgm:pt modelId="{CDBADC80-16EC-4A57-BCCF-755A2EF457AB}" type="pres">
      <dgm:prSet presAssocID="{F578B671-8382-499E-9538-89B7B88AC74E}" presName="comp3" presStyleCnt="0"/>
      <dgm:spPr/>
    </dgm:pt>
    <dgm:pt modelId="{C8D890E2-D7FE-472F-8265-0879AA9C4696}" type="pres">
      <dgm:prSet presAssocID="{F578B671-8382-499E-9538-89B7B88AC74E}" presName="circle3" presStyleLbl="node1" presStyleIdx="2" presStyleCnt="3"/>
      <dgm:spPr/>
    </dgm:pt>
    <dgm:pt modelId="{15F9AAC6-1EE1-4FFE-859B-B3AF7EC04309}" type="pres">
      <dgm:prSet presAssocID="{F578B671-8382-499E-9538-89B7B88AC74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1FB01F00-5FE3-4B9C-8D14-D53990B17B16}" type="presOf" srcId="{A18EC570-F933-45E0-B94D-EB6D966C883F}" destId="{C8D890E2-D7FE-472F-8265-0879AA9C4696}" srcOrd="0" destOrd="0" presId="urn:microsoft.com/office/officeart/2005/8/layout/venn2"/>
    <dgm:cxn modelId="{8125C318-26AC-43E1-A5D9-A6A7C795BAAB}" srcId="{F578B671-8382-499E-9538-89B7B88AC74E}" destId="{59DBA863-B3CA-441E-B791-12F80E73D9A6}" srcOrd="1" destOrd="0" parTransId="{5D19DF8B-0DDF-4327-A09B-C9C874FAB191}" sibTransId="{2D95419F-7066-4E62-BE91-AF9A45D05A44}"/>
    <dgm:cxn modelId="{BBA21E5E-F4F0-47F9-8079-6144E99F646D}" type="presOf" srcId="{A18EC570-F933-45E0-B94D-EB6D966C883F}" destId="{15F9AAC6-1EE1-4FFE-859B-B3AF7EC04309}" srcOrd="1" destOrd="0" presId="urn:microsoft.com/office/officeart/2005/8/layout/venn2"/>
    <dgm:cxn modelId="{FACF4E42-366A-4090-BF7F-3A5B5F2AFE62}" srcId="{F578B671-8382-499E-9538-89B7B88AC74E}" destId="{2DED0ED5-5C15-4A29-8C3B-697B66AFC10D}" srcOrd="0" destOrd="0" parTransId="{00B315D2-50DF-4061-ACB2-AB8AAAF6086A}" sibTransId="{2A2AA781-680A-4851-B9BE-5537D77EBA26}"/>
    <dgm:cxn modelId="{032C6A67-539B-4714-839A-C8D97B5FC2EF}" srcId="{F578B671-8382-499E-9538-89B7B88AC74E}" destId="{A18EC570-F933-45E0-B94D-EB6D966C883F}" srcOrd="2" destOrd="0" parTransId="{EC60E355-635C-4466-A876-BDEF51B6F59A}" sibTransId="{3E6ED813-813C-423C-AE51-3F9E0E1A025C}"/>
    <dgm:cxn modelId="{7CCF865A-3F6C-4E13-B0F6-C9A17D82633F}" type="presOf" srcId="{2DED0ED5-5C15-4A29-8C3B-697B66AFC10D}" destId="{4F002EFA-F322-48DD-B3BC-9D3DCD190510}" srcOrd="1" destOrd="0" presId="urn:microsoft.com/office/officeart/2005/8/layout/venn2"/>
    <dgm:cxn modelId="{C4CF70DA-6F11-4DA4-9729-6BDF8EE8BF3E}" type="presOf" srcId="{59DBA863-B3CA-441E-B791-12F80E73D9A6}" destId="{5FBAE826-32E3-4A5B-8994-FD66DE9120A7}" srcOrd="1" destOrd="0" presId="urn:microsoft.com/office/officeart/2005/8/layout/venn2"/>
    <dgm:cxn modelId="{B89E92F1-48DA-4559-ACDA-B95B594FA1BE}" type="presOf" srcId="{F578B671-8382-499E-9538-89B7B88AC74E}" destId="{289B57C8-21BE-45B1-9616-E89E63C2268C}" srcOrd="0" destOrd="0" presId="urn:microsoft.com/office/officeart/2005/8/layout/venn2"/>
    <dgm:cxn modelId="{437A85F8-F983-4678-8812-8B0C1CF3CD18}" type="presOf" srcId="{59DBA863-B3CA-441E-B791-12F80E73D9A6}" destId="{BF1BB7AF-934C-4687-B836-66BBB8446EA5}" srcOrd="0" destOrd="0" presId="urn:microsoft.com/office/officeart/2005/8/layout/venn2"/>
    <dgm:cxn modelId="{DCAFB1FD-9E6B-4A42-B2C6-A7F5EA20DF77}" type="presOf" srcId="{2DED0ED5-5C15-4A29-8C3B-697B66AFC10D}" destId="{9C797DB7-399F-4E70-8CD1-3F71D9FFE293}" srcOrd="0" destOrd="0" presId="urn:microsoft.com/office/officeart/2005/8/layout/venn2"/>
    <dgm:cxn modelId="{8A34BAD2-4D1A-4D11-8474-1DF8E4DE6047}" type="presParOf" srcId="{289B57C8-21BE-45B1-9616-E89E63C2268C}" destId="{7D4E5207-9B8A-4AE1-B344-3BD5CD3DC343}" srcOrd="0" destOrd="0" presId="urn:microsoft.com/office/officeart/2005/8/layout/venn2"/>
    <dgm:cxn modelId="{1B81D3FA-A13A-4E00-9A6F-D14DE1ABF098}" type="presParOf" srcId="{7D4E5207-9B8A-4AE1-B344-3BD5CD3DC343}" destId="{9C797DB7-399F-4E70-8CD1-3F71D9FFE293}" srcOrd="0" destOrd="0" presId="urn:microsoft.com/office/officeart/2005/8/layout/venn2"/>
    <dgm:cxn modelId="{51C0A80E-C628-4546-9156-2F789A8B289B}" type="presParOf" srcId="{7D4E5207-9B8A-4AE1-B344-3BD5CD3DC343}" destId="{4F002EFA-F322-48DD-B3BC-9D3DCD190510}" srcOrd="1" destOrd="0" presId="urn:microsoft.com/office/officeart/2005/8/layout/venn2"/>
    <dgm:cxn modelId="{5B99D0B0-495A-4CB7-AF36-4BFFF0D4B73D}" type="presParOf" srcId="{289B57C8-21BE-45B1-9616-E89E63C2268C}" destId="{CB2C3B74-D790-475A-AE2A-608BE5D9BA03}" srcOrd="1" destOrd="0" presId="urn:microsoft.com/office/officeart/2005/8/layout/venn2"/>
    <dgm:cxn modelId="{25148C7F-D7DE-4367-8D5A-CD500DE1D442}" type="presParOf" srcId="{CB2C3B74-D790-475A-AE2A-608BE5D9BA03}" destId="{BF1BB7AF-934C-4687-B836-66BBB8446EA5}" srcOrd="0" destOrd="0" presId="urn:microsoft.com/office/officeart/2005/8/layout/venn2"/>
    <dgm:cxn modelId="{3572D806-EE1C-4A9E-BF50-5B4A5E7E5399}" type="presParOf" srcId="{CB2C3B74-D790-475A-AE2A-608BE5D9BA03}" destId="{5FBAE826-32E3-4A5B-8994-FD66DE9120A7}" srcOrd="1" destOrd="0" presId="urn:microsoft.com/office/officeart/2005/8/layout/venn2"/>
    <dgm:cxn modelId="{07CBA950-ED31-47E9-883C-3D2D3961E0DE}" type="presParOf" srcId="{289B57C8-21BE-45B1-9616-E89E63C2268C}" destId="{CDBADC80-16EC-4A57-BCCF-755A2EF457AB}" srcOrd="2" destOrd="0" presId="urn:microsoft.com/office/officeart/2005/8/layout/venn2"/>
    <dgm:cxn modelId="{0B23855D-B6A6-42E5-BD3D-06317D1585E0}" type="presParOf" srcId="{CDBADC80-16EC-4A57-BCCF-755A2EF457AB}" destId="{C8D890E2-D7FE-472F-8265-0879AA9C4696}" srcOrd="0" destOrd="0" presId="urn:microsoft.com/office/officeart/2005/8/layout/venn2"/>
    <dgm:cxn modelId="{3C451723-9ED8-4E37-93E0-0E7D49C5CECB}" type="presParOf" srcId="{CDBADC80-16EC-4A57-BCCF-755A2EF457AB}" destId="{15F9AAC6-1EE1-4FFE-859B-B3AF7EC0430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351DCD-935C-4877-B867-53A6262CB570}" type="doc">
      <dgm:prSet loTypeId="urn:microsoft.com/office/officeart/2005/8/layout/cycle6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078ADB13-DBD7-4444-90FC-A6712D5C5238}">
      <dgm:prSet phldrT="[Texto]" phldr="0"/>
      <dgm:spPr>
        <a:solidFill>
          <a:srgbClr val="083028"/>
        </a:solidFill>
        <a:ln>
          <a:noFill/>
        </a:ln>
      </dgm:spPr>
      <dgm:t>
        <a:bodyPr/>
        <a:lstStyle/>
        <a:p>
          <a:r>
            <a:rPr lang="pt-BR" b="1" dirty="0">
              <a:latin typeface="Montserrat" pitchFamily="2" charset="77"/>
            </a:rPr>
            <a:t>Zona costeira</a:t>
          </a:r>
        </a:p>
      </dgm:t>
    </dgm:pt>
    <dgm:pt modelId="{651538C2-4CD5-40AC-9241-8999D60E2013}" type="parTrans" cxnId="{DB3C593F-3282-46C5-A6C9-A0D7DC4D954E}">
      <dgm:prSet/>
      <dgm:spPr/>
      <dgm:t>
        <a:bodyPr/>
        <a:lstStyle/>
        <a:p>
          <a:endParaRPr lang="pt-BR"/>
        </a:p>
      </dgm:t>
    </dgm:pt>
    <dgm:pt modelId="{B71CF13E-C30B-47EF-8E80-B1CAEEA74260}" type="sibTrans" cxnId="{DB3C593F-3282-46C5-A6C9-A0D7DC4D954E}">
      <dgm:prSet/>
      <dgm:spPr>
        <a:ln w="38100">
          <a:solidFill>
            <a:srgbClr val="F18825"/>
          </a:solidFill>
        </a:ln>
      </dgm:spPr>
      <dgm:t>
        <a:bodyPr/>
        <a:lstStyle/>
        <a:p>
          <a:endParaRPr lang="pt-BR"/>
        </a:p>
      </dgm:t>
    </dgm:pt>
    <dgm:pt modelId="{755E1874-8E97-4E19-8A9B-DCCD199C2F86}">
      <dgm:prSet phldrT="[Texto]" phldr="0"/>
      <dgm:spPr>
        <a:solidFill>
          <a:srgbClr val="083028"/>
        </a:solidFill>
        <a:ln>
          <a:noFill/>
        </a:ln>
      </dgm:spPr>
      <dgm:t>
        <a:bodyPr/>
        <a:lstStyle/>
        <a:p>
          <a:pPr rtl="0"/>
          <a:r>
            <a:rPr lang="pt-BR" b="1">
              <a:latin typeface="Montserrat" pitchFamily="2" charset="77"/>
            </a:rPr>
            <a:t>Segurança Hídrica</a:t>
          </a:r>
        </a:p>
      </dgm:t>
    </dgm:pt>
    <dgm:pt modelId="{F6549798-7D38-4B95-8917-B4BA3DF0BC84}" type="parTrans" cxnId="{BA5BD2CC-50C1-4F68-A9D8-C7DA58F2B3DA}">
      <dgm:prSet/>
      <dgm:spPr/>
      <dgm:t>
        <a:bodyPr/>
        <a:lstStyle/>
        <a:p>
          <a:endParaRPr lang="pt-BR"/>
        </a:p>
      </dgm:t>
    </dgm:pt>
    <dgm:pt modelId="{09428876-A25D-4CAE-8B20-47A91CEA91F6}" type="sibTrans" cxnId="{BA5BD2CC-50C1-4F68-A9D8-C7DA58F2B3DA}">
      <dgm:prSet/>
      <dgm:spPr>
        <a:ln w="38100">
          <a:solidFill>
            <a:srgbClr val="F18825"/>
          </a:solidFill>
        </a:ln>
      </dgm:spPr>
      <dgm:t>
        <a:bodyPr/>
        <a:lstStyle/>
        <a:p>
          <a:endParaRPr lang="pt-BR"/>
        </a:p>
      </dgm:t>
    </dgm:pt>
    <dgm:pt modelId="{4617A2DA-A421-445B-9256-BB1B167DF377}">
      <dgm:prSet phldrT="[Texto]" phldr="0"/>
      <dgm:spPr>
        <a:solidFill>
          <a:srgbClr val="083028"/>
        </a:solidFill>
        <a:ln>
          <a:noFill/>
        </a:ln>
      </dgm:spPr>
      <dgm:t>
        <a:bodyPr/>
        <a:lstStyle/>
        <a:p>
          <a:pPr rtl="0"/>
          <a:r>
            <a:rPr lang="pt-BR" b="1" dirty="0">
              <a:latin typeface="Montserrat"/>
            </a:rPr>
            <a:t>Segurança Alimentar e Nutricional</a:t>
          </a:r>
        </a:p>
      </dgm:t>
    </dgm:pt>
    <dgm:pt modelId="{56BDAACF-35A9-42A2-AD1D-E4619FBB2FCA}" type="parTrans" cxnId="{691B4B73-1899-49DD-AEEA-2CF36F6AD302}">
      <dgm:prSet/>
      <dgm:spPr/>
      <dgm:t>
        <a:bodyPr/>
        <a:lstStyle/>
        <a:p>
          <a:endParaRPr lang="pt-BR"/>
        </a:p>
      </dgm:t>
    </dgm:pt>
    <dgm:pt modelId="{8F2BE329-026D-4613-A4BE-D525C216DDA1}" type="sibTrans" cxnId="{691B4B73-1899-49DD-AEEA-2CF36F6AD302}">
      <dgm:prSet/>
      <dgm:spPr>
        <a:ln w="38100">
          <a:solidFill>
            <a:srgbClr val="F18825"/>
          </a:solidFill>
        </a:ln>
      </dgm:spPr>
      <dgm:t>
        <a:bodyPr/>
        <a:lstStyle/>
        <a:p>
          <a:endParaRPr lang="pt-BR"/>
        </a:p>
      </dgm:t>
    </dgm:pt>
    <dgm:pt modelId="{A3FCE0C3-92B3-42ED-A03F-3D9127CBE3E4}">
      <dgm:prSet phldrT="[Texto]" phldr="0"/>
      <dgm:spPr>
        <a:solidFill>
          <a:srgbClr val="083028"/>
        </a:solidFill>
        <a:ln>
          <a:noFill/>
        </a:ln>
      </dgm:spPr>
      <dgm:t>
        <a:bodyPr/>
        <a:lstStyle/>
        <a:p>
          <a:pPr rtl="0"/>
          <a:r>
            <a:rPr lang="pt-BR" b="1">
              <a:latin typeface="Montserrat" pitchFamily="2" charset="77"/>
            </a:rPr>
            <a:t>Saúde Única</a:t>
          </a:r>
        </a:p>
      </dgm:t>
    </dgm:pt>
    <dgm:pt modelId="{338C03A9-FEB6-4B1B-8780-086884FEA19D}" type="parTrans" cxnId="{FE7C45FA-9526-4833-ADCB-8C76B24A3E80}">
      <dgm:prSet/>
      <dgm:spPr/>
      <dgm:t>
        <a:bodyPr/>
        <a:lstStyle/>
        <a:p>
          <a:endParaRPr lang="pt-BR"/>
        </a:p>
      </dgm:t>
    </dgm:pt>
    <dgm:pt modelId="{2B22F7EF-B0C0-47E3-9BF4-84908E23A738}" type="sibTrans" cxnId="{FE7C45FA-9526-4833-ADCB-8C76B24A3E80}">
      <dgm:prSet/>
      <dgm:spPr>
        <a:ln w="38100">
          <a:solidFill>
            <a:srgbClr val="F18825"/>
          </a:solidFill>
        </a:ln>
      </dgm:spPr>
      <dgm:t>
        <a:bodyPr/>
        <a:lstStyle/>
        <a:p>
          <a:endParaRPr lang="pt-BR"/>
        </a:p>
      </dgm:t>
    </dgm:pt>
    <dgm:pt modelId="{3B035DF5-8366-49D4-9034-A532BA45E709}">
      <dgm:prSet phldrT="[Texto]" phldr="0"/>
      <dgm:spPr>
        <a:solidFill>
          <a:srgbClr val="083028"/>
        </a:solidFill>
        <a:ln>
          <a:noFill/>
        </a:ln>
      </dgm:spPr>
      <dgm:t>
        <a:bodyPr/>
        <a:lstStyle/>
        <a:p>
          <a:pPr rtl="0"/>
          <a:r>
            <a:rPr lang="pt-BR" b="1">
              <a:latin typeface="Montserrat" pitchFamily="2" charset="77"/>
            </a:rPr>
            <a:t>Biodiversidade</a:t>
          </a:r>
        </a:p>
      </dgm:t>
    </dgm:pt>
    <dgm:pt modelId="{07AB67F2-DC14-46A7-8DB7-9BD378A5C3A4}" type="parTrans" cxnId="{D98B8BEB-1A15-49F9-9B9C-98D8CBACC70C}">
      <dgm:prSet/>
      <dgm:spPr/>
      <dgm:t>
        <a:bodyPr/>
        <a:lstStyle/>
        <a:p>
          <a:endParaRPr lang="pt-BR"/>
        </a:p>
      </dgm:t>
    </dgm:pt>
    <dgm:pt modelId="{EFD5FBEC-1EFA-4A49-85BE-9E204849EA16}" type="sibTrans" cxnId="{D98B8BEB-1A15-49F9-9B9C-98D8CBACC70C}">
      <dgm:prSet/>
      <dgm:spPr>
        <a:ln w="38100">
          <a:solidFill>
            <a:srgbClr val="F18825"/>
          </a:solidFill>
        </a:ln>
      </dgm:spPr>
      <dgm:t>
        <a:bodyPr/>
        <a:lstStyle/>
        <a:p>
          <a:endParaRPr lang="pt-BR"/>
        </a:p>
      </dgm:t>
    </dgm:pt>
    <dgm:pt modelId="{20E4818A-E7C4-4909-8211-7661BBF20889}" type="pres">
      <dgm:prSet presAssocID="{7A351DCD-935C-4877-B867-53A6262CB570}" presName="cycle" presStyleCnt="0">
        <dgm:presLayoutVars>
          <dgm:dir/>
          <dgm:resizeHandles val="exact"/>
        </dgm:presLayoutVars>
      </dgm:prSet>
      <dgm:spPr/>
    </dgm:pt>
    <dgm:pt modelId="{C4A9EB92-C541-47F8-8A23-88DD1795703D}" type="pres">
      <dgm:prSet presAssocID="{078ADB13-DBD7-4444-90FC-A6712D5C5238}" presName="node" presStyleLbl="node1" presStyleIdx="0" presStyleCnt="5">
        <dgm:presLayoutVars>
          <dgm:bulletEnabled val="1"/>
        </dgm:presLayoutVars>
      </dgm:prSet>
      <dgm:spPr/>
    </dgm:pt>
    <dgm:pt modelId="{F33F6AC2-2757-4CDA-BCE7-1BDB244040D9}" type="pres">
      <dgm:prSet presAssocID="{078ADB13-DBD7-4444-90FC-A6712D5C5238}" presName="spNode" presStyleCnt="0"/>
      <dgm:spPr/>
    </dgm:pt>
    <dgm:pt modelId="{74E3AFD8-77DE-4221-AA88-9D116E834253}" type="pres">
      <dgm:prSet presAssocID="{B71CF13E-C30B-47EF-8E80-B1CAEEA74260}" presName="sibTrans" presStyleLbl="sibTrans1D1" presStyleIdx="0" presStyleCnt="5"/>
      <dgm:spPr/>
    </dgm:pt>
    <dgm:pt modelId="{CD3520A5-B466-41A1-8FE6-C02AAFE54B07}" type="pres">
      <dgm:prSet presAssocID="{755E1874-8E97-4E19-8A9B-DCCD199C2F86}" presName="node" presStyleLbl="node1" presStyleIdx="1" presStyleCnt="5">
        <dgm:presLayoutVars>
          <dgm:bulletEnabled val="1"/>
        </dgm:presLayoutVars>
      </dgm:prSet>
      <dgm:spPr/>
    </dgm:pt>
    <dgm:pt modelId="{149CDEA0-CBC6-4A14-9B39-FCDA51ED3B17}" type="pres">
      <dgm:prSet presAssocID="{755E1874-8E97-4E19-8A9B-DCCD199C2F86}" presName="spNode" presStyleCnt="0"/>
      <dgm:spPr/>
    </dgm:pt>
    <dgm:pt modelId="{4D8AACC4-6484-461C-A64C-2971B85CA17E}" type="pres">
      <dgm:prSet presAssocID="{09428876-A25D-4CAE-8B20-47A91CEA91F6}" presName="sibTrans" presStyleLbl="sibTrans1D1" presStyleIdx="1" presStyleCnt="5"/>
      <dgm:spPr/>
    </dgm:pt>
    <dgm:pt modelId="{EE354869-5E07-4C71-8432-990E218F84B6}" type="pres">
      <dgm:prSet presAssocID="{4617A2DA-A421-445B-9256-BB1B167DF377}" presName="node" presStyleLbl="node1" presStyleIdx="2" presStyleCnt="5" custRadScaleRad="100983" custRadScaleInc="743">
        <dgm:presLayoutVars>
          <dgm:bulletEnabled val="1"/>
        </dgm:presLayoutVars>
      </dgm:prSet>
      <dgm:spPr/>
    </dgm:pt>
    <dgm:pt modelId="{DB18F3DE-C6C2-4D1A-9FC2-3CC4AC915BD2}" type="pres">
      <dgm:prSet presAssocID="{4617A2DA-A421-445B-9256-BB1B167DF377}" presName="spNode" presStyleCnt="0"/>
      <dgm:spPr/>
    </dgm:pt>
    <dgm:pt modelId="{F272E947-A974-4663-B957-7954AE6629B6}" type="pres">
      <dgm:prSet presAssocID="{8F2BE329-026D-4613-A4BE-D525C216DDA1}" presName="sibTrans" presStyleLbl="sibTrans1D1" presStyleIdx="2" presStyleCnt="5"/>
      <dgm:spPr/>
    </dgm:pt>
    <dgm:pt modelId="{50E80D55-4414-463A-BFE8-2A92726DE5C8}" type="pres">
      <dgm:prSet presAssocID="{A3FCE0C3-92B3-42ED-A03F-3D9127CBE3E4}" presName="node" presStyleLbl="node1" presStyleIdx="3" presStyleCnt="5">
        <dgm:presLayoutVars>
          <dgm:bulletEnabled val="1"/>
        </dgm:presLayoutVars>
      </dgm:prSet>
      <dgm:spPr/>
    </dgm:pt>
    <dgm:pt modelId="{76BC3390-2C77-40AC-8B6D-9FE23F3065F7}" type="pres">
      <dgm:prSet presAssocID="{A3FCE0C3-92B3-42ED-A03F-3D9127CBE3E4}" presName="spNode" presStyleCnt="0"/>
      <dgm:spPr/>
    </dgm:pt>
    <dgm:pt modelId="{42936EEE-6575-4CCF-B8FA-74C435DD12DE}" type="pres">
      <dgm:prSet presAssocID="{2B22F7EF-B0C0-47E3-9BF4-84908E23A738}" presName="sibTrans" presStyleLbl="sibTrans1D1" presStyleIdx="3" presStyleCnt="5"/>
      <dgm:spPr/>
    </dgm:pt>
    <dgm:pt modelId="{1C9F8DEA-755E-4694-A4D1-D75FC8D085B4}" type="pres">
      <dgm:prSet presAssocID="{3B035DF5-8366-49D4-9034-A532BA45E709}" presName="node" presStyleLbl="node1" presStyleIdx="4" presStyleCnt="5">
        <dgm:presLayoutVars>
          <dgm:bulletEnabled val="1"/>
        </dgm:presLayoutVars>
      </dgm:prSet>
      <dgm:spPr/>
    </dgm:pt>
    <dgm:pt modelId="{38831B26-6489-4C37-A50D-F7D5DF23F518}" type="pres">
      <dgm:prSet presAssocID="{3B035DF5-8366-49D4-9034-A532BA45E709}" presName="spNode" presStyleCnt="0"/>
      <dgm:spPr/>
    </dgm:pt>
    <dgm:pt modelId="{27E062AC-61ED-4947-AD62-713A09A6E90C}" type="pres">
      <dgm:prSet presAssocID="{EFD5FBEC-1EFA-4A49-85BE-9E204849EA16}" presName="sibTrans" presStyleLbl="sibTrans1D1" presStyleIdx="4" presStyleCnt="5"/>
      <dgm:spPr/>
    </dgm:pt>
  </dgm:ptLst>
  <dgm:cxnLst>
    <dgm:cxn modelId="{8125EE21-F914-4B4F-8F74-B239847AF1BB}" type="presOf" srcId="{755E1874-8E97-4E19-8A9B-DCCD199C2F86}" destId="{CD3520A5-B466-41A1-8FE6-C02AAFE54B07}" srcOrd="0" destOrd="0" presId="urn:microsoft.com/office/officeart/2005/8/layout/cycle6"/>
    <dgm:cxn modelId="{73222429-47A3-45C6-ABB5-140F1AE09D40}" type="presOf" srcId="{09428876-A25D-4CAE-8B20-47A91CEA91F6}" destId="{4D8AACC4-6484-461C-A64C-2971B85CA17E}" srcOrd="0" destOrd="0" presId="urn:microsoft.com/office/officeart/2005/8/layout/cycle6"/>
    <dgm:cxn modelId="{EB863229-075F-4845-8C25-D407AACD45D8}" type="presOf" srcId="{8F2BE329-026D-4613-A4BE-D525C216DDA1}" destId="{F272E947-A974-4663-B957-7954AE6629B6}" srcOrd="0" destOrd="0" presId="urn:microsoft.com/office/officeart/2005/8/layout/cycle6"/>
    <dgm:cxn modelId="{5B947D2A-EAF1-49D7-83FB-6CA11D855A73}" type="presOf" srcId="{4617A2DA-A421-445B-9256-BB1B167DF377}" destId="{EE354869-5E07-4C71-8432-990E218F84B6}" srcOrd="0" destOrd="0" presId="urn:microsoft.com/office/officeart/2005/8/layout/cycle6"/>
    <dgm:cxn modelId="{DB3C593F-3282-46C5-A6C9-A0D7DC4D954E}" srcId="{7A351DCD-935C-4877-B867-53A6262CB570}" destId="{078ADB13-DBD7-4444-90FC-A6712D5C5238}" srcOrd="0" destOrd="0" parTransId="{651538C2-4CD5-40AC-9241-8999D60E2013}" sibTransId="{B71CF13E-C30B-47EF-8E80-B1CAEEA74260}"/>
    <dgm:cxn modelId="{D86E8C61-6DD1-42A7-8FA4-436EC8F8F5C8}" type="presOf" srcId="{7A351DCD-935C-4877-B867-53A6262CB570}" destId="{20E4818A-E7C4-4909-8211-7661BBF20889}" srcOrd="0" destOrd="0" presId="urn:microsoft.com/office/officeart/2005/8/layout/cycle6"/>
    <dgm:cxn modelId="{AF9F8B44-821C-4258-BC7F-4A71E204D308}" type="presOf" srcId="{3B035DF5-8366-49D4-9034-A532BA45E709}" destId="{1C9F8DEA-755E-4694-A4D1-D75FC8D085B4}" srcOrd="0" destOrd="0" presId="urn:microsoft.com/office/officeart/2005/8/layout/cycle6"/>
    <dgm:cxn modelId="{8C90E546-B6D6-4C1D-AFB1-04EB5624E799}" type="presOf" srcId="{EFD5FBEC-1EFA-4A49-85BE-9E204849EA16}" destId="{27E062AC-61ED-4947-AD62-713A09A6E90C}" srcOrd="0" destOrd="0" presId="urn:microsoft.com/office/officeart/2005/8/layout/cycle6"/>
    <dgm:cxn modelId="{696C794E-A858-42D2-A8C8-BF6BF797EB13}" type="presOf" srcId="{2B22F7EF-B0C0-47E3-9BF4-84908E23A738}" destId="{42936EEE-6575-4CCF-B8FA-74C435DD12DE}" srcOrd="0" destOrd="0" presId="urn:microsoft.com/office/officeart/2005/8/layout/cycle6"/>
    <dgm:cxn modelId="{691B4B73-1899-49DD-AEEA-2CF36F6AD302}" srcId="{7A351DCD-935C-4877-B867-53A6262CB570}" destId="{4617A2DA-A421-445B-9256-BB1B167DF377}" srcOrd="2" destOrd="0" parTransId="{56BDAACF-35A9-42A2-AD1D-E4619FBB2FCA}" sibTransId="{8F2BE329-026D-4613-A4BE-D525C216DDA1}"/>
    <dgm:cxn modelId="{7C25057F-BE8C-4F4E-A895-525DD7E7B2F5}" type="presOf" srcId="{A3FCE0C3-92B3-42ED-A03F-3D9127CBE3E4}" destId="{50E80D55-4414-463A-BFE8-2A92726DE5C8}" srcOrd="0" destOrd="0" presId="urn:microsoft.com/office/officeart/2005/8/layout/cycle6"/>
    <dgm:cxn modelId="{95C19891-853F-4800-AFA5-D4B7B706CA97}" type="presOf" srcId="{B71CF13E-C30B-47EF-8E80-B1CAEEA74260}" destId="{74E3AFD8-77DE-4221-AA88-9D116E834253}" srcOrd="0" destOrd="0" presId="urn:microsoft.com/office/officeart/2005/8/layout/cycle6"/>
    <dgm:cxn modelId="{BA5BD2CC-50C1-4F68-A9D8-C7DA58F2B3DA}" srcId="{7A351DCD-935C-4877-B867-53A6262CB570}" destId="{755E1874-8E97-4E19-8A9B-DCCD199C2F86}" srcOrd="1" destOrd="0" parTransId="{F6549798-7D38-4B95-8917-B4BA3DF0BC84}" sibTransId="{09428876-A25D-4CAE-8B20-47A91CEA91F6}"/>
    <dgm:cxn modelId="{C0CE10E6-EF3A-4F08-A96C-BAAA321B5A37}" type="presOf" srcId="{078ADB13-DBD7-4444-90FC-A6712D5C5238}" destId="{C4A9EB92-C541-47F8-8A23-88DD1795703D}" srcOrd="0" destOrd="0" presId="urn:microsoft.com/office/officeart/2005/8/layout/cycle6"/>
    <dgm:cxn modelId="{D98B8BEB-1A15-49F9-9B9C-98D8CBACC70C}" srcId="{7A351DCD-935C-4877-B867-53A6262CB570}" destId="{3B035DF5-8366-49D4-9034-A532BA45E709}" srcOrd="4" destOrd="0" parTransId="{07AB67F2-DC14-46A7-8DB7-9BD378A5C3A4}" sibTransId="{EFD5FBEC-1EFA-4A49-85BE-9E204849EA16}"/>
    <dgm:cxn modelId="{FE7C45FA-9526-4833-ADCB-8C76B24A3E80}" srcId="{7A351DCD-935C-4877-B867-53A6262CB570}" destId="{A3FCE0C3-92B3-42ED-A03F-3D9127CBE3E4}" srcOrd="3" destOrd="0" parTransId="{338C03A9-FEB6-4B1B-8780-086884FEA19D}" sibTransId="{2B22F7EF-B0C0-47E3-9BF4-84908E23A738}"/>
    <dgm:cxn modelId="{C0941F8A-9875-4620-81A0-5DDABED61CE9}" type="presParOf" srcId="{20E4818A-E7C4-4909-8211-7661BBF20889}" destId="{C4A9EB92-C541-47F8-8A23-88DD1795703D}" srcOrd="0" destOrd="0" presId="urn:microsoft.com/office/officeart/2005/8/layout/cycle6"/>
    <dgm:cxn modelId="{E830B1E3-75B2-46DE-ABC3-F8BBB4E124A5}" type="presParOf" srcId="{20E4818A-E7C4-4909-8211-7661BBF20889}" destId="{F33F6AC2-2757-4CDA-BCE7-1BDB244040D9}" srcOrd="1" destOrd="0" presId="urn:microsoft.com/office/officeart/2005/8/layout/cycle6"/>
    <dgm:cxn modelId="{37C0E6B8-747E-4519-9CB3-56AFAC1209BB}" type="presParOf" srcId="{20E4818A-E7C4-4909-8211-7661BBF20889}" destId="{74E3AFD8-77DE-4221-AA88-9D116E834253}" srcOrd="2" destOrd="0" presId="urn:microsoft.com/office/officeart/2005/8/layout/cycle6"/>
    <dgm:cxn modelId="{30F67907-4752-4405-9C7A-ECC751E6D54B}" type="presParOf" srcId="{20E4818A-E7C4-4909-8211-7661BBF20889}" destId="{CD3520A5-B466-41A1-8FE6-C02AAFE54B07}" srcOrd="3" destOrd="0" presId="urn:microsoft.com/office/officeart/2005/8/layout/cycle6"/>
    <dgm:cxn modelId="{EC9B5D25-4798-4C83-8CD8-64B0EA581B22}" type="presParOf" srcId="{20E4818A-E7C4-4909-8211-7661BBF20889}" destId="{149CDEA0-CBC6-4A14-9B39-FCDA51ED3B17}" srcOrd="4" destOrd="0" presId="urn:microsoft.com/office/officeart/2005/8/layout/cycle6"/>
    <dgm:cxn modelId="{2B356637-769E-461B-B160-AFEA794F6B64}" type="presParOf" srcId="{20E4818A-E7C4-4909-8211-7661BBF20889}" destId="{4D8AACC4-6484-461C-A64C-2971B85CA17E}" srcOrd="5" destOrd="0" presId="urn:microsoft.com/office/officeart/2005/8/layout/cycle6"/>
    <dgm:cxn modelId="{1B03CA29-DE13-4446-8AA7-4338CA7DE4E6}" type="presParOf" srcId="{20E4818A-E7C4-4909-8211-7661BBF20889}" destId="{EE354869-5E07-4C71-8432-990E218F84B6}" srcOrd="6" destOrd="0" presId="urn:microsoft.com/office/officeart/2005/8/layout/cycle6"/>
    <dgm:cxn modelId="{078F2CB8-25A8-402D-870C-C7190D4EB7FB}" type="presParOf" srcId="{20E4818A-E7C4-4909-8211-7661BBF20889}" destId="{DB18F3DE-C6C2-4D1A-9FC2-3CC4AC915BD2}" srcOrd="7" destOrd="0" presId="urn:microsoft.com/office/officeart/2005/8/layout/cycle6"/>
    <dgm:cxn modelId="{6FB48B4C-B4D2-4402-892D-E345F904464E}" type="presParOf" srcId="{20E4818A-E7C4-4909-8211-7661BBF20889}" destId="{F272E947-A974-4663-B957-7954AE6629B6}" srcOrd="8" destOrd="0" presId="urn:microsoft.com/office/officeart/2005/8/layout/cycle6"/>
    <dgm:cxn modelId="{5849682D-DB4D-4236-AF96-F3158573D6A8}" type="presParOf" srcId="{20E4818A-E7C4-4909-8211-7661BBF20889}" destId="{50E80D55-4414-463A-BFE8-2A92726DE5C8}" srcOrd="9" destOrd="0" presId="urn:microsoft.com/office/officeart/2005/8/layout/cycle6"/>
    <dgm:cxn modelId="{01729BB2-07C5-46D6-ABBD-E0D1C451706C}" type="presParOf" srcId="{20E4818A-E7C4-4909-8211-7661BBF20889}" destId="{76BC3390-2C77-40AC-8B6D-9FE23F3065F7}" srcOrd="10" destOrd="0" presId="urn:microsoft.com/office/officeart/2005/8/layout/cycle6"/>
    <dgm:cxn modelId="{39D789B5-BB90-4618-B53E-6B10CCE8BA70}" type="presParOf" srcId="{20E4818A-E7C4-4909-8211-7661BBF20889}" destId="{42936EEE-6575-4CCF-B8FA-74C435DD12DE}" srcOrd="11" destOrd="0" presId="urn:microsoft.com/office/officeart/2005/8/layout/cycle6"/>
    <dgm:cxn modelId="{670E348F-759F-4EC8-80B9-D3E11B7C04E1}" type="presParOf" srcId="{20E4818A-E7C4-4909-8211-7661BBF20889}" destId="{1C9F8DEA-755E-4694-A4D1-D75FC8D085B4}" srcOrd="12" destOrd="0" presId="urn:microsoft.com/office/officeart/2005/8/layout/cycle6"/>
    <dgm:cxn modelId="{F0C3A09E-87AE-4588-A4E6-8E5BA642202F}" type="presParOf" srcId="{20E4818A-E7C4-4909-8211-7661BBF20889}" destId="{38831B26-6489-4C37-A50D-F7D5DF23F518}" srcOrd="13" destOrd="0" presId="urn:microsoft.com/office/officeart/2005/8/layout/cycle6"/>
    <dgm:cxn modelId="{614FBE73-08F2-4D94-A2C9-D9673E7A4DBF}" type="presParOf" srcId="{20E4818A-E7C4-4909-8211-7661BBF20889}" destId="{27E062AC-61ED-4947-AD62-713A09A6E90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2B726C-4859-49C6-BB02-74A1CEDEF723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80BA7FE1-9B99-4C7C-AD65-A260A629802C}">
      <dgm:prSet phldrT="[Texto]" custT="1"/>
      <dgm:spPr>
        <a:solidFill>
          <a:schemeClr val="accent2">
            <a:hueOff val="0"/>
            <a:satOff val="0"/>
            <a:lumOff val="0"/>
            <a:alpha val="53000"/>
          </a:schemeClr>
        </a:solidFill>
      </dgm:spPr>
      <dgm:t>
        <a:bodyPr/>
        <a:lstStyle/>
        <a:p>
          <a:r>
            <a:rPr lang="pt-BR" sz="2000" b="1" kern="1200" dirty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rPr>
            <a:t>Segurança Hídrica</a:t>
          </a:r>
        </a:p>
      </dgm:t>
    </dgm:pt>
    <dgm:pt modelId="{2689F6F7-E408-47BB-95AF-C48555A53B3B}" type="parTrans" cxnId="{8B489090-EAE3-493B-9AEE-E0D48B0687B7}">
      <dgm:prSet/>
      <dgm:spPr/>
      <dgm:t>
        <a:bodyPr/>
        <a:lstStyle/>
        <a:p>
          <a:endParaRPr lang="pt-BR"/>
        </a:p>
      </dgm:t>
    </dgm:pt>
    <dgm:pt modelId="{DE1BED88-9F03-4D50-A75A-F5B050E1E525}" type="sibTrans" cxnId="{8B489090-EAE3-493B-9AEE-E0D48B0687B7}">
      <dgm:prSet/>
      <dgm:spPr/>
      <dgm:t>
        <a:bodyPr/>
        <a:lstStyle/>
        <a:p>
          <a:endParaRPr lang="pt-BR"/>
        </a:p>
      </dgm:t>
    </dgm:pt>
    <dgm:pt modelId="{6819194B-A731-4FFD-9E65-9D9F9BE06D58}">
      <dgm:prSet phldrT="[Texto]" custT="1"/>
      <dgm:spPr>
        <a:solidFill>
          <a:srgbClr val="EBCB7A">
            <a:alpha val="25000"/>
          </a:srgbClr>
        </a:solidFill>
      </dgm:spPr>
      <dgm:t>
        <a:bodyPr/>
        <a:lstStyle/>
        <a:p>
          <a:r>
            <a:rPr lang="pt-BR" sz="1500" b="1" kern="1200" dirty="0">
              <a:latin typeface="Montserrat" panose="00000500000000000000" pitchFamily="2" charset="0"/>
              <a:ea typeface="+mn-ea"/>
              <a:cs typeface="+mn-cs"/>
            </a:rPr>
            <a:t>Coordenação: SP Águas</a:t>
          </a:r>
        </a:p>
      </dgm:t>
    </dgm:pt>
    <dgm:pt modelId="{91883586-5887-46CD-A69C-8E462529F661}" type="parTrans" cxnId="{0FFDF881-164F-4834-9160-721959347E5F}">
      <dgm:prSet/>
      <dgm:spPr/>
      <dgm:t>
        <a:bodyPr/>
        <a:lstStyle/>
        <a:p>
          <a:endParaRPr lang="pt-BR"/>
        </a:p>
      </dgm:t>
    </dgm:pt>
    <dgm:pt modelId="{E53F40BB-86D8-4AB5-9750-32C2D619CA6A}" type="sibTrans" cxnId="{0FFDF881-164F-4834-9160-721959347E5F}">
      <dgm:prSet/>
      <dgm:spPr/>
      <dgm:t>
        <a:bodyPr/>
        <a:lstStyle/>
        <a:p>
          <a:endParaRPr lang="pt-BR"/>
        </a:p>
      </dgm:t>
    </dgm:pt>
    <dgm:pt modelId="{7DAE3289-67DE-48F1-9E7F-03D1C2224ECD}">
      <dgm:prSet phldrT="[Texto]" custT="1"/>
      <dgm:spPr>
        <a:solidFill>
          <a:srgbClr val="EBCB7A">
            <a:alpha val="25000"/>
          </a:srgbClr>
        </a:solidFill>
      </dgm:spPr>
      <dgm:t>
        <a:bodyPr/>
        <a:lstStyle/>
        <a:p>
          <a:r>
            <a:rPr lang="pt-BR" sz="1600" kern="1200" dirty="0">
              <a:latin typeface="Montserrat" panose="00000500000000000000" pitchFamily="2" charset="0"/>
            </a:rPr>
            <a:t>CETESB, </a:t>
          </a:r>
          <a:r>
            <a:rPr lang="pt-BR" sz="1600" kern="1200" dirty="0" err="1">
              <a:latin typeface="Montserrat" panose="00000500000000000000" pitchFamily="2" charset="0"/>
            </a:rPr>
            <a:t>DRHi</a:t>
          </a:r>
          <a:r>
            <a:rPr lang="pt-BR" sz="1600" kern="1200" dirty="0">
              <a:latin typeface="Montserrat" panose="00000500000000000000" pitchFamily="2" charset="0"/>
            </a:rPr>
            <a:t>, FF, IPA, DPLA, SDUH, SAA, Biota Síntese</a:t>
          </a:r>
          <a:r>
            <a:rPr lang="pt-BR" sz="1500" kern="1200" dirty="0">
              <a:latin typeface="Montserrat" panose="00000500000000000000" pitchFamily="2" charset="0"/>
            </a:rPr>
            <a:t>.</a:t>
          </a:r>
          <a:endParaRPr lang="pt-BR" sz="1500" kern="1200" dirty="0"/>
        </a:p>
      </dgm:t>
    </dgm:pt>
    <dgm:pt modelId="{C84DF713-2CAB-4C72-946C-524871D9C2DA}" type="parTrans" cxnId="{F0BA0453-857A-45D3-9D41-FC9659B62676}">
      <dgm:prSet/>
      <dgm:spPr/>
      <dgm:t>
        <a:bodyPr/>
        <a:lstStyle/>
        <a:p>
          <a:endParaRPr lang="pt-BR"/>
        </a:p>
      </dgm:t>
    </dgm:pt>
    <dgm:pt modelId="{8410B28F-5AA5-4730-9AFD-809E6B5B4AB2}" type="sibTrans" cxnId="{F0BA0453-857A-45D3-9D41-FC9659B62676}">
      <dgm:prSet/>
      <dgm:spPr/>
      <dgm:t>
        <a:bodyPr/>
        <a:lstStyle/>
        <a:p>
          <a:endParaRPr lang="pt-BR"/>
        </a:p>
      </dgm:t>
    </dgm:pt>
    <dgm:pt modelId="{7B848FCF-8129-42AF-8B20-C73DD0EA3DAD}">
      <dgm:prSet phldrT="[Texto]"/>
      <dgm:spPr>
        <a:solidFill>
          <a:schemeClr val="accent2">
            <a:hueOff val="0"/>
            <a:satOff val="0"/>
            <a:lumOff val="0"/>
            <a:alpha val="53000"/>
          </a:schemeClr>
        </a:solidFill>
      </dgm:spPr>
      <dgm:t>
        <a:bodyPr/>
        <a:lstStyle/>
        <a:p>
          <a:r>
            <a:rPr lang="pt-BR" b="1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rPr>
            <a:t>Segurança Alimentar e Nutricional</a:t>
          </a:r>
          <a:endParaRPr lang="pt-BR" dirty="0">
            <a:solidFill>
              <a:schemeClr val="tx1"/>
            </a:solidFill>
          </a:endParaRPr>
        </a:p>
      </dgm:t>
    </dgm:pt>
    <dgm:pt modelId="{1C0D30F7-9439-4554-8104-DBF66FD2AA32}" type="parTrans" cxnId="{36D5708D-0D7E-4C76-9CCD-80EA492B176D}">
      <dgm:prSet/>
      <dgm:spPr/>
      <dgm:t>
        <a:bodyPr/>
        <a:lstStyle/>
        <a:p>
          <a:endParaRPr lang="pt-BR"/>
        </a:p>
      </dgm:t>
    </dgm:pt>
    <dgm:pt modelId="{C994D2D4-F7C4-4D8B-8FEE-13AE4F74DE48}" type="sibTrans" cxnId="{36D5708D-0D7E-4C76-9CCD-80EA492B176D}">
      <dgm:prSet/>
      <dgm:spPr/>
      <dgm:t>
        <a:bodyPr/>
        <a:lstStyle/>
        <a:p>
          <a:endParaRPr lang="pt-BR"/>
        </a:p>
      </dgm:t>
    </dgm:pt>
    <dgm:pt modelId="{5C6E63D5-B0E0-4FCB-BCF4-DC1EC163C5F8}">
      <dgm:prSet phldrT="[Texto]"/>
      <dgm:spPr>
        <a:solidFill>
          <a:srgbClr val="EBCB7A">
            <a:alpha val="25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700" b="1" dirty="0">
              <a:latin typeface="Montserrat" panose="00000500000000000000" pitchFamily="2" charset="0"/>
            </a:rPr>
            <a:t>Coordenação – DBB/</a:t>
          </a:r>
          <a:r>
            <a:rPr lang="pt-BR" sz="1700" b="1" dirty="0" err="1">
              <a:latin typeface="Montserrat" panose="00000500000000000000" pitchFamily="2" charset="0"/>
            </a:rPr>
            <a:t>SubMA</a:t>
          </a:r>
          <a:endParaRPr lang="pt-BR" sz="1700" b="1" dirty="0"/>
        </a:p>
      </dgm:t>
    </dgm:pt>
    <dgm:pt modelId="{4D3F5EC0-0DB4-41A8-8449-CC04D3E2804F}" type="parTrans" cxnId="{4872CAFE-CFB3-4303-B80F-EA0BDFE46E10}">
      <dgm:prSet/>
      <dgm:spPr/>
      <dgm:t>
        <a:bodyPr/>
        <a:lstStyle/>
        <a:p>
          <a:endParaRPr lang="pt-BR"/>
        </a:p>
      </dgm:t>
    </dgm:pt>
    <dgm:pt modelId="{FE451BFF-AD6B-44BA-B500-0DA34062CD5D}" type="sibTrans" cxnId="{4872CAFE-CFB3-4303-B80F-EA0BDFE46E10}">
      <dgm:prSet/>
      <dgm:spPr/>
      <dgm:t>
        <a:bodyPr/>
        <a:lstStyle/>
        <a:p>
          <a:endParaRPr lang="pt-BR"/>
        </a:p>
      </dgm:t>
    </dgm:pt>
    <dgm:pt modelId="{A2EEBA40-977A-4C99-9803-18DDA39DF245}">
      <dgm:prSet phldrT="[Texto]" custT="1"/>
      <dgm:spPr>
        <a:solidFill>
          <a:srgbClr val="EBCB7A">
            <a:alpha val="25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600" dirty="0">
              <a:latin typeface="Montserrat" panose="00000500000000000000" pitchFamily="2" charset="0"/>
            </a:rPr>
            <a:t>DPFA, IPA, DEA, DPLA, DBB, </a:t>
          </a:r>
          <a:r>
            <a:rPr lang="pt-BR" sz="1600" dirty="0" err="1">
              <a:latin typeface="Montserrat" panose="00000500000000000000" pitchFamily="2" charset="0"/>
            </a:rPr>
            <a:t>CRHi</a:t>
          </a:r>
          <a:r>
            <a:rPr lang="pt-BR" sz="1600" dirty="0">
              <a:latin typeface="Montserrat" panose="00000500000000000000" pitchFamily="2" charset="0"/>
            </a:rPr>
            <a:t>, FF, SDS, SAA, Biota Síntese.</a:t>
          </a:r>
          <a:endParaRPr lang="pt-BR" sz="1600" dirty="0"/>
        </a:p>
      </dgm:t>
    </dgm:pt>
    <dgm:pt modelId="{A0535DD6-C876-47E5-99C4-C5D577183A9A}" type="parTrans" cxnId="{46F8B763-36F6-41E9-8023-C10125AE0542}">
      <dgm:prSet/>
      <dgm:spPr/>
      <dgm:t>
        <a:bodyPr/>
        <a:lstStyle/>
        <a:p>
          <a:endParaRPr lang="pt-BR"/>
        </a:p>
      </dgm:t>
    </dgm:pt>
    <dgm:pt modelId="{E5A8BB65-AF81-4896-99C7-A6E98CE9FDB8}" type="sibTrans" cxnId="{46F8B763-36F6-41E9-8023-C10125AE0542}">
      <dgm:prSet/>
      <dgm:spPr/>
      <dgm:t>
        <a:bodyPr/>
        <a:lstStyle/>
        <a:p>
          <a:endParaRPr lang="pt-BR"/>
        </a:p>
      </dgm:t>
    </dgm:pt>
    <dgm:pt modelId="{8326B87C-A99A-4473-9A6F-C86AB2DFC41B}">
      <dgm:prSet phldrT="[Texto]"/>
      <dgm:spPr>
        <a:solidFill>
          <a:schemeClr val="accent2">
            <a:hueOff val="0"/>
            <a:satOff val="0"/>
            <a:lumOff val="0"/>
            <a:alpha val="53000"/>
          </a:schemeClr>
        </a:solidFill>
      </dgm:spPr>
      <dgm:t>
        <a:bodyPr/>
        <a:lstStyle/>
        <a:p>
          <a:r>
            <a:rPr lang="pt-BR" b="1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rPr>
            <a:t>Saúde Única</a:t>
          </a:r>
          <a:endParaRPr lang="pt-BR" dirty="0">
            <a:solidFill>
              <a:schemeClr val="tx1"/>
            </a:solidFill>
          </a:endParaRPr>
        </a:p>
      </dgm:t>
    </dgm:pt>
    <dgm:pt modelId="{2C7FD06C-1732-4774-9561-4D899990EC4B}" type="parTrans" cxnId="{785AB793-568D-4B89-8321-CBB7F6D710D8}">
      <dgm:prSet/>
      <dgm:spPr/>
      <dgm:t>
        <a:bodyPr/>
        <a:lstStyle/>
        <a:p>
          <a:endParaRPr lang="pt-BR"/>
        </a:p>
      </dgm:t>
    </dgm:pt>
    <dgm:pt modelId="{DF572E8D-7B8A-42FD-BEAC-30A64D30EF5D}" type="sibTrans" cxnId="{785AB793-568D-4B89-8321-CBB7F6D710D8}">
      <dgm:prSet/>
      <dgm:spPr/>
      <dgm:t>
        <a:bodyPr/>
        <a:lstStyle/>
        <a:p>
          <a:endParaRPr lang="pt-BR"/>
        </a:p>
      </dgm:t>
    </dgm:pt>
    <dgm:pt modelId="{8EE9FA62-B0C0-4C4E-B8F5-79360E648D00}">
      <dgm:prSet phldrT="[Texto]"/>
      <dgm:spPr>
        <a:solidFill>
          <a:srgbClr val="EBCB7A">
            <a:alpha val="25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700" b="1" dirty="0">
              <a:latin typeface="Montserrat" panose="00000500000000000000" pitchFamily="2" charset="0"/>
            </a:rPr>
            <a:t>Coordenação – DBB/</a:t>
          </a:r>
          <a:r>
            <a:rPr lang="pt-BR" sz="1700" b="1" dirty="0" err="1">
              <a:latin typeface="Montserrat" panose="00000500000000000000" pitchFamily="2" charset="0"/>
            </a:rPr>
            <a:t>SubMA</a:t>
          </a:r>
          <a:endParaRPr lang="pt-BR" sz="1700" b="1" dirty="0"/>
        </a:p>
      </dgm:t>
    </dgm:pt>
    <dgm:pt modelId="{18A1E58E-4BA1-4FF8-80E2-B6E9A2611236}" type="parTrans" cxnId="{2DFD0978-D58E-4DFF-A128-C93EF8688851}">
      <dgm:prSet/>
      <dgm:spPr/>
      <dgm:t>
        <a:bodyPr/>
        <a:lstStyle/>
        <a:p>
          <a:endParaRPr lang="pt-BR"/>
        </a:p>
      </dgm:t>
    </dgm:pt>
    <dgm:pt modelId="{46C354D2-75A7-4465-8C5A-35EE09693A5F}" type="sibTrans" cxnId="{2DFD0978-D58E-4DFF-A128-C93EF8688851}">
      <dgm:prSet/>
      <dgm:spPr/>
      <dgm:t>
        <a:bodyPr/>
        <a:lstStyle/>
        <a:p>
          <a:endParaRPr lang="pt-BR"/>
        </a:p>
      </dgm:t>
    </dgm:pt>
    <dgm:pt modelId="{C0D7F3CA-16B9-4DF8-8E3F-5D4D86B1A4F6}">
      <dgm:prSet phldrT="[Texto]" custT="1"/>
      <dgm:spPr>
        <a:solidFill>
          <a:srgbClr val="EBCB7A">
            <a:alpha val="25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600" dirty="0">
              <a:latin typeface="Montserrat" panose="00000500000000000000" pitchFamily="2" charset="0"/>
            </a:rPr>
            <a:t>CPLA, DBEA, DBB, FF, SAA, SES, Biota Síntese. </a:t>
          </a:r>
          <a:endParaRPr lang="pt-BR" sz="1600" dirty="0"/>
        </a:p>
      </dgm:t>
    </dgm:pt>
    <dgm:pt modelId="{AC78932B-7697-4886-BD33-C33303E7F570}" type="parTrans" cxnId="{5DAB4BDB-54C6-46C4-A71F-EA945DF027FC}">
      <dgm:prSet/>
      <dgm:spPr/>
      <dgm:t>
        <a:bodyPr/>
        <a:lstStyle/>
        <a:p>
          <a:endParaRPr lang="pt-BR"/>
        </a:p>
      </dgm:t>
    </dgm:pt>
    <dgm:pt modelId="{64A3E384-B2B9-4529-897E-B275E5C31C1C}" type="sibTrans" cxnId="{5DAB4BDB-54C6-46C4-A71F-EA945DF027FC}">
      <dgm:prSet/>
      <dgm:spPr/>
      <dgm:t>
        <a:bodyPr/>
        <a:lstStyle/>
        <a:p>
          <a:endParaRPr lang="pt-BR"/>
        </a:p>
      </dgm:t>
    </dgm:pt>
    <dgm:pt modelId="{D0ED52AE-A73A-4B02-96CE-E901B6BA2928}">
      <dgm:prSet phldrT="[Texto]"/>
      <dgm:spPr>
        <a:solidFill>
          <a:srgbClr val="EBCB7A">
            <a:alpha val="25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700" b="1" dirty="0">
              <a:latin typeface="Montserrat" panose="00000500000000000000" pitchFamily="2" charset="0"/>
            </a:rPr>
            <a:t>Coordenação DPLA/</a:t>
          </a:r>
          <a:r>
            <a:rPr lang="pt-BR" sz="1700" b="1" dirty="0" err="1">
              <a:latin typeface="Montserrat" panose="00000500000000000000" pitchFamily="2" charset="0"/>
            </a:rPr>
            <a:t>SubMA</a:t>
          </a:r>
          <a:endParaRPr lang="pt-BR" sz="1700" dirty="0"/>
        </a:p>
      </dgm:t>
    </dgm:pt>
    <dgm:pt modelId="{C8C328E3-72F7-4B14-9B2A-DCF643C69C59}" type="parTrans" cxnId="{6B360E71-139C-4C66-A0C1-057CB13869C3}">
      <dgm:prSet/>
      <dgm:spPr/>
      <dgm:t>
        <a:bodyPr/>
        <a:lstStyle/>
        <a:p>
          <a:endParaRPr lang="pt-BR"/>
        </a:p>
      </dgm:t>
    </dgm:pt>
    <dgm:pt modelId="{7CF93254-F84C-40B6-84C3-C9FCAE92CD74}" type="sibTrans" cxnId="{6B360E71-139C-4C66-A0C1-057CB13869C3}">
      <dgm:prSet/>
      <dgm:spPr/>
      <dgm:t>
        <a:bodyPr/>
        <a:lstStyle/>
        <a:p>
          <a:endParaRPr lang="pt-BR"/>
        </a:p>
      </dgm:t>
    </dgm:pt>
    <dgm:pt modelId="{45CCEDED-C6BC-4FC5-8859-93F7D33F232D}">
      <dgm:prSet phldrT="[Texto]"/>
      <dgm:spPr>
        <a:solidFill>
          <a:srgbClr val="EBCB7A">
            <a:alpha val="25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1" dirty="0">
              <a:latin typeface="Montserrat" panose="00000500000000000000" pitchFamily="2" charset="0"/>
            </a:rPr>
            <a:t>Coordenação IPA/</a:t>
          </a:r>
          <a:r>
            <a:rPr lang="pt-BR" b="1" dirty="0" err="1">
              <a:latin typeface="Montserrat" panose="00000500000000000000" pitchFamily="2" charset="0"/>
            </a:rPr>
            <a:t>SubMA</a:t>
          </a:r>
          <a:endParaRPr lang="pt-BR" dirty="0"/>
        </a:p>
      </dgm:t>
    </dgm:pt>
    <dgm:pt modelId="{EC66CE28-3E0A-4FFE-8B5B-17EF8587FB87}" type="parTrans" cxnId="{40B44762-230C-4584-83CA-25024B43E953}">
      <dgm:prSet/>
      <dgm:spPr/>
      <dgm:t>
        <a:bodyPr/>
        <a:lstStyle/>
        <a:p>
          <a:endParaRPr lang="pt-BR"/>
        </a:p>
      </dgm:t>
    </dgm:pt>
    <dgm:pt modelId="{B7A964BD-4B16-4DBD-947E-90125B5556CD}" type="sibTrans" cxnId="{40B44762-230C-4584-83CA-25024B43E953}">
      <dgm:prSet/>
      <dgm:spPr/>
      <dgm:t>
        <a:bodyPr/>
        <a:lstStyle/>
        <a:p>
          <a:endParaRPr lang="pt-BR"/>
        </a:p>
      </dgm:t>
    </dgm:pt>
    <dgm:pt modelId="{572AD759-EAC8-4A20-A3CC-319469A7C77B}">
      <dgm:prSet phldrT="[Texto]"/>
      <dgm:spPr>
        <a:solidFill>
          <a:schemeClr val="accent2">
            <a:hueOff val="0"/>
            <a:satOff val="0"/>
            <a:lumOff val="0"/>
            <a:alpha val="53000"/>
          </a:schemeClr>
        </a:solidFill>
      </dgm:spPr>
      <dgm:t>
        <a:bodyPr/>
        <a:lstStyle/>
        <a:p>
          <a:r>
            <a:rPr lang="pt-BR" b="1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rPr>
            <a:t>Biodiversidade</a:t>
          </a:r>
          <a:endParaRPr lang="pt-BR" dirty="0">
            <a:solidFill>
              <a:schemeClr val="tx1"/>
            </a:solidFill>
          </a:endParaRPr>
        </a:p>
      </dgm:t>
    </dgm:pt>
    <dgm:pt modelId="{E2FD4E9E-4AFC-4FC2-A37A-D30D2624BFE5}" type="parTrans" cxnId="{C1C602F0-C95C-49FC-AE2C-0A11FADEDD70}">
      <dgm:prSet/>
      <dgm:spPr/>
      <dgm:t>
        <a:bodyPr/>
        <a:lstStyle/>
        <a:p>
          <a:endParaRPr lang="pt-BR"/>
        </a:p>
      </dgm:t>
    </dgm:pt>
    <dgm:pt modelId="{C572E975-AEA0-422F-B814-90A246E3FDE8}" type="sibTrans" cxnId="{C1C602F0-C95C-49FC-AE2C-0A11FADEDD70}">
      <dgm:prSet/>
      <dgm:spPr/>
      <dgm:t>
        <a:bodyPr/>
        <a:lstStyle/>
        <a:p>
          <a:endParaRPr lang="pt-BR"/>
        </a:p>
      </dgm:t>
    </dgm:pt>
    <dgm:pt modelId="{3A4133F7-93CD-4ADA-84C6-508088231DB7}">
      <dgm:prSet phldrT="[Texto]"/>
      <dgm:spPr>
        <a:solidFill>
          <a:schemeClr val="accent2">
            <a:hueOff val="0"/>
            <a:satOff val="0"/>
            <a:lumOff val="0"/>
            <a:alpha val="53000"/>
          </a:schemeClr>
        </a:solidFill>
      </dgm:spPr>
      <dgm:t>
        <a:bodyPr/>
        <a:lstStyle/>
        <a:p>
          <a:r>
            <a:rPr lang="pt-BR" b="1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rPr>
            <a:t>Zona Costeira</a:t>
          </a:r>
          <a:endParaRPr lang="pt-BR" dirty="0">
            <a:solidFill>
              <a:schemeClr val="tx1"/>
            </a:solidFill>
          </a:endParaRPr>
        </a:p>
      </dgm:t>
    </dgm:pt>
    <dgm:pt modelId="{81CB2EFA-2570-4E75-B3B8-C4BF602AD2C9}" type="parTrans" cxnId="{6AC0BF0C-C5F6-44C1-BE01-12F060292D8B}">
      <dgm:prSet/>
      <dgm:spPr/>
      <dgm:t>
        <a:bodyPr/>
        <a:lstStyle/>
        <a:p>
          <a:endParaRPr lang="pt-BR"/>
        </a:p>
      </dgm:t>
    </dgm:pt>
    <dgm:pt modelId="{2F8E52FB-60CE-4FF2-A61C-3539C1AB888E}" type="sibTrans" cxnId="{6AC0BF0C-C5F6-44C1-BE01-12F060292D8B}">
      <dgm:prSet/>
      <dgm:spPr/>
      <dgm:t>
        <a:bodyPr/>
        <a:lstStyle/>
        <a:p>
          <a:endParaRPr lang="pt-BR"/>
        </a:p>
      </dgm:t>
    </dgm:pt>
    <dgm:pt modelId="{B9BB3431-A8A6-438F-AB5C-5C54B8302026}">
      <dgm:prSet/>
      <dgm:spPr>
        <a:solidFill>
          <a:srgbClr val="EBCB7A">
            <a:alpha val="25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>
              <a:latin typeface="Montserrat" panose="00000500000000000000" pitchFamily="2" charset="0"/>
            </a:rPr>
            <a:t>UGP, DPLA, DPFA, DBB, DBEA, Biota Síntese. </a:t>
          </a:r>
          <a:endParaRPr lang="pt-BR" dirty="0"/>
        </a:p>
      </dgm:t>
    </dgm:pt>
    <dgm:pt modelId="{9AA80467-9989-401E-B4F6-72EEAB6F5524}" type="parTrans" cxnId="{AA625B2D-750E-4403-9A55-699A19699E34}">
      <dgm:prSet/>
      <dgm:spPr/>
      <dgm:t>
        <a:bodyPr/>
        <a:lstStyle/>
        <a:p>
          <a:endParaRPr lang="pt-BR"/>
        </a:p>
      </dgm:t>
    </dgm:pt>
    <dgm:pt modelId="{14C96A8D-8B80-4F6F-A8E2-9FB1E158F1FF}" type="sibTrans" cxnId="{AA625B2D-750E-4403-9A55-699A19699E34}">
      <dgm:prSet/>
      <dgm:spPr/>
      <dgm:t>
        <a:bodyPr/>
        <a:lstStyle/>
        <a:p>
          <a:endParaRPr lang="pt-BR"/>
        </a:p>
      </dgm:t>
    </dgm:pt>
    <dgm:pt modelId="{1DB14860-551F-4C26-9ED2-E20B47807F4F}">
      <dgm:prSet phldrT="[Texto]" custT="1"/>
      <dgm:spPr>
        <a:solidFill>
          <a:srgbClr val="EBCB7A">
            <a:alpha val="25000"/>
          </a:srgbClr>
        </a:solidFill>
      </dgm:spPr>
      <dgm:t>
        <a:bodyPr/>
        <a:lstStyle/>
        <a:p>
          <a:r>
            <a:rPr lang="pt-BR" sz="1600" dirty="0">
              <a:latin typeface="Montserrat" panose="00000500000000000000" pitchFamily="2" charset="0"/>
            </a:rPr>
            <a:t>IPA, DPFA, FF, CETESB, SDUH, SAA</a:t>
          </a:r>
          <a:endParaRPr lang="pt-BR" sz="1600" dirty="0"/>
        </a:p>
      </dgm:t>
    </dgm:pt>
    <dgm:pt modelId="{AB2C7DD1-3F93-4696-9058-12A19B5F83A7}" type="parTrans" cxnId="{123F30DF-FBB6-4B40-ADCB-1545926BF3FB}">
      <dgm:prSet/>
      <dgm:spPr/>
      <dgm:t>
        <a:bodyPr/>
        <a:lstStyle/>
        <a:p>
          <a:endParaRPr lang="pt-BR"/>
        </a:p>
      </dgm:t>
    </dgm:pt>
    <dgm:pt modelId="{85C36C41-7F26-43C5-9D8F-D34AB51A839A}" type="sibTrans" cxnId="{123F30DF-FBB6-4B40-ADCB-1545926BF3FB}">
      <dgm:prSet/>
      <dgm:spPr/>
      <dgm:t>
        <a:bodyPr/>
        <a:lstStyle/>
        <a:p>
          <a:endParaRPr lang="pt-BR"/>
        </a:p>
      </dgm:t>
    </dgm:pt>
    <dgm:pt modelId="{00D509A9-004C-4974-B577-0FF2117D2CAF}" type="pres">
      <dgm:prSet presAssocID="{122B726C-4859-49C6-BB02-74A1CEDEF723}" presName="Name0" presStyleCnt="0">
        <dgm:presLayoutVars>
          <dgm:dir/>
          <dgm:animLvl val="lvl"/>
          <dgm:resizeHandles val="exact"/>
        </dgm:presLayoutVars>
      </dgm:prSet>
      <dgm:spPr/>
    </dgm:pt>
    <dgm:pt modelId="{B60674E3-F97E-44E7-B599-272B372EF40E}" type="pres">
      <dgm:prSet presAssocID="{80BA7FE1-9B99-4C7C-AD65-A260A629802C}" presName="linNode" presStyleCnt="0"/>
      <dgm:spPr/>
    </dgm:pt>
    <dgm:pt modelId="{CE483C06-5B20-4B9F-A7E9-5A3B1F5BC909}" type="pres">
      <dgm:prSet presAssocID="{80BA7FE1-9B99-4C7C-AD65-A260A629802C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4ADB0E38-2C85-4949-AC48-D3AD7AA791E7}" type="pres">
      <dgm:prSet presAssocID="{80BA7FE1-9B99-4C7C-AD65-A260A629802C}" presName="descendantText" presStyleLbl="alignAccFollowNode1" presStyleIdx="0" presStyleCnt="5">
        <dgm:presLayoutVars>
          <dgm:bulletEnabled val="1"/>
        </dgm:presLayoutVars>
      </dgm:prSet>
      <dgm:spPr/>
    </dgm:pt>
    <dgm:pt modelId="{0141953C-7A7B-412C-8CCF-1EF8C32DCC8E}" type="pres">
      <dgm:prSet presAssocID="{DE1BED88-9F03-4D50-A75A-F5B050E1E525}" presName="sp" presStyleCnt="0"/>
      <dgm:spPr/>
    </dgm:pt>
    <dgm:pt modelId="{CD5F3EDC-A02A-4255-A90A-DE6F62CE5B10}" type="pres">
      <dgm:prSet presAssocID="{7B848FCF-8129-42AF-8B20-C73DD0EA3DAD}" presName="linNode" presStyleCnt="0"/>
      <dgm:spPr/>
    </dgm:pt>
    <dgm:pt modelId="{FB7A31A0-3551-4255-BAAF-9312B80E5585}" type="pres">
      <dgm:prSet presAssocID="{7B848FCF-8129-42AF-8B20-C73DD0EA3DA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8D3913D-3670-4401-88DD-E281C9D47E87}" type="pres">
      <dgm:prSet presAssocID="{7B848FCF-8129-42AF-8B20-C73DD0EA3DAD}" presName="descendantText" presStyleLbl="alignAccFollowNode1" presStyleIdx="1" presStyleCnt="5">
        <dgm:presLayoutVars>
          <dgm:bulletEnabled val="1"/>
        </dgm:presLayoutVars>
      </dgm:prSet>
      <dgm:spPr/>
    </dgm:pt>
    <dgm:pt modelId="{5E92FC87-55E8-4CC5-9E00-4FBCD4F318E7}" type="pres">
      <dgm:prSet presAssocID="{C994D2D4-F7C4-4D8B-8FEE-13AE4F74DE48}" presName="sp" presStyleCnt="0"/>
      <dgm:spPr/>
    </dgm:pt>
    <dgm:pt modelId="{564792A1-EA7F-4DB1-9CED-12D91076A7BB}" type="pres">
      <dgm:prSet presAssocID="{8326B87C-A99A-4473-9A6F-C86AB2DFC41B}" presName="linNode" presStyleCnt="0"/>
      <dgm:spPr/>
    </dgm:pt>
    <dgm:pt modelId="{474E2DB1-C035-4967-B6E2-65D43069CF14}" type="pres">
      <dgm:prSet presAssocID="{8326B87C-A99A-4473-9A6F-C86AB2DFC41B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912EF07-83FB-4100-A9BD-8136C8CD65E1}" type="pres">
      <dgm:prSet presAssocID="{8326B87C-A99A-4473-9A6F-C86AB2DFC41B}" presName="descendantText" presStyleLbl="alignAccFollowNode1" presStyleIdx="2" presStyleCnt="5">
        <dgm:presLayoutVars>
          <dgm:bulletEnabled val="1"/>
        </dgm:presLayoutVars>
      </dgm:prSet>
      <dgm:spPr/>
    </dgm:pt>
    <dgm:pt modelId="{AF40487A-10F7-4B5B-8BB2-735F321B5FAE}" type="pres">
      <dgm:prSet presAssocID="{DF572E8D-7B8A-42FD-BEAC-30A64D30EF5D}" presName="sp" presStyleCnt="0"/>
      <dgm:spPr/>
    </dgm:pt>
    <dgm:pt modelId="{A8CCC2E8-FA67-4C0B-A000-C7F802BED4C5}" type="pres">
      <dgm:prSet presAssocID="{572AD759-EAC8-4A20-A3CC-319469A7C77B}" presName="linNode" presStyleCnt="0"/>
      <dgm:spPr/>
    </dgm:pt>
    <dgm:pt modelId="{CA14DC86-9BF0-4113-95E8-8D66CA88093C}" type="pres">
      <dgm:prSet presAssocID="{572AD759-EAC8-4A20-A3CC-319469A7C77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01C63FB0-C8ED-4D1A-B72C-EFB75C9C9E0C}" type="pres">
      <dgm:prSet presAssocID="{572AD759-EAC8-4A20-A3CC-319469A7C77B}" presName="descendantText" presStyleLbl="alignAccFollowNode1" presStyleIdx="3" presStyleCnt="5">
        <dgm:presLayoutVars>
          <dgm:bulletEnabled val="1"/>
        </dgm:presLayoutVars>
      </dgm:prSet>
      <dgm:spPr/>
    </dgm:pt>
    <dgm:pt modelId="{4E8436DF-BE30-4422-97AB-F75DED792C83}" type="pres">
      <dgm:prSet presAssocID="{C572E975-AEA0-422F-B814-90A246E3FDE8}" presName="sp" presStyleCnt="0"/>
      <dgm:spPr/>
    </dgm:pt>
    <dgm:pt modelId="{4B99685F-AF63-444B-9CFF-B64DF129846E}" type="pres">
      <dgm:prSet presAssocID="{3A4133F7-93CD-4ADA-84C6-508088231DB7}" presName="linNode" presStyleCnt="0"/>
      <dgm:spPr/>
    </dgm:pt>
    <dgm:pt modelId="{71CDBA72-8F9B-4BC1-AE72-12B174E0D003}" type="pres">
      <dgm:prSet presAssocID="{3A4133F7-93CD-4ADA-84C6-508088231DB7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4C6C93C0-164A-4215-A65F-B4CCAD94EF0A}" type="pres">
      <dgm:prSet presAssocID="{3A4133F7-93CD-4ADA-84C6-508088231DB7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E3A63A0A-400A-4041-95CF-3C357D388E6A}" type="presOf" srcId="{572AD759-EAC8-4A20-A3CC-319469A7C77B}" destId="{CA14DC86-9BF0-4113-95E8-8D66CA88093C}" srcOrd="0" destOrd="0" presId="urn:microsoft.com/office/officeart/2005/8/layout/vList5"/>
    <dgm:cxn modelId="{6AC0BF0C-C5F6-44C1-BE01-12F060292D8B}" srcId="{122B726C-4859-49C6-BB02-74A1CEDEF723}" destId="{3A4133F7-93CD-4ADA-84C6-508088231DB7}" srcOrd="4" destOrd="0" parTransId="{81CB2EFA-2570-4E75-B3B8-C4BF602AD2C9}" sibTransId="{2F8E52FB-60CE-4FF2-A61C-3539C1AB888E}"/>
    <dgm:cxn modelId="{F3DDC30C-DF44-431F-BAD7-D9CA8A2D603E}" type="presOf" srcId="{7B848FCF-8129-42AF-8B20-C73DD0EA3DAD}" destId="{FB7A31A0-3551-4255-BAAF-9312B80E5585}" srcOrd="0" destOrd="0" presId="urn:microsoft.com/office/officeart/2005/8/layout/vList5"/>
    <dgm:cxn modelId="{50701012-7F54-400E-801E-B9F4A28073B7}" type="presOf" srcId="{3A4133F7-93CD-4ADA-84C6-508088231DB7}" destId="{71CDBA72-8F9B-4BC1-AE72-12B174E0D003}" srcOrd="0" destOrd="0" presId="urn:microsoft.com/office/officeart/2005/8/layout/vList5"/>
    <dgm:cxn modelId="{FF23061E-77B5-4B21-891B-034BA71B5C92}" type="presOf" srcId="{6819194B-A731-4FFD-9E65-9D9F9BE06D58}" destId="{4ADB0E38-2C85-4949-AC48-D3AD7AA791E7}" srcOrd="0" destOrd="0" presId="urn:microsoft.com/office/officeart/2005/8/layout/vList5"/>
    <dgm:cxn modelId="{AA625B2D-750E-4403-9A55-699A19699E34}" srcId="{572AD759-EAC8-4A20-A3CC-319469A7C77B}" destId="{B9BB3431-A8A6-438F-AB5C-5C54B8302026}" srcOrd="1" destOrd="0" parTransId="{9AA80467-9989-401E-B4F6-72EEAB6F5524}" sibTransId="{14C96A8D-8B80-4F6F-A8E2-9FB1E158F1FF}"/>
    <dgm:cxn modelId="{21B8E331-AD3B-442A-944C-9D455C36DFFD}" type="presOf" srcId="{8326B87C-A99A-4473-9A6F-C86AB2DFC41B}" destId="{474E2DB1-C035-4967-B6E2-65D43069CF14}" srcOrd="0" destOrd="0" presId="urn:microsoft.com/office/officeart/2005/8/layout/vList5"/>
    <dgm:cxn modelId="{40B44762-230C-4584-83CA-25024B43E953}" srcId="{572AD759-EAC8-4A20-A3CC-319469A7C77B}" destId="{45CCEDED-C6BC-4FC5-8859-93F7D33F232D}" srcOrd="0" destOrd="0" parTransId="{EC66CE28-3E0A-4FFE-8B5B-17EF8587FB87}" sibTransId="{B7A964BD-4B16-4DBD-947E-90125B5556CD}"/>
    <dgm:cxn modelId="{46F8B763-36F6-41E9-8023-C10125AE0542}" srcId="{7B848FCF-8129-42AF-8B20-C73DD0EA3DAD}" destId="{A2EEBA40-977A-4C99-9803-18DDA39DF245}" srcOrd="1" destOrd="0" parTransId="{A0535DD6-C876-47E5-99C4-C5D577183A9A}" sibTransId="{E5A8BB65-AF81-4896-99C7-A6E98CE9FDB8}"/>
    <dgm:cxn modelId="{416CF547-9AFD-4184-BEFE-55456BE770B0}" type="presOf" srcId="{80BA7FE1-9B99-4C7C-AD65-A260A629802C}" destId="{CE483C06-5B20-4B9F-A7E9-5A3B1F5BC909}" srcOrd="0" destOrd="0" presId="urn:microsoft.com/office/officeart/2005/8/layout/vList5"/>
    <dgm:cxn modelId="{6B360E71-139C-4C66-A0C1-057CB13869C3}" srcId="{3A4133F7-93CD-4ADA-84C6-508088231DB7}" destId="{D0ED52AE-A73A-4B02-96CE-E901B6BA2928}" srcOrd="0" destOrd="0" parTransId="{C8C328E3-72F7-4B14-9B2A-DCF643C69C59}" sibTransId="{7CF93254-F84C-40B6-84C3-C9FCAE92CD74}"/>
    <dgm:cxn modelId="{F0BA0453-857A-45D3-9D41-FC9659B62676}" srcId="{80BA7FE1-9B99-4C7C-AD65-A260A629802C}" destId="{7DAE3289-67DE-48F1-9E7F-03D1C2224ECD}" srcOrd="1" destOrd="0" parTransId="{C84DF713-2CAB-4C72-946C-524871D9C2DA}" sibTransId="{8410B28F-5AA5-4730-9AFD-809E6B5B4AB2}"/>
    <dgm:cxn modelId="{B4467357-EE46-4C0F-AFE6-5B1DBC6C4CDD}" type="presOf" srcId="{A2EEBA40-977A-4C99-9803-18DDA39DF245}" destId="{68D3913D-3670-4401-88DD-E281C9D47E87}" srcOrd="0" destOrd="1" presId="urn:microsoft.com/office/officeart/2005/8/layout/vList5"/>
    <dgm:cxn modelId="{2DFD0978-D58E-4DFF-A128-C93EF8688851}" srcId="{8326B87C-A99A-4473-9A6F-C86AB2DFC41B}" destId="{8EE9FA62-B0C0-4C4E-B8F5-79360E648D00}" srcOrd="0" destOrd="0" parTransId="{18A1E58E-4BA1-4FF8-80E2-B6E9A2611236}" sibTransId="{46C354D2-75A7-4465-8C5A-35EE09693A5F}"/>
    <dgm:cxn modelId="{E71BCD5A-93C6-4670-B64E-AC1A6623F999}" type="presOf" srcId="{B9BB3431-A8A6-438F-AB5C-5C54B8302026}" destId="{01C63FB0-C8ED-4D1A-B72C-EFB75C9C9E0C}" srcOrd="0" destOrd="1" presId="urn:microsoft.com/office/officeart/2005/8/layout/vList5"/>
    <dgm:cxn modelId="{0FFDF881-164F-4834-9160-721959347E5F}" srcId="{80BA7FE1-9B99-4C7C-AD65-A260A629802C}" destId="{6819194B-A731-4FFD-9E65-9D9F9BE06D58}" srcOrd="0" destOrd="0" parTransId="{91883586-5887-46CD-A69C-8E462529F661}" sibTransId="{E53F40BB-86D8-4AB5-9750-32C2D619CA6A}"/>
    <dgm:cxn modelId="{BE1B3883-3ECA-402E-B914-A78E4286B902}" type="presOf" srcId="{122B726C-4859-49C6-BB02-74A1CEDEF723}" destId="{00D509A9-004C-4974-B577-0FF2117D2CAF}" srcOrd="0" destOrd="0" presId="urn:microsoft.com/office/officeart/2005/8/layout/vList5"/>
    <dgm:cxn modelId="{36D5708D-0D7E-4C76-9CCD-80EA492B176D}" srcId="{122B726C-4859-49C6-BB02-74A1CEDEF723}" destId="{7B848FCF-8129-42AF-8B20-C73DD0EA3DAD}" srcOrd="1" destOrd="0" parTransId="{1C0D30F7-9439-4554-8104-DBF66FD2AA32}" sibTransId="{C994D2D4-F7C4-4D8B-8FEE-13AE4F74DE48}"/>
    <dgm:cxn modelId="{8B489090-EAE3-493B-9AEE-E0D48B0687B7}" srcId="{122B726C-4859-49C6-BB02-74A1CEDEF723}" destId="{80BA7FE1-9B99-4C7C-AD65-A260A629802C}" srcOrd="0" destOrd="0" parTransId="{2689F6F7-E408-47BB-95AF-C48555A53B3B}" sibTransId="{DE1BED88-9F03-4D50-A75A-F5B050E1E525}"/>
    <dgm:cxn modelId="{785AB793-568D-4B89-8321-CBB7F6D710D8}" srcId="{122B726C-4859-49C6-BB02-74A1CEDEF723}" destId="{8326B87C-A99A-4473-9A6F-C86AB2DFC41B}" srcOrd="2" destOrd="0" parTransId="{2C7FD06C-1732-4774-9561-4D899990EC4B}" sibTransId="{DF572E8D-7B8A-42FD-BEAC-30A64D30EF5D}"/>
    <dgm:cxn modelId="{516F5EA5-1770-4D33-ACCA-3C5186FE0D9D}" type="presOf" srcId="{7DAE3289-67DE-48F1-9E7F-03D1C2224ECD}" destId="{4ADB0E38-2C85-4949-AC48-D3AD7AA791E7}" srcOrd="0" destOrd="1" presId="urn:microsoft.com/office/officeart/2005/8/layout/vList5"/>
    <dgm:cxn modelId="{974C83CC-CC58-4FCA-B536-0797ED6A77D7}" type="presOf" srcId="{C0D7F3CA-16B9-4DF8-8E3F-5D4D86B1A4F6}" destId="{9912EF07-83FB-4100-A9BD-8136C8CD65E1}" srcOrd="0" destOrd="1" presId="urn:microsoft.com/office/officeart/2005/8/layout/vList5"/>
    <dgm:cxn modelId="{5DAB4BDB-54C6-46C4-A71F-EA945DF027FC}" srcId="{8326B87C-A99A-4473-9A6F-C86AB2DFC41B}" destId="{C0D7F3CA-16B9-4DF8-8E3F-5D4D86B1A4F6}" srcOrd="1" destOrd="0" parTransId="{AC78932B-7697-4886-BD33-C33303E7F570}" sibTransId="{64A3E384-B2B9-4529-897E-B275E5C31C1C}"/>
    <dgm:cxn modelId="{123F30DF-FBB6-4B40-ADCB-1545926BF3FB}" srcId="{3A4133F7-93CD-4ADA-84C6-508088231DB7}" destId="{1DB14860-551F-4C26-9ED2-E20B47807F4F}" srcOrd="1" destOrd="0" parTransId="{AB2C7DD1-3F93-4696-9058-12A19B5F83A7}" sibTransId="{85C36C41-7F26-43C5-9D8F-D34AB51A839A}"/>
    <dgm:cxn modelId="{3C4D02E5-0D63-4699-8480-DE39D4935601}" type="presOf" srcId="{1DB14860-551F-4C26-9ED2-E20B47807F4F}" destId="{4C6C93C0-164A-4215-A65F-B4CCAD94EF0A}" srcOrd="0" destOrd="1" presId="urn:microsoft.com/office/officeart/2005/8/layout/vList5"/>
    <dgm:cxn modelId="{002B9BE7-5590-4CEC-9FE5-F8F7645C5735}" type="presOf" srcId="{5C6E63D5-B0E0-4FCB-BCF4-DC1EC163C5F8}" destId="{68D3913D-3670-4401-88DD-E281C9D47E87}" srcOrd="0" destOrd="0" presId="urn:microsoft.com/office/officeart/2005/8/layout/vList5"/>
    <dgm:cxn modelId="{4EC594EB-1DB4-4011-9CE1-24858041A97B}" type="presOf" srcId="{D0ED52AE-A73A-4B02-96CE-E901B6BA2928}" destId="{4C6C93C0-164A-4215-A65F-B4CCAD94EF0A}" srcOrd="0" destOrd="0" presId="urn:microsoft.com/office/officeart/2005/8/layout/vList5"/>
    <dgm:cxn modelId="{2F1293ED-AD63-4382-B5CE-6E6A7D13B368}" type="presOf" srcId="{8EE9FA62-B0C0-4C4E-B8F5-79360E648D00}" destId="{9912EF07-83FB-4100-A9BD-8136C8CD65E1}" srcOrd="0" destOrd="0" presId="urn:microsoft.com/office/officeart/2005/8/layout/vList5"/>
    <dgm:cxn modelId="{C1C602F0-C95C-49FC-AE2C-0A11FADEDD70}" srcId="{122B726C-4859-49C6-BB02-74A1CEDEF723}" destId="{572AD759-EAC8-4A20-A3CC-319469A7C77B}" srcOrd="3" destOrd="0" parTransId="{E2FD4E9E-4AFC-4FC2-A37A-D30D2624BFE5}" sibTransId="{C572E975-AEA0-422F-B814-90A246E3FDE8}"/>
    <dgm:cxn modelId="{BF3696F0-3752-40E6-8366-75831CB971DB}" type="presOf" srcId="{45CCEDED-C6BC-4FC5-8859-93F7D33F232D}" destId="{01C63FB0-C8ED-4D1A-B72C-EFB75C9C9E0C}" srcOrd="0" destOrd="0" presId="urn:microsoft.com/office/officeart/2005/8/layout/vList5"/>
    <dgm:cxn modelId="{4872CAFE-CFB3-4303-B80F-EA0BDFE46E10}" srcId="{7B848FCF-8129-42AF-8B20-C73DD0EA3DAD}" destId="{5C6E63D5-B0E0-4FCB-BCF4-DC1EC163C5F8}" srcOrd="0" destOrd="0" parTransId="{4D3F5EC0-0DB4-41A8-8449-CC04D3E2804F}" sibTransId="{FE451BFF-AD6B-44BA-B500-0DA34062CD5D}"/>
    <dgm:cxn modelId="{324AA13F-F892-4AD2-9F60-88130C774E78}" type="presParOf" srcId="{00D509A9-004C-4974-B577-0FF2117D2CAF}" destId="{B60674E3-F97E-44E7-B599-272B372EF40E}" srcOrd="0" destOrd="0" presId="urn:microsoft.com/office/officeart/2005/8/layout/vList5"/>
    <dgm:cxn modelId="{69E2C0F3-8ECE-4C87-9190-F24F33A880AC}" type="presParOf" srcId="{B60674E3-F97E-44E7-B599-272B372EF40E}" destId="{CE483C06-5B20-4B9F-A7E9-5A3B1F5BC909}" srcOrd="0" destOrd="0" presId="urn:microsoft.com/office/officeart/2005/8/layout/vList5"/>
    <dgm:cxn modelId="{CB0A8564-5899-4B5C-BAA2-83E4583DA2FB}" type="presParOf" srcId="{B60674E3-F97E-44E7-B599-272B372EF40E}" destId="{4ADB0E38-2C85-4949-AC48-D3AD7AA791E7}" srcOrd="1" destOrd="0" presId="urn:microsoft.com/office/officeart/2005/8/layout/vList5"/>
    <dgm:cxn modelId="{C34E13F2-752E-4671-AC1B-4C13C403FA5D}" type="presParOf" srcId="{00D509A9-004C-4974-B577-0FF2117D2CAF}" destId="{0141953C-7A7B-412C-8CCF-1EF8C32DCC8E}" srcOrd="1" destOrd="0" presId="urn:microsoft.com/office/officeart/2005/8/layout/vList5"/>
    <dgm:cxn modelId="{41E2E18D-3653-4054-B8CF-5F56EABA14B5}" type="presParOf" srcId="{00D509A9-004C-4974-B577-0FF2117D2CAF}" destId="{CD5F3EDC-A02A-4255-A90A-DE6F62CE5B10}" srcOrd="2" destOrd="0" presId="urn:microsoft.com/office/officeart/2005/8/layout/vList5"/>
    <dgm:cxn modelId="{287F0D3C-722F-4174-93C7-27BBBC09F113}" type="presParOf" srcId="{CD5F3EDC-A02A-4255-A90A-DE6F62CE5B10}" destId="{FB7A31A0-3551-4255-BAAF-9312B80E5585}" srcOrd="0" destOrd="0" presId="urn:microsoft.com/office/officeart/2005/8/layout/vList5"/>
    <dgm:cxn modelId="{73C23C68-33EC-4B62-8805-EC3D28C68EC9}" type="presParOf" srcId="{CD5F3EDC-A02A-4255-A90A-DE6F62CE5B10}" destId="{68D3913D-3670-4401-88DD-E281C9D47E87}" srcOrd="1" destOrd="0" presId="urn:microsoft.com/office/officeart/2005/8/layout/vList5"/>
    <dgm:cxn modelId="{648C44E7-1C73-4D86-B7B7-6688A42598BA}" type="presParOf" srcId="{00D509A9-004C-4974-B577-0FF2117D2CAF}" destId="{5E92FC87-55E8-4CC5-9E00-4FBCD4F318E7}" srcOrd="3" destOrd="0" presId="urn:microsoft.com/office/officeart/2005/8/layout/vList5"/>
    <dgm:cxn modelId="{2B32B7A1-E3B3-4332-9293-2953C85C290E}" type="presParOf" srcId="{00D509A9-004C-4974-B577-0FF2117D2CAF}" destId="{564792A1-EA7F-4DB1-9CED-12D91076A7BB}" srcOrd="4" destOrd="0" presId="urn:microsoft.com/office/officeart/2005/8/layout/vList5"/>
    <dgm:cxn modelId="{72E1CB54-7788-4645-8151-E2C877C1FBCF}" type="presParOf" srcId="{564792A1-EA7F-4DB1-9CED-12D91076A7BB}" destId="{474E2DB1-C035-4967-B6E2-65D43069CF14}" srcOrd="0" destOrd="0" presId="urn:microsoft.com/office/officeart/2005/8/layout/vList5"/>
    <dgm:cxn modelId="{A5894D76-B944-4789-9803-FF7639929CE8}" type="presParOf" srcId="{564792A1-EA7F-4DB1-9CED-12D91076A7BB}" destId="{9912EF07-83FB-4100-A9BD-8136C8CD65E1}" srcOrd="1" destOrd="0" presId="urn:microsoft.com/office/officeart/2005/8/layout/vList5"/>
    <dgm:cxn modelId="{27D2FB47-61B8-42EC-A41B-81137E189A9B}" type="presParOf" srcId="{00D509A9-004C-4974-B577-0FF2117D2CAF}" destId="{AF40487A-10F7-4B5B-8BB2-735F321B5FAE}" srcOrd="5" destOrd="0" presId="urn:microsoft.com/office/officeart/2005/8/layout/vList5"/>
    <dgm:cxn modelId="{0D752214-8544-4811-976F-610A1BE38702}" type="presParOf" srcId="{00D509A9-004C-4974-B577-0FF2117D2CAF}" destId="{A8CCC2E8-FA67-4C0B-A000-C7F802BED4C5}" srcOrd="6" destOrd="0" presId="urn:microsoft.com/office/officeart/2005/8/layout/vList5"/>
    <dgm:cxn modelId="{7B400E43-047D-473B-9629-FA51656661BE}" type="presParOf" srcId="{A8CCC2E8-FA67-4C0B-A000-C7F802BED4C5}" destId="{CA14DC86-9BF0-4113-95E8-8D66CA88093C}" srcOrd="0" destOrd="0" presId="urn:microsoft.com/office/officeart/2005/8/layout/vList5"/>
    <dgm:cxn modelId="{689E7EF9-0CAB-498A-B544-FC3D92048ACB}" type="presParOf" srcId="{A8CCC2E8-FA67-4C0B-A000-C7F802BED4C5}" destId="{01C63FB0-C8ED-4D1A-B72C-EFB75C9C9E0C}" srcOrd="1" destOrd="0" presId="urn:microsoft.com/office/officeart/2005/8/layout/vList5"/>
    <dgm:cxn modelId="{62E9C8B5-38F6-429E-9BDB-091007DC4F47}" type="presParOf" srcId="{00D509A9-004C-4974-B577-0FF2117D2CAF}" destId="{4E8436DF-BE30-4422-97AB-F75DED792C83}" srcOrd="7" destOrd="0" presId="urn:microsoft.com/office/officeart/2005/8/layout/vList5"/>
    <dgm:cxn modelId="{29D9EE07-7EA4-4337-A699-E0CA21C8F903}" type="presParOf" srcId="{00D509A9-004C-4974-B577-0FF2117D2CAF}" destId="{4B99685F-AF63-444B-9CFF-B64DF129846E}" srcOrd="8" destOrd="0" presId="urn:microsoft.com/office/officeart/2005/8/layout/vList5"/>
    <dgm:cxn modelId="{4CEBF625-782B-4919-BEF1-965F8D5AE465}" type="presParOf" srcId="{4B99685F-AF63-444B-9CFF-B64DF129846E}" destId="{71CDBA72-8F9B-4BC1-AE72-12B174E0D003}" srcOrd="0" destOrd="0" presId="urn:microsoft.com/office/officeart/2005/8/layout/vList5"/>
    <dgm:cxn modelId="{F69FC8FA-0FAE-4698-9580-0554916D011A}" type="presParOf" srcId="{4B99685F-AF63-444B-9CFF-B64DF129846E}" destId="{4C6C93C0-164A-4215-A65F-B4CCAD94EF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E681E0-D5AB-0344-80DF-31640DCA8321}" type="doc">
      <dgm:prSet loTypeId="urn:microsoft.com/office/officeart/2005/8/layout/default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0E64678D-9C39-8147-BF90-FC3559AB6AFC}">
      <dgm:prSet phldrT="[Texto]"/>
      <dgm:spPr>
        <a:solidFill>
          <a:srgbClr val="EBCB7A">
            <a:alpha val="53000"/>
          </a:srgb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Participação contínua </a:t>
          </a:r>
        </a:p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(interna e externa)</a:t>
          </a:r>
        </a:p>
      </dgm:t>
    </dgm:pt>
    <dgm:pt modelId="{37F3F7AA-828D-EF45-8C3F-307595F5A630}" type="parTrans" cxnId="{DB6DD289-08F8-E044-A212-80CED244EF8A}">
      <dgm:prSet/>
      <dgm:spPr/>
      <dgm:t>
        <a:bodyPr/>
        <a:lstStyle/>
        <a:p>
          <a:endParaRPr lang="pt-BR"/>
        </a:p>
      </dgm:t>
    </dgm:pt>
    <dgm:pt modelId="{FA904859-E233-1A4E-8F94-AF033FAE2D46}" type="sibTrans" cxnId="{DB6DD289-08F8-E044-A212-80CED244EF8A}">
      <dgm:prSet/>
      <dgm:spPr/>
      <dgm:t>
        <a:bodyPr/>
        <a:lstStyle/>
        <a:p>
          <a:endParaRPr lang="pt-BR"/>
        </a:p>
      </dgm:t>
    </dgm:pt>
    <dgm:pt modelId="{0CCE9528-2FB7-F348-8661-7631BC94372B}">
      <dgm:prSet phldrT="[Texto]"/>
      <dgm:spPr>
        <a:solidFill>
          <a:srgbClr val="F18825">
            <a:alpha val="53000"/>
          </a:srgb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Mobilização grupos e territórios vulnerabilizados</a:t>
          </a:r>
        </a:p>
      </dgm:t>
    </dgm:pt>
    <dgm:pt modelId="{54A0D2B2-85A2-7F49-95D6-C803937B6E8B}" type="parTrans" cxnId="{3AA73CEA-228E-1145-8730-D5765F7B7792}">
      <dgm:prSet/>
      <dgm:spPr/>
      <dgm:t>
        <a:bodyPr/>
        <a:lstStyle/>
        <a:p>
          <a:endParaRPr lang="pt-BR"/>
        </a:p>
      </dgm:t>
    </dgm:pt>
    <dgm:pt modelId="{938AEA25-567F-354C-BF5F-2643A23020AE}" type="sibTrans" cxnId="{3AA73CEA-228E-1145-8730-D5765F7B7792}">
      <dgm:prSet/>
      <dgm:spPr/>
      <dgm:t>
        <a:bodyPr/>
        <a:lstStyle/>
        <a:p>
          <a:endParaRPr lang="pt-BR"/>
        </a:p>
      </dgm:t>
    </dgm:pt>
    <dgm:pt modelId="{96A851B9-006B-6744-B00C-9276C7483A6F}">
      <dgm:prSet phldrT="[Texto]"/>
      <dgm:spPr>
        <a:solidFill>
          <a:srgbClr val="F18825">
            <a:alpha val="53000"/>
          </a:srgb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Garantia de pluralidade</a:t>
          </a:r>
        </a:p>
      </dgm:t>
    </dgm:pt>
    <dgm:pt modelId="{45C67954-C101-F940-8FDE-DAFFE17A02C7}" type="parTrans" cxnId="{5BA638CD-5316-6E42-B855-9465E7453D42}">
      <dgm:prSet/>
      <dgm:spPr/>
      <dgm:t>
        <a:bodyPr/>
        <a:lstStyle/>
        <a:p>
          <a:endParaRPr lang="pt-BR"/>
        </a:p>
      </dgm:t>
    </dgm:pt>
    <dgm:pt modelId="{4118A487-FFF2-5D44-AB9A-8587230BFE81}" type="sibTrans" cxnId="{5BA638CD-5316-6E42-B855-9465E7453D42}">
      <dgm:prSet/>
      <dgm:spPr/>
      <dgm:t>
        <a:bodyPr/>
        <a:lstStyle/>
        <a:p>
          <a:endParaRPr lang="pt-BR"/>
        </a:p>
      </dgm:t>
    </dgm:pt>
    <dgm:pt modelId="{EC52D09C-38C2-A546-8E3B-A7635528ECD3}">
      <dgm:prSet phldrT="[Texto]"/>
      <dgm:spPr>
        <a:solidFill>
          <a:srgbClr val="EBCB7A">
            <a:alpha val="53000"/>
          </a:srgb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Valorização e reconhecimento de saberes e conhecimentos locais e tradicionais</a:t>
          </a:r>
        </a:p>
      </dgm:t>
    </dgm:pt>
    <dgm:pt modelId="{9F491AC9-63DC-B649-B1A4-4BB361ACBC46}" type="parTrans" cxnId="{9737CB22-CA8D-2448-A6C7-21CE40A38B5B}">
      <dgm:prSet/>
      <dgm:spPr/>
      <dgm:t>
        <a:bodyPr/>
        <a:lstStyle/>
        <a:p>
          <a:endParaRPr lang="pt-BR"/>
        </a:p>
      </dgm:t>
    </dgm:pt>
    <dgm:pt modelId="{5815FBFD-DBFA-7F46-BC7B-DDB8786968C6}" type="sibTrans" cxnId="{9737CB22-CA8D-2448-A6C7-21CE40A38B5B}">
      <dgm:prSet/>
      <dgm:spPr/>
      <dgm:t>
        <a:bodyPr/>
        <a:lstStyle/>
        <a:p>
          <a:endParaRPr lang="pt-BR"/>
        </a:p>
      </dgm:t>
    </dgm:pt>
    <dgm:pt modelId="{6D38EBE6-C343-894C-8495-0FEACBA666E5}">
      <dgm:prSet phldrT="[Texto]"/>
      <dgm:spPr>
        <a:solidFill>
          <a:srgbClr val="EBCB7A">
            <a:alpha val="53000"/>
          </a:srgb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Produção e divulgação de conteúdo</a:t>
          </a:r>
        </a:p>
      </dgm:t>
    </dgm:pt>
    <dgm:pt modelId="{AE9A8DED-55F5-0D48-A28D-9C092EDEADB3}" type="parTrans" cxnId="{0A4200F0-B700-5B4A-A20C-F464E2F8C888}">
      <dgm:prSet/>
      <dgm:spPr/>
      <dgm:t>
        <a:bodyPr/>
        <a:lstStyle/>
        <a:p>
          <a:endParaRPr lang="pt-BR"/>
        </a:p>
      </dgm:t>
    </dgm:pt>
    <dgm:pt modelId="{7B93D17E-7D68-444E-B0AD-B0A903416AE2}" type="sibTrans" cxnId="{0A4200F0-B700-5B4A-A20C-F464E2F8C888}">
      <dgm:prSet/>
      <dgm:spPr/>
      <dgm:t>
        <a:bodyPr/>
        <a:lstStyle/>
        <a:p>
          <a:endParaRPr lang="pt-BR"/>
        </a:p>
      </dgm:t>
    </dgm:pt>
    <dgm:pt modelId="{A8B7067F-037B-4289-ADBA-C18A42A639A1}">
      <dgm:prSet phldrT="[Texto]"/>
      <dgm:spPr>
        <a:solidFill>
          <a:srgbClr val="F18825">
            <a:alpha val="53000"/>
          </a:srgb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Conhecimento e participação como processos educadores e formativos</a:t>
          </a:r>
        </a:p>
      </dgm:t>
    </dgm:pt>
    <dgm:pt modelId="{80915928-3A46-4147-B2C9-C34EED4DE524}" type="parTrans" cxnId="{71BFD828-51BD-4448-8504-CB2EA3F46446}">
      <dgm:prSet/>
      <dgm:spPr/>
      <dgm:t>
        <a:bodyPr/>
        <a:lstStyle/>
        <a:p>
          <a:endParaRPr lang="pt-BR"/>
        </a:p>
      </dgm:t>
    </dgm:pt>
    <dgm:pt modelId="{76BC65F3-099D-47B3-B731-AC808DB1D314}" type="sibTrans" cxnId="{71BFD828-51BD-4448-8504-CB2EA3F46446}">
      <dgm:prSet/>
      <dgm:spPr/>
      <dgm:t>
        <a:bodyPr/>
        <a:lstStyle/>
        <a:p>
          <a:endParaRPr lang="pt-BR"/>
        </a:p>
      </dgm:t>
    </dgm:pt>
    <dgm:pt modelId="{B1CCABE3-B90F-A840-8B14-6F9F6F33CC33}" type="pres">
      <dgm:prSet presAssocID="{03E681E0-D5AB-0344-80DF-31640DCA8321}" presName="diagram" presStyleCnt="0">
        <dgm:presLayoutVars>
          <dgm:dir/>
          <dgm:resizeHandles val="exact"/>
        </dgm:presLayoutVars>
      </dgm:prSet>
      <dgm:spPr/>
    </dgm:pt>
    <dgm:pt modelId="{921DBE2F-3DD1-BF40-9EEC-CB7704023BCD}" type="pres">
      <dgm:prSet presAssocID="{0E64678D-9C39-8147-BF90-FC3559AB6AFC}" presName="node" presStyleLbl="node1" presStyleIdx="0" presStyleCnt="6">
        <dgm:presLayoutVars>
          <dgm:bulletEnabled val="1"/>
        </dgm:presLayoutVars>
      </dgm:prSet>
      <dgm:spPr/>
    </dgm:pt>
    <dgm:pt modelId="{E662833E-612F-6F4C-903E-29CBD74D242E}" type="pres">
      <dgm:prSet presAssocID="{FA904859-E233-1A4E-8F94-AF033FAE2D46}" presName="sibTrans" presStyleCnt="0"/>
      <dgm:spPr/>
    </dgm:pt>
    <dgm:pt modelId="{A04DC7A8-18C8-7D4F-85BD-06363EA7F312}" type="pres">
      <dgm:prSet presAssocID="{0CCE9528-2FB7-F348-8661-7631BC94372B}" presName="node" presStyleLbl="node1" presStyleIdx="1" presStyleCnt="6">
        <dgm:presLayoutVars>
          <dgm:bulletEnabled val="1"/>
        </dgm:presLayoutVars>
      </dgm:prSet>
      <dgm:spPr/>
    </dgm:pt>
    <dgm:pt modelId="{945BC56B-2D24-F749-89B8-858A38C422E3}" type="pres">
      <dgm:prSet presAssocID="{938AEA25-567F-354C-BF5F-2643A23020AE}" presName="sibTrans" presStyleCnt="0"/>
      <dgm:spPr/>
    </dgm:pt>
    <dgm:pt modelId="{60C33B49-4EDE-BE41-AA49-5A142FA70474}" type="pres">
      <dgm:prSet presAssocID="{96A851B9-006B-6744-B00C-9276C7483A6F}" presName="node" presStyleLbl="node1" presStyleIdx="2" presStyleCnt="6">
        <dgm:presLayoutVars>
          <dgm:bulletEnabled val="1"/>
        </dgm:presLayoutVars>
      </dgm:prSet>
      <dgm:spPr/>
    </dgm:pt>
    <dgm:pt modelId="{8535D269-0C0E-EA44-93F4-775AE421D239}" type="pres">
      <dgm:prSet presAssocID="{4118A487-FFF2-5D44-AB9A-8587230BFE81}" presName="sibTrans" presStyleCnt="0"/>
      <dgm:spPr/>
    </dgm:pt>
    <dgm:pt modelId="{A4A0F7BB-60C0-0B41-9C31-CE1ED4D01141}" type="pres">
      <dgm:prSet presAssocID="{EC52D09C-38C2-A546-8E3B-A7635528ECD3}" presName="node" presStyleLbl="node1" presStyleIdx="3" presStyleCnt="6">
        <dgm:presLayoutVars>
          <dgm:bulletEnabled val="1"/>
        </dgm:presLayoutVars>
      </dgm:prSet>
      <dgm:spPr/>
    </dgm:pt>
    <dgm:pt modelId="{30E6A205-AE8A-8F45-8027-C83B6F69A0B8}" type="pres">
      <dgm:prSet presAssocID="{5815FBFD-DBFA-7F46-BC7B-DDB8786968C6}" presName="sibTrans" presStyleCnt="0"/>
      <dgm:spPr/>
    </dgm:pt>
    <dgm:pt modelId="{54062097-B0ED-3243-AFE2-B148CE5B0601}" type="pres">
      <dgm:prSet presAssocID="{6D38EBE6-C343-894C-8495-0FEACBA666E5}" presName="node" presStyleLbl="node1" presStyleIdx="4" presStyleCnt="6">
        <dgm:presLayoutVars>
          <dgm:bulletEnabled val="1"/>
        </dgm:presLayoutVars>
      </dgm:prSet>
      <dgm:spPr/>
    </dgm:pt>
    <dgm:pt modelId="{026E578C-EFDA-466E-B9F9-D8803CB9CD24}" type="pres">
      <dgm:prSet presAssocID="{7B93D17E-7D68-444E-B0AD-B0A903416AE2}" presName="sibTrans" presStyleCnt="0"/>
      <dgm:spPr/>
    </dgm:pt>
    <dgm:pt modelId="{0472E359-320A-45B0-BA06-3FD91B229001}" type="pres">
      <dgm:prSet presAssocID="{A8B7067F-037B-4289-ADBA-C18A42A639A1}" presName="node" presStyleLbl="node1" presStyleIdx="5" presStyleCnt="6">
        <dgm:presLayoutVars>
          <dgm:bulletEnabled val="1"/>
        </dgm:presLayoutVars>
      </dgm:prSet>
      <dgm:spPr/>
    </dgm:pt>
  </dgm:ptLst>
  <dgm:cxnLst>
    <dgm:cxn modelId="{1F126E1D-B20F-7340-BBAA-411DD4173C14}" type="presOf" srcId="{03E681E0-D5AB-0344-80DF-31640DCA8321}" destId="{B1CCABE3-B90F-A840-8B14-6F9F6F33CC33}" srcOrd="0" destOrd="0" presId="urn:microsoft.com/office/officeart/2005/8/layout/default"/>
    <dgm:cxn modelId="{70B14F1E-B94F-5647-A5AE-62D5F7BFC879}" type="presOf" srcId="{0CCE9528-2FB7-F348-8661-7631BC94372B}" destId="{A04DC7A8-18C8-7D4F-85BD-06363EA7F312}" srcOrd="0" destOrd="0" presId="urn:microsoft.com/office/officeart/2005/8/layout/default"/>
    <dgm:cxn modelId="{9737CB22-CA8D-2448-A6C7-21CE40A38B5B}" srcId="{03E681E0-D5AB-0344-80DF-31640DCA8321}" destId="{EC52D09C-38C2-A546-8E3B-A7635528ECD3}" srcOrd="3" destOrd="0" parTransId="{9F491AC9-63DC-B649-B1A4-4BB361ACBC46}" sibTransId="{5815FBFD-DBFA-7F46-BC7B-DDB8786968C6}"/>
    <dgm:cxn modelId="{71BFD828-51BD-4448-8504-CB2EA3F46446}" srcId="{03E681E0-D5AB-0344-80DF-31640DCA8321}" destId="{A8B7067F-037B-4289-ADBA-C18A42A639A1}" srcOrd="5" destOrd="0" parTransId="{80915928-3A46-4147-B2C9-C34EED4DE524}" sibTransId="{76BC65F3-099D-47B3-B731-AC808DB1D314}"/>
    <dgm:cxn modelId="{247ED052-BA1A-9E4E-8428-AE7EB15623EA}" type="presOf" srcId="{EC52D09C-38C2-A546-8E3B-A7635528ECD3}" destId="{A4A0F7BB-60C0-0B41-9C31-CE1ED4D01141}" srcOrd="0" destOrd="0" presId="urn:microsoft.com/office/officeart/2005/8/layout/default"/>
    <dgm:cxn modelId="{1E6C5D74-F903-8447-8BBB-080CE13601CE}" type="presOf" srcId="{96A851B9-006B-6744-B00C-9276C7483A6F}" destId="{60C33B49-4EDE-BE41-AA49-5A142FA70474}" srcOrd="0" destOrd="0" presId="urn:microsoft.com/office/officeart/2005/8/layout/default"/>
    <dgm:cxn modelId="{DB6DD289-08F8-E044-A212-80CED244EF8A}" srcId="{03E681E0-D5AB-0344-80DF-31640DCA8321}" destId="{0E64678D-9C39-8147-BF90-FC3559AB6AFC}" srcOrd="0" destOrd="0" parTransId="{37F3F7AA-828D-EF45-8C3F-307595F5A630}" sibTransId="{FA904859-E233-1A4E-8F94-AF033FAE2D46}"/>
    <dgm:cxn modelId="{5BA638CD-5316-6E42-B855-9465E7453D42}" srcId="{03E681E0-D5AB-0344-80DF-31640DCA8321}" destId="{96A851B9-006B-6744-B00C-9276C7483A6F}" srcOrd="2" destOrd="0" parTransId="{45C67954-C101-F940-8FDE-DAFFE17A02C7}" sibTransId="{4118A487-FFF2-5D44-AB9A-8587230BFE81}"/>
    <dgm:cxn modelId="{A874B7E5-902F-B144-934B-B63A338830C5}" type="presOf" srcId="{6D38EBE6-C343-894C-8495-0FEACBA666E5}" destId="{54062097-B0ED-3243-AFE2-B148CE5B0601}" srcOrd="0" destOrd="0" presId="urn:microsoft.com/office/officeart/2005/8/layout/default"/>
    <dgm:cxn modelId="{3AA73CEA-228E-1145-8730-D5765F7B7792}" srcId="{03E681E0-D5AB-0344-80DF-31640DCA8321}" destId="{0CCE9528-2FB7-F348-8661-7631BC94372B}" srcOrd="1" destOrd="0" parTransId="{54A0D2B2-85A2-7F49-95D6-C803937B6E8B}" sibTransId="{938AEA25-567F-354C-BF5F-2643A23020AE}"/>
    <dgm:cxn modelId="{0A4200F0-B700-5B4A-A20C-F464E2F8C888}" srcId="{03E681E0-D5AB-0344-80DF-31640DCA8321}" destId="{6D38EBE6-C343-894C-8495-0FEACBA666E5}" srcOrd="4" destOrd="0" parTransId="{AE9A8DED-55F5-0D48-A28D-9C092EDEADB3}" sibTransId="{7B93D17E-7D68-444E-B0AD-B0A903416AE2}"/>
    <dgm:cxn modelId="{B5DE24F6-9D22-4DA8-92C5-FA4919B1378F}" type="presOf" srcId="{A8B7067F-037B-4289-ADBA-C18A42A639A1}" destId="{0472E359-320A-45B0-BA06-3FD91B229001}" srcOrd="0" destOrd="0" presId="urn:microsoft.com/office/officeart/2005/8/layout/default"/>
    <dgm:cxn modelId="{CB8922F7-EFE2-B344-8DF0-3BBB93E74E7B}" type="presOf" srcId="{0E64678D-9C39-8147-BF90-FC3559AB6AFC}" destId="{921DBE2F-3DD1-BF40-9EEC-CB7704023BCD}" srcOrd="0" destOrd="0" presId="urn:microsoft.com/office/officeart/2005/8/layout/default"/>
    <dgm:cxn modelId="{11CE1EFC-8FAA-C646-869A-3FF954A82ACF}" type="presParOf" srcId="{B1CCABE3-B90F-A840-8B14-6F9F6F33CC33}" destId="{921DBE2F-3DD1-BF40-9EEC-CB7704023BCD}" srcOrd="0" destOrd="0" presId="urn:microsoft.com/office/officeart/2005/8/layout/default"/>
    <dgm:cxn modelId="{8DAD9BE6-4883-1140-A73E-E74AF532FD16}" type="presParOf" srcId="{B1CCABE3-B90F-A840-8B14-6F9F6F33CC33}" destId="{E662833E-612F-6F4C-903E-29CBD74D242E}" srcOrd="1" destOrd="0" presId="urn:microsoft.com/office/officeart/2005/8/layout/default"/>
    <dgm:cxn modelId="{E5EB09EE-A66F-0F48-903C-7238949FF610}" type="presParOf" srcId="{B1CCABE3-B90F-A840-8B14-6F9F6F33CC33}" destId="{A04DC7A8-18C8-7D4F-85BD-06363EA7F312}" srcOrd="2" destOrd="0" presId="urn:microsoft.com/office/officeart/2005/8/layout/default"/>
    <dgm:cxn modelId="{4D32B808-E592-B445-A0DD-38A2E5041619}" type="presParOf" srcId="{B1CCABE3-B90F-A840-8B14-6F9F6F33CC33}" destId="{945BC56B-2D24-F749-89B8-858A38C422E3}" srcOrd="3" destOrd="0" presId="urn:microsoft.com/office/officeart/2005/8/layout/default"/>
    <dgm:cxn modelId="{976B251E-F4C9-7548-B46A-6D513261CE70}" type="presParOf" srcId="{B1CCABE3-B90F-A840-8B14-6F9F6F33CC33}" destId="{60C33B49-4EDE-BE41-AA49-5A142FA70474}" srcOrd="4" destOrd="0" presId="urn:microsoft.com/office/officeart/2005/8/layout/default"/>
    <dgm:cxn modelId="{6BA803F4-936E-D94A-A076-F09FD87D3712}" type="presParOf" srcId="{B1CCABE3-B90F-A840-8B14-6F9F6F33CC33}" destId="{8535D269-0C0E-EA44-93F4-775AE421D239}" srcOrd="5" destOrd="0" presId="urn:microsoft.com/office/officeart/2005/8/layout/default"/>
    <dgm:cxn modelId="{0043293F-01B8-0046-A400-D0686191BD4C}" type="presParOf" srcId="{B1CCABE3-B90F-A840-8B14-6F9F6F33CC33}" destId="{A4A0F7BB-60C0-0B41-9C31-CE1ED4D01141}" srcOrd="6" destOrd="0" presId="urn:microsoft.com/office/officeart/2005/8/layout/default"/>
    <dgm:cxn modelId="{8F523A92-36B8-8642-ACE7-8F7C99BE556F}" type="presParOf" srcId="{B1CCABE3-B90F-A840-8B14-6F9F6F33CC33}" destId="{30E6A205-AE8A-8F45-8027-C83B6F69A0B8}" srcOrd="7" destOrd="0" presId="urn:microsoft.com/office/officeart/2005/8/layout/default"/>
    <dgm:cxn modelId="{80DEBC87-B772-224A-B281-765BAA709144}" type="presParOf" srcId="{B1CCABE3-B90F-A840-8B14-6F9F6F33CC33}" destId="{54062097-B0ED-3243-AFE2-B148CE5B0601}" srcOrd="8" destOrd="0" presId="urn:microsoft.com/office/officeart/2005/8/layout/default"/>
    <dgm:cxn modelId="{1FD58769-58F8-43FF-A029-3A62684D23A2}" type="presParOf" srcId="{B1CCABE3-B90F-A840-8B14-6F9F6F33CC33}" destId="{026E578C-EFDA-466E-B9F9-D8803CB9CD24}" srcOrd="9" destOrd="0" presId="urn:microsoft.com/office/officeart/2005/8/layout/default"/>
    <dgm:cxn modelId="{3CBFA366-BDEE-4A48-A809-2B6183CB6BCC}" type="presParOf" srcId="{B1CCABE3-B90F-A840-8B14-6F9F6F33CC33}" destId="{0472E359-320A-45B0-BA06-3FD91B22900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37EDB7-F5EA-4843-B979-95ECDA67F85F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9729DCEE-306E-44E0-B35D-D1A64B0BD7BE}">
      <dgm:prSet phldrT="[Texto]"/>
      <dgm:spPr>
        <a:solidFill>
          <a:srgbClr val="EBCB7A">
            <a:alpha val="53000"/>
          </a:srgbClr>
        </a:solidFill>
        <a:ln>
          <a:noFill/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Gerais</a:t>
          </a:r>
        </a:p>
      </dgm:t>
    </dgm:pt>
    <dgm:pt modelId="{A8DE555F-2F09-4CA9-9B1C-B3DFE765E7F9}" type="parTrans" cxnId="{14894251-C752-4BFE-843C-8ACE55964221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DBA4AD83-7155-4D3C-A2C1-99204B94AC3A}" type="sibTrans" cxnId="{14894251-C752-4BFE-843C-8ACE55964221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CA6D96CB-AB43-4C86-8582-EF389D6512A9}">
      <dgm:prSet phldrT="[Texto]"/>
      <dgm:spPr>
        <a:solidFill>
          <a:srgbClr val="EBCB7A">
            <a:alpha val="53000"/>
          </a:srgbClr>
        </a:solidFill>
        <a:ln>
          <a:noFill/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Infraestrutura</a:t>
          </a:r>
        </a:p>
      </dgm:t>
    </dgm:pt>
    <dgm:pt modelId="{7A0D622B-8841-4AE7-82CA-6847B60536BA}" type="parTrans" cxnId="{494E39FD-4150-4B06-B093-91C6FF042F93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2DF63426-63C0-47AA-B0F0-4019241E81EC}" type="sibTrans" cxnId="{494E39FD-4150-4B06-B093-91C6FF042F93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0057B23B-1F93-4DBE-837E-9F23BC63086E}">
      <dgm:prSet phldrT="[Texto]"/>
      <dgm:spPr>
        <a:solidFill>
          <a:srgbClr val="EBCB7A">
            <a:alpha val="53000"/>
          </a:srgbClr>
        </a:solidFill>
        <a:ln>
          <a:noFill/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Justiça Climática</a:t>
          </a:r>
        </a:p>
      </dgm:t>
    </dgm:pt>
    <dgm:pt modelId="{E46E854B-0087-4B95-8071-4D82FFA328D8}" type="parTrans" cxnId="{91AFC193-C51C-46DF-BD8C-5A10454415DD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50D4E309-CD73-4FD6-B443-02D5BD1205B6}" type="sibTrans" cxnId="{91AFC193-C51C-46DF-BD8C-5A10454415DD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046D9967-27CC-41EC-8829-841648A60022}">
      <dgm:prSet phldrT="[Texto]"/>
      <dgm:spPr>
        <a:solidFill>
          <a:srgbClr val="EBCB7A">
            <a:alpha val="53000"/>
          </a:srgbClr>
        </a:solidFill>
        <a:ln>
          <a:noFill/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Biodiversidade</a:t>
          </a:r>
        </a:p>
      </dgm:t>
    </dgm:pt>
    <dgm:pt modelId="{639B8A1C-40E8-4CC1-B90A-A16D3BD12794}" type="parTrans" cxnId="{475E50BA-18A6-4A85-B814-1A2423054239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7F23DD76-3D94-4A37-BDC4-96CC0636E92A}" type="sibTrans" cxnId="{475E50BA-18A6-4A85-B814-1A2423054239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880C8344-67F7-47A0-A15C-682FD65DDE13}">
      <dgm:prSet phldrT="[Texto]"/>
      <dgm:spPr>
        <a:solidFill>
          <a:srgbClr val="EBCB7A">
            <a:alpha val="53000"/>
          </a:srgbClr>
        </a:solidFill>
        <a:ln>
          <a:noFill/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Segurança Hídrica</a:t>
          </a:r>
        </a:p>
      </dgm:t>
    </dgm:pt>
    <dgm:pt modelId="{04BD7626-B6EF-458C-B523-9A492616D6F5}" type="parTrans" cxnId="{223E6F5A-11A4-498D-942A-0290396DABB3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A4BEDD8E-6BEB-4EA8-BC43-97C5F6C6B8B6}" type="sibTrans" cxnId="{223E6F5A-11A4-498D-942A-0290396DABB3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C4E9FC41-3ED8-4BC9-9C97-E9ACEC0AFFC7}">
      <dgm:prSet/>
      <dgm:spPr>
        <a:solidFill>
          <a:srgbClr val="EBCB7A">
            <a:alpha val="53000"/>
          </a:srgbClr>
        </a:solidFill>
        <a:ln>
          <a:noFill/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Segurança Alimentar e Nutricional</a:t>
          </a:r>
        </a:p>
      </dgm:t>
    </dgm:pt>
    <dgm:pt modelId="{262A004A-D185-4BF9-B850-E521EDB01748}" type="parTrans" cxnId="{2BB5D3DE-59D8-4318-BE05-F1D01C95850C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15AE0088-817E-4F92-83F4-B115C5F4C3BC}" type="sibTrans" cxnId="{2BB5D3DE-59D8-4318-BE05-F1D01C95850C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7ABC9EC3-5F06-4D2C-9D53-2BFA48FBC7B0}">
      <dgm:prSet/>
      <dgm:spPr>
        <a:solidFill>
          <a:srgbClr val="EBCB7A">
            <a:alpha val="53000"/>
          </a:srgbClr>
        </a:solidFill>
        <a:ln>
          <a:noFill/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Saúde Única</a:t>
          </a:r>
        </a:p>
      </dgm:t>
    </dgm:pt>
    <dgm:pt modelId="{96F8DDAA-C037-47B2-B9C3-368C2AC7AB94}" type="parTrans" cxnId="{8FCFF739-96E1-42AE-ACEE-DEE8AB1BFF79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7CFD3315-8DAD-4E5C-961E-C5C41D01AEF5}" type="sibTrans" cxnId="{8FCFF739-96E1-42AE-ACEE-DEE8AB1BFF79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6A6E22D8-52A8-4C2C-BA99-DAD2C4CD91D8}">
      <dgm:prSet/>
      <dgm:spPr>
        <a:solidFill>
          <a:srgbClr val="EBCB7A">
            <a:alpha val="53000"/>
          </a:srgbClr>
        </a:solidFill>
        <a:ln>
          <a:noFill/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Montserrat SemiBold" panose="00000700000000000000" pitchFamily="2" charset="0"/>
            </a:rPr>
            <a:t>Zona Costeira</a:t>
          </a:r>
        </a:p>
      </dgm:t>
    </dgm:pt>
    <dgm:pt modelId="{A4D46CAE-A0E0-4095-8FF3-8398B601B86C}" type="parTrans" cxnId="{F9E3479F-373C-49A5-BAE9-12AE05B44730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D93580D8-2564-4F3D-9152-333ACFBAE205}" type="sibTrans" cxnId="{F9E3479F-373C-49A5-BAE9-12AE05B44730}">
      <dgm:prSet/>
      <dgm:spPr/>
      <dgm:t>
        <a:bodyPr/>
        <a:lstStyle/>
        <a:p>
          <a:endParaRPr lang="pt-BR">
            <a:latin typeface="Montserrat Light" panose="00000400000000000000" pitchFamily="2" charset="0"/>
          </a:endParaRPr>
        </a:p>
      </dgm:t>
    </dgm:pt>
    <dgm:pt modelId="{6B5DEC1C-06DF-4707-ADF6-F343BACBCA6A}" type="pres">
      <dgm:prSet presAssocID="{DB37EDB7-F5EA-4843-B979-95ECDA67F85F}" presName="diagram" presStyleCnt="0">
        <dgm:presLayoutVars>
          <dgm:dir/>
          <dgm:resizeHandles val="exact"/>
        </dgm:presLayoutVars>
      </dgm:prSet>
      <dgm:spPr/>
    </dgm:pt>
    <dgm:pt modelId="{F34511A4-0686-425E-A0E2-C75EEC558B89}" type="pres">
      <dgm:prSet presAssocID="{9729DCEE-306E-44E0-B35D-D1A64B0BD7BE}" presName="node" presStyleLbl="node1" presStyleIdx="0" presStyleCnt="8">
        <dgm:presLayoutVars>
          <dgm:bulletEnabled val="1"/>
        </dgm:presLayoutVars>
      </dgm:prSet>
      <dgm:spPr/>
    </dgm:pt>
    <dgm:pt modelId="{8227E920-CC23-4E38-A0CD-33197F3D6448}" type="pres">
      <dgm:prSet presAssocID="{DBA4AD83-7155-4D3C-A2C1-99204B94AC3A}" presName="sibTrans" presStyleCnt="0"/>
      <dgm:spPr/>
    </dgm:pt>
    <dgm:pt modelId="{38AEB458-46A1-4307-A117-4C164D916BFB}" type="pres">
      <dgm:prSet presAssocID="{CA6D96CB-AB43-4C86-8582-EF389D6512A9}" presName="node" presStyleLbl="node1" presStyleIdx="1" presStyleCnt="8">
        <dgm:presLayoutVars>
          <dgm:bulletEnabled val="1"/>
        </dgm:presLayoutVars>
      </dgm:prSet>
      <dgm:spPr/>
    </dgm:pt>
    <dgm:pt modelId="{38E4D830-3A9A-4F6A-B20A-705B5713E183}" type="pres">
      <dgm:prSet presAssocID="{2DF63426-63C0-47AA-B0F0-4019241E81EC}" presName="sibTrans" presStyleCnt="0"/>
      <dgm:spPr/>
    </dgm:pt>
    <dgm:pt modelId="{3F5EB998-8C8E-4BCB-83FA-7ACEFA035493}" type="pres">
      <dgm:prSet presAssocID="{0057B23B-1F93-4DBE-837E-9F23BC63086E}" presName="node" presStyleLbl="node1" presStyleIdx="2" presStyleCnt="8">
        <dgm:presLayoutVars>
          <dgm:bulletEnabled val="1"/>
        </dgm:presLayoutVars>
      </dgm:prSet>
      <dgm:spPr/>
    </dgm:pt>
    <dgm:pt modelId="{1165D0DF-2236-4335-8862-9E71C7927203}" type="pres">
      <dgm:prSet presAssocID="{50D4E309-CD73-4FD6-B443-02D5BD1205B6}" presName="sibTrans" presStyleCnt="0"/>
      <dgm:spPr/>
    </dgm:pt>
    <dgm:pt modelId="{51A627DC-32DC-41A9-8B62-18C2A9AEF4B4}" type="pres">
      <dgm:prSet presAssocID="{046D9967-27CC-41EC-8829-841648A60022}" presName="node" presStyleLbl="node1" presStyleIdx="3" presStyleCnt="8">
        <dgm:presLayoutVars>
          <dgm:bulletEnabled val="1"/>
        </dgm:presLayoutVars>
      </dgm:prSet>
      <dgm:spPr/>
    </dgm:pt>
    <dgm:pt modelId="{0B8BD1CF-0747-412A-AB02-B189CA0DC2B0}" type="pres">
      <dgm:prSet presAssocID="{7F23DD76-3D94-4A37-BDC4-96CC0636E92A}" presName="sibTrans" presStyleCnt="0"/>
      <dgm:spPr/>
    </dgm:pt>
    <dgm:pt modelId="{D1EB9882-FDDF-415A-B45B-730D0DFE01D1}" type="pres">
      <dgm:prSet presAssocID="{880C8344-67F7-47A0-A15C-682FD65DDE13}" presName="node" presStyleLbl="node1" presStyleIdx="4" presStyleCnt="8">
        <dgm:presLayoutVars>
          <dgm:bulletEnabled val="1"/>
        </dgm:presLayoutVars>
      </dgm:prSet>
      <dgm:spPr/>
    </dgm:pt>
    <dgm:pt modelId="{320942EC-74DF-4757-ACCC-6EAE37A2C9BB}" type="pres">
      <dgm:prSet presAssocID="{A4BEDD8E-6BEB-4EA8-BC43-97C5F6C6B8B6}" presName="sibTrans" presStyleCnt="0"/>
      <dgm:spPr/>
    </dgm:pt>
    <dgm:pt modelId="{33D43457-1746-4F67-9BDC-822B6DB92659}" type="pres">
      <dgm:prSet presAssocID="{C4E9FC41-3ED8-4BC9-9C97-E9ACEC0AFFC7}" presName="node" presStyleLbl="node1" presStyleIdx="5" presStyleCnt="8" custScaleX="116126">
        <dgm:presLayoutVars>
          <dgm:bulletEnabled val="1"/>
        </dgm:presLayoutVars>
      </dgm:prSet>
      <dgm:spPr/>
    </dgm:pt>
    <dgm:pt modelId="{30340E64-1464-46CD-B0B9-04A9CED49C0D}" type="pres">
      <dgm:prSet presAssocID="{15AE0088-817E-4F92-83F4-B115C5F4C3BC}" presName="sibTrans" presStyleCnt="0"/>
      <dgm:spPr/>
    </dgm:pt>
    <dgm:pt modelId="{4587988C-170E-4F50-A4D3-EF2DB046C929}" type="pres">
      <dgm:prSet presAssocID="{7ABC9EC3-5F06-4D2C-9D53-2BFA48FBC7B0}" presName="node" presStyleLbl="node1" presStyleIdx="6" presStyleCnt="8">
        <dgm:presLayoutVars>
          <dgm:bulletEnabled val="1"/>
        </dgm:presLayoutVars>
      </dgm:prSet>
      <dgm:spPr/>
    </dgm:pt>
    <dgm:pt modelId="{FE1436CF-4866-4718-8A9C-7840D4DA6C1F}" type="pres">
      <dgm:prSet presAssocID="{7CFD3315-8DAD-4E5C-961E-C5C41D01AEF5}" presName="sibTrans" presStyleCnt="0"/>
      <dgm:spPr/>
    </dgm:pt>
    <dgm:pt modelId="{E3DEAA8D-B63D-4447-A5A8-C68D76D8A3B1}" type="pres">
      <dgm:prSet presAssocID="{6A6E22D8-52A8-4C2C-BA99-DAD2C4CD91D8}" presName="node" presStyleLbl="node1" presStyleIdx="7" presStyleCnt="8">
        <dgm:presLayoutVars>
          <dgm:bulletEnabled val="1"/>
        </dgm:presLayoutVars>
      </dgm:prSet>
      <dgm:spPr/>
    </dgm:pt>
  </dgm:ptLst>
  <dgm:cxnLst>
    <dgm:cxn modelId="{A3721E03-2F66-4153-A613-727ACB72EE13}" type="presOf" srcId="{880C8344-67F7-47A0-A15C-682FD65DDE13}" destId="{D1EB9882-FDDF-415A-B45B-730D0DFE01D1}" srcOrd="0" destOrd="0" presId="urn:microsoft.com/office/officeart/2005/8/layout/default"/>
    <dgm:cxn modelId="{2BEB011F-4B20-4751-BE56-45958781D995}" type="presOf" srcId="{7ABC9EC3-5F06-4D2C-9D53-2BFA48FBC7B0}" destId="{4587988C-170E-4F50-A4D3-EF2DB046C929}" srcOrd="0" destOrd="0" presId="urn:microsoft.com/office/officeart/2005/8/layout/default"/>
    <dgm:cxn modelId="{8FCFF739-96E1-42AE-ACEE-DEE8AB1BFF79}" srcId="{DB37EDB7-F5EA-4843-B979-95ECDA67F85F}" destId="{7ABC9EC3-5F06-4D2C-9D53-2BFA48FBC7B0}" srcOrd="6" destOrd="0" parTransId="{96F8DDAA-C037-47B2-B9C3-368C2AC7AB94}" sibTransId="{7CFD3315-8DAD-4E5C-961E-C5C41D01AEF5}"/>
    <dgm:cxn modelId="{2635426D-F8B3-4804-83FE-773AD6F22EFE}" type="presOf" srcId="{C4E9FC41-3ED8-4BC9-9C97-E9ACEC0AFFC7}" destId="{33D43457-1746-4F67-9BDC-822B6DB92659}" srcOrd="0" destOrd="0" presId="urn:microsoft.com/office/officeart/2005/8/layout/default"/>
    <dgm:cxn modelId="{14894251-C752-4BFE-843C-8ACE55964221}" srcId="{DB37EDB7-F5EA-4843-B979-95ECDA67F85F}" destId="{9729DCEE-306E-44E0-B35D-D1A64B0BD7BE}" srcOrd="0" destOrd="0" parTransId="{A8DE555F-2F09-4CA9-9B1C-B3DFE765E7F9}" sibTransId="{DBA4AD83-7155-4D3C-A2C1-99204B94AC3A}"/>
    <dgm:cxn modelId="{223E6F5A-11A4-498D-942A-0290396DABB3}" srcId="{DB37EDB7-F5EA-4843-B979-95ECDA67F85F}" destId="{880C8344-67F7-47A0-A15C-682FD65DDE13}" srcOrd="4" destOrd="0" parTransId="{04BD7626-B6EF-458C-B523-9A492616D6F5}" sibTransId="{A4BEDD8E-6BEB-4EA8-BC43-97C5F6C6B8B6}"/>
    <dgm:cxn modelId="{8A170D7D-26A3-4AD6-9C78-020782E961FA}" type="presOf" srcId="{046D9967-27CC-41EC-8829-841648A60022}" destId="{51A627DC-32DC-41A9-8B62-18C2A9AEF4B4}" srcOrd="0" destOrd="0" presId="urn:microsoft.com/office/officeart/2005/8/layout/default"/>
    <dgm:cxn modelId="{91AFC193-C51C-46DF-BD8C-5A10454415DD}" srcId="{DB37EDB7-F5EA-4843-B979-95ECDA67F85F}" destId="{0057B23B-1F93-4DBE-837E-9F23BC63086E}" srcOrd="2" destOrd="0" parTransId="{E46E854B-0087-4B95-8071-4D82FFA328D8}" sibTransId="{50D4E309-CD73-4FD6-B443-02D5BD1205B6}"/>
    <dgm:cxn modelId="{8AC14895-0BF9-459E-AB54-133380B827FE}" type="presOf" srcId="{CA6D96CB-AB43-4C86-8582-EF389D6512A9}" destId="{38AEB458-46A1-4307-A117-4C164D916BFB}" srcOrd="0" destOrd="0" presId="urn:microsoft.com/office/officeart/2005/8/layout/default"/>
    <dgm:cxn modelId="{F9E3479F-373C-49A5-BAE9-12AE05B44730}" srcId="{DB37EDB7-F5EA-4843-B979-95ECDA67F85F}" destId="{6A6E22D8-52A8-4C2C-BA99-DAD2C4CD91D8}" srcOrd="7" destOrd="0" parTransId="{A4D46CAE-A0E0-4095-8FF3-8398B601B86C}" sibTransId="{D93580D8-2564-4F3D-9152-333ACFBAE205}"/>
    <dgm:cxn modelId="{2A466DB0-289E-4F73-B5BC-55FD41CE34C0}" type="presOf" srcId="{DB37EDB7-F5EA-4843-B979-95ECDA67F85F}" destId="{6B5DEC1C-06DF-4707-ADF6-F343BACBCA6A}" srcOrd="0" destOrd="0" presId="urn:microsoft.com/office/officeart/2005/8/layout/default"/>
    <dgm:cxn modelId="{475E50BA-18A6-4A85-B814-1A2423054239}" srcId="{DB37EDB7-F5EA-4843-B979-95ECDA67F85F}" destId="{046D9967-27CC-41EC-8829-841648A60022}" srcOrd="3" destOrd="0" parTransId="{639B8A1C-40E8-4CC1-B90A-A16D3BD12794}" sibTransId="{7F23DD76-3D94-4A37-BDC4-96CC0636E92A}"/>
    <dgm:cxn modelId="{C036EAC7-72F1-40F9-B25E-F601061DF1D1}" type="presOf" srcId="{9729DCEE-306E-44E0-B35D-D1A64B0BD7BE}" destId="{F34511A4-0686-425E-A0E2-C75EEC558B89}" srcOrd="0" destOrd="0" presId="urn:microsoft.com/office/officeart/2005/8/layout/default"/>
    <dgm:cxn modelId="{212300D2-A3F5-4B38-8AFB-0D6AE62B0726}" type="presOf" srcId="{6A6E22D8-52A8-4C2C-BA99-DAD2C4CD91D8}" destId="{E3DEAA8D-B63D-4447-A5A8-C68D76D8A3B1}" srcOrd="0" destOrd="0" presId="urn:microsoft.com/office/officeart/2005/8/layout/default"/>
    <dgm:cxn modelId="{1FB6AED6-4F43-4E67-B0B3-B2C392AB5EF4}" type="presOf" srcId="{0057B23B-1F93-4DBE-837E-9F23BC63086E}" destId="{3F5EB998-8C8E-4BCB-83FA-7ACEFA035493}" srcOrd="0" destOrd="0" presId="urn:microsoft.com/office/officeart/2005/8/layout/default"/>
    <dgm:cxn modelId="{2BB5D3DE-59D8-4318-BE05-F1D01C95850C}" srcId="{DB37EDB7-F5EA-4843-B979-95ECDA67F85F}" destId="{C4E9FC41-3ED8-4BC9-9C97-E9ACEC0AFFC7}" srcOrd="5" destOrd="0" parTransId="{262A004A-D185-4BF9-B850-E521EDB01748}" sibTransId="{15AE0088-817E-4F92-83F4-B115C5F4C3BC}"/>
    <dgm:cxn modelId="{494E39FD-4150-4B06-B093-91C6FF042F93}" srcId="{DB37EDB7-F5EA-4843-B979-95ECDA67F85F}" destId="{CA6D96CB-AB43-4C86-8582-EF389D6512A9}" srcOrd="1" destOrd="0" parTransId="{7A0D622B-8841-4AE7-82CA-6847B60536BA}" sibTransId="{2DF63426-63C0-47AA-B0F0-4019241E81EC}"/>
    <dgm:cxn modelId="{D89FBBA9-32C7-4B60-BBE0-E23A33844F8C}" type="presParOf" srcId="{6B5DEC1C-06DF-4707-ADF6-F343BACBCA6A}" destId="{F34511A4-0686-425E-A0E2-C75EEC558B89}" srcOrd="0" destOrd="0" presId="urn:microsoft.com/office/officeart/2005/8/layout/default"/>
    <dgm:cxn modelId="{33959939-DF44-4AA2-84C5-4D43DEEFF274}" type="presParOf" srcId="{6B5DEC1C-06DF-4707-ADF6-F343BACBCA6A}" destId="{8227E920-CC23-4E38-A0CD-33197F3D6448}" srcOrd="1" destOrd="0" presId="urn:microsoft.com/office/officeart/2005/8/layout/default"/>
    <dgm:cxn modelId="{F694BBB9-C000-418E-A805-54D88697195E}" type="presParOf" srcId="{6B5DEC1C-06DF-4707-ADF6-F343BACBCA6A}" destId="{38AEB458-46A1-4307-A117-4C164D916BFB}" srcOrd="2" destOrd="0" presId="urn:microsoft.com/office/officeart/2005/8/layout/default"/>
    <dgm:cxn modelId="{D668204E-D026-4A35-97A1-F4C4153C2B61}" type="presParOf" srcId="{6B5DEC1C-06DF-4707-ADF6-F343BACBCA6A}" destId="{38E4D830-3A9A-4F6A-B20A-705B5713E183}" srcOrd="3" destOrd="0" presId="urn:microsoft.com/office/officeart/2005/8/layout/default"/>
    <dgm:cxn modelId="{BF6C97B4-471F-49E8-831A-3BBDA9A828FE}" type="presParOf" srcId="{6B5DEC1C-06DF-4707-ADF6-F343BACBCA6A}" destId="{3F5EB998-8C8E-4BCB-83FA-7ACEFA035493}" srcOrd="4" destOrd="0" presId="urn:microsoft.com/office/officeart/2005/8/layout/default"/>
    <dgm:cxn modelId="{B48EE5A4-33FA-437F-9CD0-21F6F29C27C8}" type="presParOf" srcId="{6B5DEC1C-06DF-4707-ADF6-F343BACBCA6A}" destId="{1165D0DF-2236-4335-8862-9E71C7927203}" srcOrd="5" destOrd="0" presId="urn:microsoft.com/office/officeart/2005/8/layout/default"/>
    <dgm:cxn modelId="{997D388D-935E-4748-B787-15B38A72694F}" type="presParOf" srcId="{6B5DEC1C-06DF-4707-ADF6-F343BACBCA6A}" destId="{51A627DC-32DC-41A9-8B62-18C2A9AEF4B4}" srcOrd="6" destOrd="0" presId="urn:microsoft.com/office/officeart/2005/8/layout/default"/>
    <dgm:cxn modelId="{D8446472-04C8-423F-A20F-0C7C673DDD5C}" type="presParOf" srcId="{6B5DEC1C-06DF-4707-ADF6-F343BACBCA6A}" destId="{0B8BD1CF-0747-412A-AB02-B189CA0DC2B0}" srcOrd="7" destOrd="0" presId="urn:microsoft.com/office/officeart/2005/8/layout/default"/>
    <dgm:cxn modelId="{15974627-1046-43C2-B828-7ADAE0DF5E18}" type="presParOf" srcId="{6B5DEC1C-06DF-4707-ADF6-F343BACBCA6A}" destId="{D1EB9882-FDDF-415A-B45B-730D0DFE01D1}" srcOrd="8" destOrd="0" presId="urn:microsoft.com/office/officeart/2005/8/layout/default"/>
    <dgm:cxn modelId="{D3FE0E97-219B-4A3E-AE79-3DDAB27B33D2}" type="presParOf" srcId="{6B5DEC1C-06DF-4707-ADF6-F343BACBCA6A}" destId="{320942EC-74DF-4757-ACCC-6EAE37A2C9BB}" srcOrd="9" destOrd="0" presId="urn:microsoft.com/office/officeart/2005/8/layout/default"/>
    <dgm:cxn modelId="{6FEA11FF-B436-4596-9700-E67BBF92DE69}" type="presParOf" srcId="{6B5DEC1C-06DF-4707-ADF6-F343BACBCA6A}" destId="{33D43457-1746-4F67-9BDC-822B6DB92659}" srcOrd="10" destOrd="0" presId="urn:microsoft.com/office/officeart/2005/8/layout/default"/>
    <dgm:cxn modelId="{4B625A6C-1F40-4A3B-B92A-9A0757278544}" type="presParOf" srcId="{6B5DEC1C-06DF-4707-ADF6-F343BACBCA6A}" destId="{30340E64-1464-46CD-B0B9-04A9CED49C0D}" srcOrd="11" destOrd="0" presId="urn:microsoft.com/office/officeart/2005/8/layout/default"/>
    <dgm:cxn modelId="{4F84881E-2399-4234-9B34-4E05A9DEA8E6}" type="presParOf" srcId="{6B5DEC1C-06DF-4707-ADF6-F343BACBCA6A}" destId="{4587988C-170E-4F50-A4D3-EF2DB046C929}" srcOrd="12" destOrd="0" presId="urn:microsoft.com/office/officeart/2005/8/layout/default"/>
    <dgm:cxn modelId="{C8E3CFE4-3CF9-4BF4-8A61-48BAAE119EBF}" type="presParOf" srcId="{6B5DEC1C-06DF-4707-ADF6-F343BACBCA6A}" destId="{FE1436CF-4866-4718-8A9C-7840D4DA6C1F}" srcOrd="13" destOrd="0" presId="urn:microsoft.com/office/officeart/2005/8/layout/default"/>
    <dgm:cxn modelId="{FDB1C705-31F5-4BB0-90A0-0DEBF751877E}" type="presParOf" srcId="{6B5DEC1C-06DF-4707-ADF6-F343BACBCA6A}" destId="{E3DEAA8D-B63D-4447-A5A8-C68D76D8A3B1}" srcOrd="1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9EB92-C541-47F8-8A23-88DD1795703D}">
      <dsp:nvSpPr>
        <dsp:cNvPr id="0" name=""/>
        <dsp:cNvSpPr/>
      </dsp:nvSpPr>
      <dsp:spPr>
        <a:xfrm>
          <a:off x="4809307" y="3859"/>
          <a:ext cx="2141936" cy="1392258"/>
        </a:xfrm>
        <a:prstGeom prst="roundRect">
          <a:avLst/>
        </a:prstGeom>
        <a:solidFill>
          <a:srgbClr val="083028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Montserrat" pitchFamily="2" charset="77"/>
            </a:rPr>
            <a:t>Zona Costeira</a:t>
          </a:r>
        </a:p>
      </dsp:txBody>
      <dsp:txXfrm>
        <a:off x="4877271" y="71823"/>
        <a:ext cx="2006008" cy="1256330"/>
      </dsp:txXfrm>
    </dsp:sp>
    <dsp:sp modelId="{74E3AFD8-77DE-4221-AA88-9D116E834253}">
      <dsp:nvSpPr>
        <dsp:cNvPr id="0" name=""/>
        <dsp:cNvSpPr/>
      </dsp:nvSpPr>
      <dsp:spPr>
        <a:xfrm>
          <a:off x="3097838" y="699988"/>
          <a:ext cx="5564874" cy="5564874"/>
        </a:xfrm>
        <a:custGeom>
          <a:avLst/>
          <a:gdLst/>
          <a:ahLst/>
          <a:cxnLst/>
          <a:rect l="0" t="0" r="0" b="0"/>
          <a:pathLst>
            <a:path>
              <a:moveTo>
                <a:pt x="3868130" y="220557"/>
              </a:moveTo>
              <a:arcTo wR="2782437" hR="2782437" stAng="17577998" swAng="1962221"/>
            </a:path>
          </a:pathLst>
        </a:custGeom>
        <a:noFill/>
        <a:ln w="38100" cap="flat" cmpd="sng" algn="ctr">
          <a:solidFill>
            <a:srgbClr val="F1882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520A5-B466-41A1-8FE6-C02AAFE54B07}">
      <dsp:nvSpPr>
        <dsp:cNvPr id="0" name=""/>
        <dsp:cNvSpPr/>
      </dsp:nvSpPr>
      <dsp:spPr>
        <a:xfrm>
          <a:off x="7455562" y="1926476"/>
          <a:ext cx="2141936" cy="1392258"/>
        </a:xfrm>
        <a:prstGeom prst="roundRect">
          <a:avLst/>
        </a:prstGeom>
        <a:solidFill>
          <a:srgbClr val="083028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Montserrat" pitchFamily="2" charset="77"/>
            </a:rPr>
            <a:t>Segurança Hídrica</a:t>
          </a:r>
        </a:p>
      </dsp:txBody>
      <dsp:txXfrm>
        <a:off x="7523526" y="1994440"/>
        <a:ext cx="2006008" cy="1256330"/>
      </dsp:txXfrm>
    </dsp:sp>
    <dsp:sp modelId="{4D8AACC4-6484-461C-A64C-2971B85CA17E}">
      <dsp:nvSpPr>
        <dsp:cNvPr id="0" name=""/>
        <dsp:cNvSpPr/>
      </dsp:nvSpPr>
      <dsp:spPr>
        <a:xfrm>
          <a:off x="3100825" y="744573"/>
          <a:ext cx="5564874" cy="5564874"/>
        </a:xfrm>
        <a:custGeom>
          <a:avLst/>
          <a:gdLst/>
          <a:ahLst/>
          <a:cxnLst/>
          <a:rect l="0" t="0" r="0" b="0"/>
          <a:pathLst>
            <a:path>
              <a:moveTo>
                <a:pt x="5558360" y="2592158"/>
              </a:moveTo>
              <a:arcTo wR="2782437" hR="2782437" stAng="21364724" swAng="2225728"/>
            </a:path>
          </a:pathLst>
        </a:custGeom>
        <a:noFill/>
        <a:ln w="38100" cap="flat" cmpd="sng" algn="ctr">
          <a:solidFill>
            <a:srgbClr val="F1882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54869-5E07-4C71-8432-990E218F84B6}">
      <dsp:nvSpPr>
        <dsp:cNvPr id="0" name=""/>
        <dsp:cNvSpPr/>
      </dsp:nvSpPr>
      <dsp:spPr>
        <a:xfrm>
          <a:off x="6453777" y="5064592"/>
          <a:ext cx="2141936" cy="1392258"/>
        </a:xfrm>
        <a:prstGeom prst="roundRect">
          <a:avLst/>
        </a:prstGeom>
        <a:solidFill>
          <a:srgbClr val="083028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Montserrat" pitchFamily="2" charset="77"/>
            </a:rPr>
            <a:t>Segurança Alimentar</a:t>
          </a:r>
        </a:p>
      </dsp:txBody>
      <dsp:txXfrm>
        <a:off x="6521741" y="5132556"/>
        <a:ext cx="2006008" cy="1256330"/>
      </dsp:txXfrm>
    </dsp:sp>
    <dsp:sp modelId="{F272E947-A974-4663-B957-7954AE6629B6}">
      <dsp:nvSpPr>
        <dsp:cNvPr id="0" name=""/>
        <dsp:cNvSpPr/>
      </dsp:nvSpPr>
      <dsp:spPr>
        <a:xfrm>
          <a:off x="3164704" y="714703"/>
          <a:ext cx="5564874" cy="5564874"/>
        </a:xfrm>
        <a:custGeom>
          <a:avLst/>
          <a:gdLst/>
          <a:ahLst/>
          <a:cxnLst/>
          <a:rect l="0" t="0" r="0" b="0"/>
          <a:pathLst>
            <a:path>
              <a:moveTo>
                <a:pt x="3277875" y="5520410"/>
              </a:moveTo>
              <a:arcTo wR="2782437" hR="2782437" stAng="4784596" swAng="1388266"/>
            </a:path>
          </a:pathLst>
        </a:custGeom>
        <a:noFill/>
        <a:ln w="38100" cap="flat" cmpd="sng" algn="ctr">
          <a:solidFill>
            <a:srgbClr val="F1882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80D55-4414-463A-BFE8-2A92726DE5C8}">
      <dsp:nvSpPr>
        <dsp:cNvPr id="0" name=""/>
        <dsp:cNvSpPr/>
      </dsp:nvSpPr>
      <dsp:spPr>
        <a:xfrm>
          <a:off x="3173832" y="5037335"/>
          <a:ext cx="2141936" cy="1392258"/>
        </a:xfrm>
        <a:prstGeom prst="roundRect">
          <a:avLst/>
        </a:prstGeom>
        <a:solidFill>
          <a:srgbClr val="083028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Montserrat" pitchFamily="2" charset="77"/>
            </a:rPr>
            <a:t>Saúde Única</a:t>
          </a:r>
        </a:p>
      </dsp:txBody>
      <dsp:txXfrm>
        <a:off x="3241796" y="5105299"/>
        <a:ext cx="2006008" cy="1256330"/>
      </dsp:txXfrm>
    </dsp:sp>
    <dsp:sp modelId="{42936EEE-6575-4CCF-B8FA-74C435DD12DE}">
      <dsp:nvSpPr>
        <dsp:cNvPr id="0" name=""/>
        <dsp:cNvSpPr/>
      </dsp:nvSpPr>
      <dsp:spPr>
        <a:xfrm>
          <a:off x="3097838" y="699988"/>
          <a:ext cx="5564874" cy="5564874"/>
        </a:xfrm>
        <a:custGeom>
          <a:avLst/>
          <a:gdLst/>
          <a:ahLst/>
          <a:cxnLst/>
          <a:rect l="0" t="0" r="0" b="0"/>
          <a:pathLst>
            <a:path>
              <a:moveTo>
                <a:pt x="465101" y="4322539"/>
              </a:moveTo>
              <a:arcTo wR="2782437" hR="2782437" stAng="8783518" swAng="2196828"/>
            </a:path>
          </a:pathLst>
        </a:custGeom>
        <a:noFill/>
        <a:ln w="38100" cap="flat" cmpd="sng" algn="ctr">
          <a:solidFill>
            <a:srgbClr val="F1882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F8DEA-755E-4694-A4D1-D75FC8D085B4}">
      <dsp:nvSpPr>
        <dsp:cNvPr id="0" name=""/>
        <dsp:cNvSpPr/>
      </dsp:nvSpPr>
      <dsp:spPr>
        <a:xfrm>
          <a:off x="2163052" y="1926476"/>
          <a:ext cx="2141936" cy="1392258"/>
        </a:xfrm>
        <a:prstGeom prst="roundRect">
          <a:avLst/>
        </a:prstGeom>
        <a:solidFill>
          <a:srgbClr val="083028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Montserrat" pitchFamily="2" charset="77"/>
            </a:rPr>
            <a:t>Biodiversidade</a:t>
          </a:r>
        </a:p>
      </dsp:txBody>
      <dsp:txXfrm>
        <a:off x="2231016" y="1994440"/>
        <a:ext cx="2006008" cy="1256330"/>
      </dsp:txXfrm>
    </dsp:sp>
    <dsp:sp modelId="{27E062AC-61ED-4947-AD62-713A09A6E90C}">
      <dsp:nvSpPr>
        <dsp:cNvPr id="0" name=""/>
        <dsp:cNvSpPr/>
      </dsp:nvSpPr>
      <dsp:spPr>
        <a:xfrm>
          <a:off x="3097838" y="699988"/>
          <a:ext cx="5564874" cy="5564874"/>
        </a:xfrm>
        <a:custGeom>
          <a:avLst/>
          <a:gdLst/>
          <a:ahLst/>
          <a:cxnLst/>
          <a:rect l="0" t="0" r="0" b="0"/>
          <a:pathLst>
            <a:path>
              <a:moveTo>
                <a:pt x="484683" y="1213270"/>
              </a:moveTo>
              <a:arcTo wR="2782437" hR="2782437" stAng="12859781" swAng="1962221"/>
            </a:path>
          </a:pathLst>
        </a:custGeom>
        <a:noFill/>
        <a:ln w="38100" cap="flat" cmpd="sng" algn="ctr">
          <a:solidFill>
            <a:srgbClr val="F1882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0DECF-0B61-47F0-9FB6-667B9D0AD63D}">
      <dsp:nvSpPr>
        <dsp:cNvPr id="0" name=""/>
        <dsp:cNvSpPr/>
      </dsp:nvSpPr>
      <dsp:spPr>
        <a:xfrm>
          <a:off x="3219444" y="1544798"/>
          <a:ext cx="2620824" cy="2649167"/>
        </a:xfrm>
        <a:prstGeom prst="ellipse">
          <a:avLst/>
        </a:prstGeom>
        <a:solidFill>
          <a:srgbClr val="072F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bg1"/>
              </a:solidFill>
              <a:latin typeface="Montserrat Bold" pitchFamily="2" charset="0"/>
              <a:ea typeface="Verdana" panose="020B0604030504040204" pitchFamily="34" charset="0"/>
            </a:rPr>
            <a:t>Política Estadual de Mudanças Climáticas</a:t>
          </a:r>
          <a:endParaRPr lang="pt-BR" sz="2400" kern="1200" dirty="0">
            <a:solidFill>
              <a:schemeClr val="bg1"/>
            </a:solidFill>
          </a:endParaRPr>
        </a:p>
      </dsp:txBody>
      <dsp:txXfrm>
        <a:off x="3603255" y="1932760"/>
        <a:ext cx="1853202" cy="1873243"/>
      </dsp:txXfrm>
    </dsp:sp>
    <dsp:sp modelId="{411D09BF-A2CB-49AA-912F-D327C388842A}">
      <dsp:nvSpPr>
        <dsp:cNvPr id="0" name=""/>
        <dsp:cNvSpPr/>
      </dsp:nvSpPr>
      <dsp:spPr>
        <a:xfrm>
          <a:off x="3681409" y="-51664"/>
          <a:ext cx="1954612" cy="1833801"/>
        </a:xfrm>
        <a:prstGeom prst="ellipse">
          <a:avLst/>
        </a:prstGeom>
        <a:solidFill>
          <a:srgbClr val="558A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  <a:latin typeface="Montserrat" pitchFamily="2" charset="0"/>
              <a:ea typeface="Verdana"/>
              <a:cs typeface="Mongolian Baiti"/>
            </a:rPr>
            <a:t>PLANO DE AÇÃO CLIMÁTICA –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  <a:latin typeface="Montserrat" pitchFamily="2" charset="0"/>
              <a:ea typeface="Verdana"/>
              <a:cs typeface="Mongolian Baiti"/>
            </a:rPr>
            <a:t>PAC 2050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3967655" y="216890"/>
        <a:ext cx="1382120" cy="1296693"/>
      </dsp:txXfrm>
    </dsp:sp>
    <dsp:sp modelId="{37310FE3-EC68-4BAD-BDA1-F3BD8320454C}">
      <dsp:nvSpPr>
        <dsp:cNvPr id="0" name=""/>
        <dsp:cNvSpPr/>
      </dsp:nvSpPr>
      <dsp:spPr>
        <a:xfrm>
          <a:off x="5623249" y="1346794"/>
          <a:ext cx="1954612" cy="1833801"/>
        </a:xfrm>
        <a:prstGeom prst="ellipse">
          <a:avLst/>
        </a:prstGeom>
        <a:solidFill>
          <a:srgbClr val="F1882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Montserrat" pitchFamily="2" charset="0"/>
              <a:ea typeface="Verdana"/>
              <a:cs typeface="Mongolian Baiti"/>
            </a:rPr>
            <a:t>PLANO DE ADAPTAÇÃO E RESILIÊNCIA CLIMÁTICA -PEARC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5909495" y="1615348"/>
        <a:ext cx="1382120" cy="1296693"/>
      </dsp:txXfrm>
    </dsp:sp>
    <dsp:sp modelId="{499359C6-3439-45BA-BC78-BFEF7550A898}">
      <dsp:nvSpPr>
        <dsp:cNvPr id="0" name=""/>
        <dsp:cNvSpPr/>
      </dsp:nvSpPr>
      <dsp:spPr>
        <a:xfrm>
          <a:off x="5174503" y="3207922"/>
          <a:ext cx="1954612" cy="1833801"/>
        </a:xfrm>
        <a:prstGeom prst="ellipse">
          <a:avLst/>
        </a:prstGeom>
        <a:solidFill>
          <a:srgbClr val="07787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 err="1">
              <a:solidFill>
                <a:schemeClr val="bg1"/>
              </a:solidFill>
              <a:latin typeface="Montserrat" pitchFamily="2" charset="0"/>
              <a:ea typeface="Verdana" panose="020B0604030504040204" pitchFamily="34" charset="0"/>
            </a:rPr>
            <a:t>Finaclima</a:t>
          </a:r>
          <a:endParaRPr lang="pt-BR" sz="1500" b="1" kern="1200" dirty="0">
            <a:solidFill>
              <a:schemeClr val="bg1"/>
            </a:solidFill>
            <a:latin typeface="Montserrat" pitchFamily="2" charset="0"/>
            <a:ea typeface="Verdana" panose="020B0604030504040204" pitchFamily="34" charset="0"/>
          </a:endParaRPr>
        </a:p>
      </dsp:txBody>
      <dsp:txXfrm>
        <a:off x="5460749" y="3476476"/>
        <a:ext cx="1382120" cy="1296693"/>
      </dsp:txXfrm>
    </dsp:sp>
    <dsp:sp modelId="{8567220A-DF33-473A-AC9D-087742E543AD}">
      <dsp:nvSpPr>
        <dsp:cNvPr id="0" name=""/>
        <dsp:cNvSpPr/>
      </dsp:nvSpPr>
      <dsp:spPr>
        <a:xfrm>
          <a:off x="1886075" y="3144027"/>
          <a:ext cx="1954612" cy="1833801"/>
        </a:xfrm>
        <a:prstGeom prst="ellipse">
          <a:avLst/>
        </a:prstGeom>
        <a:solidFill>
          <a:srgbClr val="EBCB7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  <a:latin typeface="Montserrat" pitchFamily="2" charset="0"/>
              <a:ea typeface="Verdana" panose="020B0604030504040204" pitchFamily="34" charset="0"/>
            </a:rPr>
            <a:t>Comitê Gestor PEMC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2172321" y="3412581"/>
        <a:ext cx="1382120" cy="1296693"/>
      </dsp:txXfrm>
    </dsp:sp>
    <dsp:sp modelId="{DA92A628-15D6-4C57-BD6D-D67141223849}">
      <dsp:nvSpPr>
        <dsp:cNvPr id="0" name=""/>
        <dsp:cNvSpPr/>
      </dsp:nvSpPr>
      <dsp:spPr>
        <a:xfrm>
          <a:off x="1683610" y="1171977"/>
          <a:ext cx="1954612" cy="1833801"/>
        </a:xfrm>
        <a:prstGeom prst="ellipse">
          <a:avLst/>
        </a:prstGeom>
        <a:solidFill>
          <a:srgbClr val="EBCB7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  <a:latin typeface="Montserrat" pitchFamily="2" charset="0"/>
              <a:ea typeface="Verdana" panose="020B0604030504040204" pitchFamily="34" charset="0"/>
            </a:rPr>
            <a:t>Conselho Estadual de Mudanças Climáticas</a:t>
          </a:r>
        </a:p>
      </dsp:txBody>
      <dsp:txXfrm>
        <a:off x="1969856" y="1440531"/>
        <a:ext cx="1382120" cy="1296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97DB7-399F-4E70-8CD1-3F71D9FFE293}">
      <dsp:nvSpPr>
        <dsp:cNvPr id="0" name=""/>
        <dsp:cNvSpPr/>
      </dsp:nvSpPr>
      <dsp:spPr>
        <a:xfrm>
          <a:off x="8453" y="0"/>
          <a:ext cx="1510495" cy="1510495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 dirty="0">
              <a:solidFill>
                <a:sysClr val="windowText" lastClr="000000"/>
              </a:solidFill>
              <a:latin typeface="Montserrat" panose="00000500000000000000" pitchFamily="2" charset="0"/>
            </a:rPr>
            <a:t>3º Ciclo</a:t>
          </a:r>
        </a:p>
      </dsp:txBody>
      <dsp:txXfrm>
        <a:off x="499742" y="75524"/>
        <a:ext cx="527918" cy="226574"/>
      </dsp:txXfrm>
    </dsp:sp>
    <dsp:sp modelId="{BF1BB7AF-934C-4687-B836-66BBB8446EA5}">
      <dsp:nvSpPr>
        <dsp:cNvPr id="0" name=""/>
        <dsp:cNvSpPr/>
      </dsp:nvSpPr>
      <dsp:spPr>
        <a:xfrm>
          <a:off x="193038" y="377623"/>
          <a:ext cx="1132871" cy="1132871"/>
        </a:xfrm>
        <a:prstGeom prst="ellipse">
          <a:avLst/>
        </a:prstGeom>
        <a:solidFill>
          <a:srgbClr val="EBCB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 dirty="0">
              <a:solidFill>
                <a:sysClr val="windowText" lastClr="000000"/>
              </a:solidFill>
              <a:latin typeface="Montserrat" panose="00000500000000000000" pitchFamily="2" charset="0"/>
            </a:rPr>
            <a:t>2º Ciclo</a:t>
          </a:r>
        </a:p>
      </dsp:txBody>
      <dsp:txXfrm>
        <a:off x="495515" y="448428"/>
        <a:ext cx="527918" cy="212413"/>
      </dsp:txXfrm>
    </dsp:sp>
    <dsp:sp modelId="{C8D890E2-D7FE-472F-8265-0879AA9C4696}">
      <dsp:nvSpPr>
        <dsp:cNvPr id="0" name=""/>
        <dsp:cNvSpPr/>
      </dsp:nvSpPr>
      <dsp:spPr>
        <a:xfrm>
          <a:off x="381850" y="755247"/>
          <a:ext cx="755247" cy="755247"/>
        </a:xfrm>
        <a:prstGeom prst="ellipse">
          <a:avLst/>
        </a:prstGeom>
        <a:solidFill>
          <a:srgbClr val="F188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 dirty="0">
              <a:solidFill>
                <a:sysClr val="windowText" lastClr="000000"/>
              </a:solidFill>
              <a:latin typeface="Montserrat" panose="00000500000000000000" pitchFamily="2" charset="0"/>
            </a:rPr>
            <a:t>1º Ciclo</a:t>
          </a:r>
        </a:p>
      </dsp:txBody>
      <dsp:txXfrm>
        <a:off x="492454" y="944059"/>
        <a:ext cx="534040" cy="377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9EB92-C541-47F8-8A23-88DD1795703D}">
      <dsp:nvSpPr>
        <dsp:cNvPr id="0" name=""/>
        <dsp:cNvSpPr/>
      </dsp:nvSpPr>
      <dsp:spPr>
        <a:xfrm>
          <a:off x="3278271" y="2729"/>
          <a:ext cx="1830589" cy="1189883"/>
        </a:xfrm>
        <a:prstGeom prst="roundRect">
          <a:avLst/>
        </a:prstGeom>
        <a:solidFill>
          <a:srgbClr val="083028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Montserrat" pitchFamily="2" charset="77"/>
            </a:rPr>
            <a:t>Zona costeira</a:t>
          </a:r>
        </a:p>
      </dsp:txBody>
      <dsp:txXfrm>
        <a:off x="3336356" y="60814"/>
        <a:ext cx="1714419" cy="1073713"/>
      </dsp:txXfrm>
    </dsp:sp>
    <dsp:sp modelId="{74E3AFD8-77DE-4221-AA88-9D116E834253}">
      <dsp:nvSpPr>
        <dsp:cNvPr id="0" name=""/>
        <dsp:cNvSpPr/>
      </dsp:nvSpPr>
      <dsp:spPr>
        <a:xfrm>
          <a:off x="1817812" y="597671"/>
          <a:ext cx="4751507" cy="4751507"/>
        </a:xfrm>
        <a:custGeom>
          <a:avLst/>
          <a:gdLst/>
          <a:ahLst/>
          <a:cxnLst/>
          <a:rect l="0" t="0" r="0" b="0"/>
          <a:pathLst>
            <a:path>
              <a:moveTo>
                <a:pt x="3303605" y="188678"/>
              </a:moveTo>
              <a:arcTo wR="2375753" hR="2375753" stAng="17579325" swAng="1959940"/>
            </a:path>
          </a:pathLst>
        </a:custGeom>
        <a:noFill/>
        <a:ln w="38100" cap="flat" cmpd="sng" algn="ctr">
          <a:solidFill>
            <a:srgbClr val="F1882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520A5-B466-41A1-8FE6-C02AAFE54B07}">
      <dsp:nvSpPr>
        <dsp:cNvPr id="0" name=""/>
        <dsp:cNvSpPr/>
      </dsp:nvSpPr>
      <dsp:spPr>
        <a:xfrm>
          <a:off x="5537747" y="1644334"/>
          <a:ext cx="1830589" cy="1189883"/>
        </a:xfrm>
        <a:prstGeom prst="roundRect">
          <a:avLst/>
        </a:prstGeom>
        <a:solidFill>
          <a:srgbClr val="083028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latin typeface="Montserrat" pitchFamily="2" charset="77"/>
            </a:rPr>
            <a:t>Segurança Hídrica</a:t>
          </a:r>
        </a:p>
      </dsp:txBody>
      <dsp:txXfrm>
        <a:off x="5595832" y="1702419"/>
        <a:ext cx="1714419" cy="1073713"/>
      </dsp:txXfrm>
    </dsp:sp>
    <dsp:sp modelId="{4D8AACC4-6484-461C-A64C-2971B85CA17E}">
      <dsp:nvSpPr>
        <dsp:cNvPr id="0" name=""/>
        <dsp:cNvSpPr/>
      </dsp:nvSpPr>
      <dsp:spPr>
        <a:xfrm>
          <a:off x="1820355" y="635765"/>
          <a:ext cx="4751507" cy="4751507"/>
        </a:xfrm>
        <a:custGeom>
          <a:avLst/>
          <a:gdLst/>
          <a:ahLst/>
          <a:cxnLst/>
          <a:rect l="0" t="0" r="0" b="0"/>
          <a:pathLst>
            <a:path>
              <a:moveTo>
                <a:pt x="4745981" y="2213807"/>
              </a:moveTo>
              <a:arcTo wR="2375753" hR="2375753" stAng="21365481" swAng="2223972"/>
            </a:path>
          </a:pathLst>
        </a:custGeom>
        <a:noFill/>
        <a:ln w="38100" cap="flat" cmpd="sng" algn="ctr">
          <a:solidFill>
            <a:srgbClr val="F1882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54869-5E07-4C71-8432-990E218F84B6}">
      <dsp:nvSpPr>
        <dsp:cNvPr id="0" name=""/>
        <dsp:cNvSpPr/>
      </dsp:nvSpPr>
      <dsp:spPr>
        <a:xfrm>
          <a:off x="4682383" y="4323781"/>
          <a:ext cx="1830589" cy="1189883"/>
        </a:xfrm>
        <a:prstGeom prst="roundRect">
          <a:avLst/>
        </a:prstGeom>
        <a:solidFill>
          <a:srgbClr val="083028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Montserrat"/>
            </a:rPr>
            <a:t>Segurança Alimentar e Nutricional</a:t>
          </a:r>
        </a:p>
      </dsp:txBody>
      <dsp:txXfrm>
        <a:off x="4740468" y="4381866"/>
        <a:ext cx="1714419" cy="1073713"/>
      </dsp:txXfrm>
    </dsp:sp>
    <dsp:sp modelId="{F272E947-A974-4663-B957-7954AE6629B6}">
      <dsp:nvSpPr>
        <dsp:cNvPr id="0" name=""/>
        <dsp:cNvSpPr/>
      </dsp:nvSpPr>
      <dsp:spPr>
        <a:xfrm>
          <a:off x="1875006" y="610236"/>
          <a:ext cx="4751507" cy="4751507"/>
        </a:xfrm>
        <a:custGeom>
          <a:avLst/>
          <a:gdLst/>
          <a:ahLst/>
          <a:cxnLst/>
          <a:rect l="0" t="0" r="0" b="0"/>
          <a:pathLst>
            <a:path>
              <a:moveTo>
                <a:pt x="2797833" y="4713713"/>
              </a:moveTo>
              <a:arcTo wR="2375753" hR="2375753" stAng="4785986" swAng="1385773"/>
            </a:path>
          </a:pathLst>
        </a:custGeom>
        <a:noFill/>
        <a:ln w="38100" cap="flat" cmpd="sng" algn="ctr">
          <a:solidFill>
            <a:srgbClr val="F1882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80D55-4414-463A-BFE8-2A92726DE5C8}">
      <dsp:nvSpPr>
        <dsp:cNvPr id="0" name=""/>
        <dsp:cNvSpPr/>
      </dsp:nvSpPr>
      <dsp:spPr>
        <a:xfrm>
          <a:off x="1881838" y="4300508"/>
          <a:ext cx="1830589" cy="1189883"/>
        </a:xfrm>
        <a:prstGeom prst="roundRect">
          <a:avLst/>
        </a:prstGeom>
        <a:solidFill>
          <a:srgbClr val="083028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latin typeface="Montserrat" pitchFamily="2" charset="77"/>
            </a:rPr>
            <a:t>Saúde Única</a:t>
          </a:r>
        </a:p>
      </dsp:txBody>
      <dsp:txXfrm>
        <a:off x="1939923" y="4358593"/>
        <a:ext cx="1714419" cy="1073713"/>
      </dsp:txXfrm>
    </dsp:sp>
    <dsp:sp modelId="{42936EEE-6575-4CCF-B8FA-74C435DD12DE}">
      <dsp:nvSpPr>
        <dsp:cNvPr id="0" name=""/>
        <dsp:cNvSpPr/>
      </dsp:nvSpPr>
      <dsp:spPr>
        <a:xfrm>
          <a:off x="1817812" y="597671"/>
          <a:ext cx="4751507" cy="4751507"/>
        </a:xfrm>
        <a:custGeom>
          <a:avLst/>
          <a:gdLst/>
          <a:ahLst/>
          <a:cxnLst/>
          <a:rect l="0" t="0" r="0" b="0"/>
          <a:pathLst>
            <a:path>
              <a:moveTo>
                <a:pt x="396755" y="3690201"/>
              </a:moveTo>
              <a:arcTo wR="2375753" hR="2375753" stAng="8784477" swAng="2195075"/>
            </a:path>
          </a:pathLst>
        </a:custGeom>
        <a:noFill/>
        <a:ln w="38100" cap="flat" cmpd="sng" algn="ctr">
          <a:solidFill>
            <a:srgbClr val="F1882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F8DEA-755E-4694-A4D1-D75FC8D085B4}">
      <dsp:nvSpPr>
        <dsp:cNvPr id="0" name=""/>
        <dsp:cNvSpPr/>
      </dsp:nvSpPr>
      <dsp:spPr>
        <a:xfrm>
          <a:off x="1018795" y="1644334"/>
          <a:ext cx="1830589" cy="1189883"/>
        </a:xfrm>
        <a:prstGeom prst="roundRect">
          <a:avLst/>
        </a:prstGeom>
        <a:solidFill>
          <a:srgbClr val="083028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latin typeface="Montserrat" pitchFamily="2" charset="77"/>
            </a:rPr>
            <a:t>Biodiversidade</a:t>
          </a:r>
        </a:p>
      </dsp:txBody>
      <dsp:txXfrm>
        <a:off x="1076880" y="1702419"/>
        <a:ext cx="1714419" cy="1073713"/>
      </dsp:txXfrm>
    </dsp:sp>
    <dsp:sp modelId="{27E062AC-61ED-4947-AD62-713A09A6E90C}">
      <dsp:nvSpPr>
        <dsp:cNvPr id="0" name=""/>
        <dsp:cNvSpPr/>
      </dsp:nvSpPr>
      <dsp:spPr>
        <a:xfrm>
          <a:off x="1817812" y="597671"/>
          <a:ext cx="4751507" cy="4751507"/>
        </a:xfrm>
        <a:custGeom>
          <a:avLst/>
          <a:gdLst/>
          <a:ahLst/>
          <a:cxnLst/>
          <a:rect l="0" t="0" r="0" b="0"/>
          <a:pathLst>
            <a:path>
              <a:moveTo>
                <a:pt x="414213" y="1035393"/>
              </a:moveTo>
              <a:arcTo wR="2375753" hR="2375753" stAng="12860735" swAng="1959940"/>
            </a:path>
          </a:pathLst>
        </a:custGeom>
        <a:noFill/>
        <a:ln w="38100" cap="flat" cmpd="sng" algn="ctr">
          <a:solidFill>
            <a:srgbClr val="F1882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B0E38-2C85-4949-AC48-D3AD7AA791E7}">
      <dsp:nvSpPr>
        <dsp:cNvPr id="0" name=""/>
        <dsp:cNvSpPr/>
      </dsp:nvSpPr>
      <dsp:spPr>
        <a:xfrm rot="5400000">
          <a:off x="6533318" y="-2806284"/>
          <a:ext cx="683245" cy="6470532"/>
        </a:xfrm>
        <a:prstGeom prst="round2SameRect">
          <a:avLst/>
        </a:prstGeom>
        <a:solidFill>
          <a:srgbClr val="EBCB7A">
            <a:alpha val="25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latin typeface="Montserrat" panose="00000500000000000000" pitchFamily="2" charset="0"/>
              <a:ea typeface="+mn-ea"/>
              <a:cs typeface="+mn-cs"/>
            </a:rPr>
            <a:t>Coordenação: SP Águas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Montserrat" panose="00000500000000000000" pitchFamily="2" charset="0"/>
            </a:rPr>
            <a:t>CETESB, </a:t>
          </a:r>
          <a:r>
            <a:rPr lang="pt-BR" sz="1600" kern="1200" dirty="0" err="1">
              <a:latin typeface="Montserrat" panose="00000500000000000000" pitchFamily="2" charset="0"/>
            </a:rPr>
            <a:t>DRHi</a:t>
          </a:r>
          <a:r>
            <a:rPr lang="pt-BR" sz="1600" kern="1200" dirty="0">
              <a:latin typeface="Montserrat" panose="00000500000000000000" pitchFamily="2" charset="0"/>
            </a:rPr>
            <a:t>, FF, IPA, DPLA, SDUH, SAA, Biota Síntese</a:t>
          </a:r>
          <a:r>
            <a:rPr lang="pt-BR" sz="1500" kern="1200" dirty="0">
              <a:latin typeface="Montserrat" panose="00000500000000000000" pitchFamily="2" charset="0"/>
            </a:rPr>
            <a:t>.</a:t>
          </a:r>
          <a:endParaRPr lang="pt-BR" sz="1500" kern="1200" dirty="0"/>
        </a:p>
      </dsp:txBody>
      <dsp:txXfrm rot="-5400000">
        <a:off x="3639675" y="120712"/>
        <a:ext cx="6437179" cy="616539"/>
      </dsp:txXfrm>
    </dsp:sp>
    <dsp:sp modelId="{CE483C06-5B20-4B9F-A7E9-5A3B1F5BC909}">
      <dsp:nvSpPr>
        <dsp:cNvPr id="0" name=""/>
        <dsp:cNvSpPr/>
      </dsp:nvSpPr>
      <dsp:spPr>
        <a:xfrm>
          <a:off x="0" y="1953"/>
          <a:ext cx="3639674" cy="8540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5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rPr>
            <a:t>Segurança Hídrica</a:t>
          </a:r>
        </a:p>
      </dsp:txBody>
      <dsp:txXfrm>
        <a:off x="41692" y="43645"/>
        <a:ext cx="3556290" cy="770672"/>
      </dsp:txXfrm>
    </dsp:sp>
    <dsp:sp modelId="{68D3913D-3670-4401-88DD-E281C9D47E87}">
      <dsp:nvSpPr>
        <dsp:cNvPr id="0" name=""/>
        <dsp:cNvSpPr/>
      </dsp:nvSpPr>
      <dsp:spPr>
        <a:xfrm rot="5400000">
          <a:off x="6533318" y="-1909525"/>
          <a:ext cx="683245" cy="6470532"/>
        </a:xfrm>
        <a:prstGeom prst="round2SameRect">
          <a:avLst/>
        </a:prstGeom>
        <a:solidFill>
          <a:srgbClr val="EBCB7A">
            <a:alpha val="25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700" b="1" kern="1200" dirty="0">
              <a:latin typeface="Montserrat" panose="00000500000000000000" pitchFamily="2" charset="0"/>
            </a:rPr>
            <a:t>Coordenação – DBB/</a:t>
          </a:r>
          <a:r>
            <a:rPr lang="pt-BR" sz="1700" b="1" kern="1200" dirty="0" err="1">
              <a:latin typeface="Montserrat" panose="00000500000000000000" pitchFamily="2" charset="0"/>
            </a:rPr>
            <a:t>SubMA</a:t>
          </a:r>
          <a:endParaRPr lang="pt-BR" sz="17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600" kern="1200" dirty="0">
              <a:latin typeface="Montserrat" panose="00000500000000000000" pitchFamily="2" charset="0"/>
            </a:rPr>
            <a:t>DPFA, IPA, DEA, DPLA, DBB, </a:t>
          </a:r>
          <a:r>
            <a:rPr lang="pt-BR" sz="1600" kern="1200" dirty="0" err="1">
              <a:latin typeface="Montserrat" panose="00000500000000000000" pitchFamily="2" charset="0"/>
            </a:rPr>
            <a:t>CRHi</a:t>
          </a:r>
          <a:r>
            <a:rPr lang="pt-BR" sz="1600" kern="1200" dirty="0">
              <a:latin typeface="Montserrat" panose="00000500000000000000" pitchFamily="2" charset="0"/>
            </a:rPr>
            <a:t>, FF, SDS, SAA, Biota Síntese.</a:t>
          </a:r>
          <a:endParaRPr lang="pt-BR" sz="1600" kern="1200" dirty="0"/>
        </a:p>
      </dsp:txBody>
      <dsp:txXfrm rot="-5400000">
        <a:off x="3639675" y="1017471"/>
        <a:ext cx="6437179" cy="616539"/>
      </dsp:txXfrm>
    </dsp:sp>
    <dsp:sp modelId="{FB7A31A0-3551-4255-BAAF-9312B80E5585}">
      <dsp:nvSpPr>
        <dsp:cNvPr id="0" name=""/>
        <dsp:cNvSpPr/>
      </dsp:nvSpPr>
      <dsp:spPr>
        <a:xfrm>
          <a:off x="0" y="898712"/>
          <a:ext cx="3639674" cy="8540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5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rPr>
            <a:t>Segurança Alimentar e Nutricional</a:t>
          </a:r>
          <a:endParaRPr lang="pt-BR" sz="2300" kern="1200" dirty="0">
            <a:solidFill>
              <a:schemeClr val="tx1"/>
            </a:solidFill>
          </a:endParaRPr>
        </a:p>
      </dsp:txBody>
      <dsp:txXfrm>
        <a:off x="41692" y="940404"/>
        <a:ext cx="3556290" cy="770672"/>
      </dsp:txXfrm>
    </dsp:sp>
    <dsp:sp modelId="{9912EF07-83FB-4100-A9BD-8136C8CD65E1}">
      <dsp:nvSpPr>
        <dsp:cNvPr id="0" name=""/>
        <dsp:cNvSpPr/>
      </dsp:nvSpPr>
      <dsp:spPr>
        <a:xfrm rot="5400000">
          <a:off x="6533318" y="-1012766"/>
          <a:ext cx="683245" cy="6470532"/>
        </a:xfrm>
        <a:prstGeom prst="round2SameRect">
          <a:avLst/>
        </a:prstGeom>
        <a:solidFill>
          <a:srgbClr val="EBCB7A">
            <a:alpha val="25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700" b="1" kern="1200" dirty="0">
              <a:latin typeface="Montserrat" panose="00000500000000000000" pitchFamily="2" charset="0"/>
            </a:rPr>
            <a:t>Coordenação – DBB/</a:t>
          </a:r>
          <a:r>
            <a:rPr lang="pt-BR" sz="1700" b="1" kern="1200" dirty="0" err="1">
              <a:latin typeface="Montserrat" panose="00000500000000000000" pitchFamily="2" charset="0"/>
            </a:rPr>
            <a:t>SubMA</a:t>
          </a:r>
          <a:endParaRPr lang="pt-BR" sz="17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600" kern="1200" dirty="0">
              <a:latin typeface="Montserrat" panose="00000500000000000000" pitchFamily="2" charset="0"/>
            </a:rPr>
            <a:t>CPLA, DBEA, DBB, FF, SAA, SES, Biota Síntese. </a:t>
          </a:r>
          <a:endParaRPr lang="pt-BR" sz="1600" kern="1200" dirty="0"/>
        </a:p>
      </dsp:txBody>
      <dsp:txXfrm rot="-5400000">
        <a:off x="3639675" y="1914230"/>
        <a:ext cx="6437179" cy="616539"/>
      </dsp:txXfrm>
    </dsp:sp>
    <dsp:sp modelId="{474E2DB1-C035-4967-B6E2-65D43069CF14}">
      <dsp:nvSpPr>
        <dsp:cNvPr id="0" name=""/>
        <dsp:cNvSpPr/>
      </dsp:nvSpPr>
      <dsp:spPr>
        <a:xfrm>
          <a:off x="0" y="1795471"/>
          <a:ext cx="3639674" cy="8540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5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rPr>
            <a:t>Saúde Única</a:t>
          </a:r>
          <a:endParaRPr lang="pt-BR" sz="2300" kern="1200" dirty="0">
            <a:solidFill>
              <a:schemeClr val="tx1"/>
            </a:solidFill>
          </a:endParaRPr>
        </a:p>
      </dsp:txBody>
      <dsp:txXfrm>
        <a:off x="41692" y="1837163"/>
        <a:ext cx="3556290" cy="770672"/>
      </dsp:txXfrm>
    </dsp:sp>
    <dsp:sp modelId="{01C63FB0-C8ED-4D1A-B72C-EFB75C9C9E0C}">
      <dsp:nvSpPr>
        <dsp:cNvPr id="0" name=""/>
        <dsp:cNvSpPr/>
      </dsp:nvSpPr>
      <dsp:spPr>
        <a:xfrm rot="5400000">
          <a:off x="6533318" y="-116007"/>
          <a:ext cx="683245" cy="6470532"/>
        </a:xfrm>
        <a:prstGeom prst="round2SameRect">
          <a:avLst/>
        </a:prstGeom>
        <a:solidFill>
          <a:srgbClr val="EBCB7A">
            <a:alpha val="25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700" b="1" kern="1200" dirty="0">
              <a:latin typeface="Montserrat" panose="00000500000000000000" pitchFamily="2" charset="0"/>
            </a:rPr>
            <a:t>Coordenação IPA/</a:t>
          </a:r>
          <a:r>
            <a:rPr lang="pt-BR" sz="1700" b="1" kern="1200" dirty="0" err="1">
              <a:latin typeface="Montserrat" panose="00000500000000000000" pitchFamily="2" charset="0"/>
            </a:rPr>
            <a:t>SubMA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700" kern="1200" dirty="0">
              <a:latin typeface="Montserrat" panose="00000500000000000000" pitchFamily="2" charset="0"/>
            </a:rPr>
            <a:t>UGP, DPLA, DPFA, DBB, DBEA, Biota Síntese. </a:t>
          </a:r>
          <a:endParaRPr lang="pt-BR" sz="1700" kern="1200" dirty="0"/>
        </a:p>
      </dsp:txBody>
      <dsp:txXfrm rot="-5400000">
        <a:off x="3639675" y="2810989"/>
        <a:ext cx="6437179" cy="616539"/>
      </dsp:txXfrm>
    </dsp:sp>
    <dsp:sp modelId="{CA14DC86-9BF0-4113-95E8-8D66CA88093C}">
      <dsp:nvSpPr>
        <dsp:cNvPr id="0" name=""/>
        <dsp:cNvSpPr/>
      </dsp:nvSpPr>
      <dsp:spPr>
        <a:xfrm>
          <a:off x="0" y="2692231"/>
          <a:ext cx="3639674" cy="8540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5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rPr>
            <a:t>Biodiversidade</a:t>
          </a:r>
          <a:endParaRPr lang="pt-BR" sz="2300" kern="1200" dirty="0">
            <a:solidFill>
              <a:schemeClr val="tx1"/>
            </a:solidFill>
          </a:endParaRPr>
        </a:p>
      </dsp:txBody>
      <dsp:txXfrm>
        <a:off x="41692" y="2733923"/>
        <a:ext cx="3556290" cy="770672"/>
      </dsp:txXfrm>
    </dsp:sp>
    <dsp:sp modelId="{4C6C93C0-164A-4215-A65F-B4CCAD94EF0A}">
      <dsp:nvSpPr>
        <dsp:cNvPr id="0" name=""/>
        <dsp:cNvSpPr/>
      </dsp:nvSpPr>
      <dsp:spPr>
        <a:xfrm rot="5400000">
          <a:off x="6533318" y="780752"/>
          <a:ext cx="683245" cy="6470532"/>
        </a:xfrm>
        <a:prstGeom prst="round2SameRect">
          <a:avLst/>
        </a:prstGeom>
        <a:solidFill>
          <a:srgbClr val="EBCB7A">
            <a:alpha val="25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700" b="1" kern="1200" dirty="0">
              <a:latin typeface="Montserrat" panose="00000500000000000000" pitchFamily="2" charset="0"/>
            </a:rPr>
            <a:t>Coordenação DPLA/</a:t>
          </a:r>
          <a:r>
            <a:rPr lang="pt-BR" sz="1700" b="1" kern="1200" dirty="0" err="1">
              <a:latin typeface="Montserrat" panose="00000500000000000000" pitchFamily="2" charset="0"/>
            </a:rPr>
            <a:t>SubMA</a:t>
          </a:r>
          <a:endParaRPr lang="pt-BR" sz="17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Montserrat" panose="00000500000000000000" pitchFamily="2" charset="0"/>
            </a:rPr>
            <a:t>IPA, DPFA, FF, CETESB, SDUH, SAA</a:t>
          </a:r>
          <a:endParaRPr lang="pt-BR" sz="1600" kern="1200" dirty="0"/>
        </a:p>
      </dsp:txBody>
      <dsp:txXfrm rot="-5400000">
        <a:off x="3639675" y="3707749"/>
        <a:ext cx="6437179" cy="616539"/>
      </dsp:txXfrm>
    </dsp:sp>
    <dsp:sp modelId="{71CDBA72-8F9B-4BC1-AE72-12B174E0D003}">
      <dsp:nvSpPr>
        <dsp:cNvPr id="0" name=""/>
        <dsp:cNvSpPr/>
      </dsp:nvSpPr>
      <dsp:spPr>
        <a:xfrm>
          <a:off x="0" y="3588990"/>
          <a:ext cx="3639674" cy="8540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5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rPr>
            <a:t>Zona Costeira</a:t>
          </a:r>
          <a:endParaRPr lang="pt-BR" sz="2300" kern="1200" dirty="0">
            <a:solidFill>
              <a:schemeClr val="tx1"/>
            </a:solidFill>
          </a:endParaRPr>
        </a:p>
      </dsp:txBody>
      <dsp:txXfrm>
        <a:off x="41692" y="3630682"/>
        <a:ext cx="3556290" cy="770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DBE2F-3DD1-BF40-9EEC-CB7704023BCD}">
      <dsp:nvSpPr>
        <dsp:cNvPr id="0" name=""/>
        <dsp:cNvSpPr/>
      </dsp:nvSpPr>
      <dsp:spPr>
        <a:xfrm>
          <a:off x="1099884" y="2556"/>
          <a:ext cx="2142525" cy="1285515"/>
        </a:xfrm>
        <a:prstGeom prst="rect">
          <a:avLst/>
        </a:prstGeom>
        <a:solidFill>
          <a:srgbClr val="EBCB7A">
            <a:alpha val="5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Montserrat SemiBold" panose="00000700000000000000" pitchFamily="2" charset="0"/>
            </a:rPr>
            <a:t>Participação contínua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Montserrat SemiBold" panose="00000700000000000000" pitchFamily="2" charset="0"/>
            </a:rPr>
            <a:t>(interna e externa)</a:t>
          </a:r>
        </a:p>
      </dsp:txBody>
      <dsp:txXfrm>
        <a:off x="1099884" y="2556"/>
        <a:ext cx="2142525" cy="1285515"/>
      </dsp:txXfrm>
    </dsp:sp>
    <dsp:sp modelId="{A04DC7A8-18C8-7D4F-85BD-06363EA7F312}">
      <dsp:nvSpPr>
        <dsp:cNvPr id="0" name=""/>
        <dsp:cNvSpPr/>
      </dsp:nvSpPr>
      <dsp:spPr>
        <a:xfrm>
          <a:off x="3456662" y="2556"/>
          <a:ext cx="2142525" cy="1285515"/>
        </a:xfrm>
        <a:prstGeom prst="rect">
          <a:avLst/>
        </a:prstGeom>
        <a:solidFill>
          <a:srgbClr val="F18825">
            <a:alpha val="5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Montserrat SemiBold" panose="00000700000000000000" pitchFamily="2" charset="0"/>
            </a:rPr>
            <a:t>Mobilização grupos e territórios vulnerabilizados</a:t>
          </a:r>
        </a:p>
      </dsp:txBody>
      <dsp:txXfrm>
        <a:off x="3456662" y="2556"/>
        <a:ext cx="2142525" cy="1285515"/>
      </dsp:txXfrm>
    </dsp:sp>
    <dsp:sp modelId="{60C33B49-4EDE-BE41-AA49-5A142FA70474}">
      <dsp:nvSpPr>
        <dsp:cNvPr id="0" name=""/>
        <dsp:cNvSpPr/>
      </dsp:nvSpPr>
      <dsp:spPr>
        <a:xfrm>
          <a:off x="1099884" y="1502324"/>
          <a:ext cx="2142525" cy="1285515"/>
        </a:xfrm>
        <a:prstGeom prst="rect">
          <a:avLst/>
        </a:prstGeom>
        <a:solidFill>
          <a:srgbClr val="F18825">
            <a:alpha val="5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Montserrat SemiBold" panose="00000700000000000000" pitchFamily="2" charset="0"/>
            </a:rPr>
            <a:t>Garantia de pluralidade</a:t>
          </a:r>
        </a:p>
      </dsp:txBody>
      <dsp:txXfrm>
        <a:off x="1099884" y="1502324"/>
        <a:ext cx="2142525" cy="1285515"/>
      </dsp:txXfrm>
    </dsp:sp>
    <dsp:sp modelId="{A4A0F7BB-60C0-0B41-9C31-CE1ED4D01141}">
      <dsp:nvSpPr>
        <dsp:cNvPr id="0" name=""/>
        <dsp:cNvSpPr/>
      </dsp:nvSpPr>
      <dsp:spPr>
        <a:xfrm>
          <a:off x="3456662" y="1502324"/>
          <a:ext cx="2142525" cy="1285515"/>
        </a:xfrm>
        <a:prstGeom prst="rect">
          <a:avLst/>
        </a:prstGeom>
        <a:solidFill>
          <a:srgbClr val="EBCB7A">
            <a:alpha val="5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Montserrat SemiBold" panose="00000700000000000000" pitchFamily="2" charset="0"/>
            </a:rPr>
            <a:t>Valorização e reconhecimento de saberes e conhecimentos locais e tradicionais</a:t>
          </a:r>
        </a:p>
      </dsp:txBody>
      <dsp:txXfrm>
        <a:off x="3456662" y="1502324"/>
        <a:ext cx="2142525" cy="1285515"/>
      </dsp:txXfrm>
    </dsp:sp>
    <dsp:sp modelId="{54062097-B0ED-3243-AFE2-B148CE5B0601}">
      <dsp:nvSpPr>
        <dsp:cNvPr id="0" name=""/>
        <dsp:cNvSpPr/>
      </dsp:nvSpPr>
      <dsp:spPr>
        <a:xfrm>
          <a:off x="1099884" y="3002092"/>
          <a:ext cx="2142525" cy="1285515"/>
        </a:xfrm>
        <a:prstGeom prst="rect">
          <a:avLst/>
        </a:prstGeom>
        <a:solidFill>
          <a:srgbClr val="EBCB7A">
            <a:alpha val="5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Montserrat SemiBold" panose="00000700000000000000" pitchFamily="2" charset="0"/>
            </a:rPr>
            <a:t>Produção e divulgação de conteúdo</a:t>
          </a:r>
        </a:p>
      </dsp:txBody>
      <dsp:txXfrm>
        <a:off x="1099884" y="3002092"/>
        <a:ext cx="2142525" cy="1285515"/>
      </dsp:txXfrm>
    </dsp:sp>
    <dsp:sp modelId="{0472E359-320A-45B0-BA06-3FD91B229001}">
      <dsp:nvSpPr>
        <dsp:cNvPr id="0" name=""/>
        <dsp:cNvSpPr/>
      </dsp:nvSpPr>
      <dsp:spPr>
        <a:xfrm>
          <a:off x="3456662" y="3002092"/>
          <a:ext cx="2142525" cy="1285515"/>
        </a:xfrm>
        <a:prstGeom prst="rect">
          <a:avLst/>
        </a:prstGeom>
        <a:solidFill>
          <a:srgbClr val="F18825">
            <a:alpha val="5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Montserrat SemiBold" panose="00000700000000000000" pitchFamily="2" charset="0"/>
            </a:rPr>
            <a:t>Conhecimento e participação como processos educadores e formativos</a:t>
          </a:r>
        </a:p>
      </dsp:txBody>
      <dsp:txXfrm>
        <a:off x="3456662" y="3002092"/>
        <a:ext cx="2142525" cy="12855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511A4-0686-425E-A0E2-C75EEC558B89}">
      <dsp:nvSpPr>
        <dsp:cNvPr id="0" name=""/>
        <dsp:cNvSpPr/>
      </dsp:nvSpPr>
      <dsp:spPr>
        <a:xfrm>
          <a:off x="206253" y="768087"/>
          <a:ext cx="2548325" cy="1528995"/>
        </a:xfrm>
        <a:prstGeom prst="rect">
          <a:avLst/>
        </a:prstGeom>
        <a:solidFill>
          <a:srgbClr val="EBCB7A">
            <a:alpha val="53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Montserrat SemiBold" panose="00000700000000000000" pitchFamily="2" charset="0"/>
            </a:rPr>
            <a:t>Gerais</a:t>
          </a:r>
        </a:p>
      </dsp:txBody>
      <dsp:txXfrm>
        <a:off x="206253" y="768087"/>
        <a:ext cx="2548325" cy="1528995"/>
      </dsp:txXfrm>
    </dsp:sp>
    <dsp:sp modelId="{38AEB458-46A1-4307-A117-4C164D916BFB}">
      <dsp:nvSpPr>
        <dsp:cNvPr id="0" name=""/>
        <dsp:cNvSpPr/>
      </dsp:nvSpPr>
      <dsp:spPr>
        <a:xfrm>
          <a:off x="3009411" y="768087"/>
          <a:ext cx="2548325" cy="1528995"/>
        </a:xfrm>
        <a:prstGeom prst="rect">
          <a:avLst/>
        </a:prstGeom>
        <a:solidFill>
          <a:srgbClr val="EBCB7A">
            <a:alpha val="53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Montserrat SemiBold" panose="00000700000000000000" pitchFamily="2" charset="0"/>
            </a:rPr>
            <a:t>Infraestrutura</a:t>
          </a:r>
        </a:p>
      </dsp:txBody>
      <dsp:txXfrm>
        <a:off x="3009411" y="768087"/>
        <a:ext cx="2548325" cy="1528995"/>
      </dsp:txXfrm>
    </dsp:sp>
    <dsp:sp modelId="{3F5EB998-8C8E-4BCB-83FA-7ACEFA035493}">
      <dsp:nvSpPr>
        <dsp:cNvPr id="0" name=""/>
        <dsp:cNvSpPr/>
      </dsp:nvSpPr>
      <dsp:spPr>
        <a:xfrm>
          <a:off x="5812569" y="768087"/>
          <a:ext cx="2548325" cy="1528995"/>
        </a:xfrm>
        <a:prstGeom prst="rect">
          <a:avLst/>
        </a:prstGeom>
        <a:solidFill>
          <a:srgbClr val="EBCB7A">
            <a:alpha val="53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Montserrat SemiBold" panose="00000700000000000000" pitchFamily="2" charset="0"/>
            </a:rPr>
            <a:t>Justiça Climática</a:t>
          </a:r>
        </a:p>
      </dsp:txBody>
      <dsp:txXfrm>
        <a:off x="5812569" y="768087"/>
        <a:ext cx="2548325" cy="1528995"/>
      </dsp:txXfrm>
    </dsp:sp>
    <dsp:sp modelId="{51A627DC-32DC-41A9-8B62-18C2A9AEF4B4}">
      <dsp:nvSpPr>
        <dsp:cNvPr id="0" name=""/>
        <dsp:cNvSpPr/>
      </dsp:nvSpPr>
      <dsp:spPr>
        <a:xfrm>
          <a:off x="8615727" y="768087"/>
          <a:ext cx="2548325" cy="1528995"/>
        </a:xfrm>
        <a:prstGeom prst="rect">
          <a:avLst/>
        </a:prstGeom>
        <a:solidFill>
          <a:srgbClr val="EBCB7A">
            <a:alpha val="53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Montserrat SemiBold" panose="00000700000000000000" pitchFamily="2" charset="0"/>
            </a:rPr>
            <a:t>Biodiversidade</a:t>
          </a:r>
        </a:p>
      </dsp:txBody>
      <dsp:txXfrm>
        <a:off x="8615727" y="768087"/>
        <a:ext cx="2548325" cy="1528995"/>
      </dsp:txXfrm>
    </dsp:sp>
    <dsp:sp modelId="{D1EB9882-FDDF-415A-B45B-730D0DFE01D1}">
      <dsp:nvSpPr>
        <dsp:cNvPr id="0" name=""/>
        <dsp:cNvSpPr/>
      </dsp:nvSpPr>
      <dsp:spPr>
        <a:xfrm>
          <a:off x="781" y="2551915"/>
          <a:ext cx="2548325" cy="1528995"/>
        </a:xfrm>
        <a:prstGeom prst="rect">
          <a:avLst/>
        </a:prstGeom>
        <a:solidFill>
          <a:srgbClr val="EBCB7A">
            <a:alpha val="53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Montserrat SemiBold" panose="00000700000000000000" pitchFamily="2" charset="0"/>
            </a:rPr>
            <a:t>Segurança Hídrica</a:t>
          </a:r>
        </a:p>
      </dsp:txBody>
      <dsp:txXfrm>
        <a:off x="781" y="2551915"/>
        <a:ext cx="2548325" cy="1528995"/>
      </dsp:txXfrm>
    </dsp:sp>
    <dsp:sp modelId="{33D43457-1746-4F67-9BDC-822B6DB92659}">
      <dsp:nvSpPr>
        <dsp:cNvPr id="0" name=""/>
        <dsp:cNvSpPr/>
      </dsp:nvSpPr>
      <dsp:spPr>
        <a:xfrm>
          <a:off x="2803939" y="2551915"/>
          <a:ext cx="2959268" cy="1528995"/>
        </a:xfrm>
        <a:prstGeom prst="rect">
          <a:avLst/>
        </a:prstGeom>
        <a:solidFill>
          <a:srgbClr val="EBCB7A">
            <a:alpha val="53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Montserrat SemiBold" panose="00000700000000000000" pitchFamily="2" charset="0"/>
            </a:rPr>
            <a:t>Segurança Alimentar e Nutricional</a:t>
          </a:r>
        </a:p>
      </dsp:txBody>
      <dsp:txXfrm>
        <a:off x="2803939" y="2551915"/>
        <a:ext cx="2959268" cy="1528995"/>
      </dsp:txXfrm>
    </dsp:sp>
    <dsp:sp modelId="{4587988C-170E-4F50-A4D3-EF2DB046C929}">
      <dsp:nvSpPr>
        <dsp:cNvPr id="0" name=""/>
        <dsp:cNvSpPr/>
      </dsp:nvSpPr>
      <dsp:spPr>
        <a:xfrm>
          <a:off x="6018040" y="2551915"/>
          <a:ext cx="2548325" cy="1528995"/>
        </a:xfrm>
        <a:prstGeom prst="rect">
          <a:avLst/>
        </a:prstGeom>
        <a:solidFill>
          <a:srgbClr val="EBCB7A">
            <a:alpha val="53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Montserrat SemiBold" panose="00000700000000000000" pitchFamily="2" charset="0"/>
            </a:rPr>
            <a:t>Saúde Única</a:t>
          </a:r>
        </a:p>
      </dsp:txBody>
      <dsp:txXfrm>
        <a:off x="6018040" y="2551915"/>
        <a:ext cx="2548325" cy="1528995"/>
      </dsp:txXfrm>
    </dsp:sp>
    <dsp:sp modelId="{E3DEAA8D-B63D-4447-A5A8-C68D76D8A3B1}">
      <dsp:nvSpPr>
        <dsp:cNvPr id="0" name=""/>
        <dsp:cNvSpPr/>
      </dsp:nvSpPr>
      <dsp:spPr>
        <a:xfrm>
          <a:off x="8821198" y="2551915"/>
          <a:ext cx="2548325" cy="1528995"/>
        </a:xfrm>
        <a:prstGeom prst="rect">
          <a:avLst/>
        </a:prstGeom>
        <a:solidFill>
          <a:srgbClr val="EBCB7A">
            <a:alpha val="53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Montserrat SemiBold" panose="00000700000000000000" pitchFamily="2" charset="0"/>
            </a:rPr>
            <a:t>Zona Costeira</a:t>
          </a:r>
        </a:p>
      </dsp:txBody>
      <dsp:txXfrm>
        <a:off x="8821198" y="2551915"/>
        <a:ext cx="2548325" cy="1528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6E794-C93E-427A-8059-8B2707600E4B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4E0DC-5976-4C29-ACE7-98F60FD69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28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4E0DC-5976-4C29-ACE7-98F60FD695E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9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4E0DC-5976-4C29-ACE7-98F60FD695E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77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4E0DC-5976-4C29-ACE7-98F60FD695E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55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4E0DC-5976-4C29-ACE7-98F60FD695E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45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4EC99-7D5F-E471-61F1-7D7B44190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2B6C3CC-CC33-F80E-2F12-F8DE1DE66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3FA1A4-391B-E65E-EFDD-2508B0060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8B5889-309E-FEE7-5586-A14AFF235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4E0DC-5976-4C29-ACE7-98F60FD695E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25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DB925-E560-443C-CC5D-25286F0BB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3FDE353-7EF8-9991-143C-A924514CD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002CCDD-80D7-4441-9CAF-66C49D63A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101EF9-2B84-5DDA-1839-C30C03F8C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4E0DC-5976-4C29-ACE7-98F60FD695EB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520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4E0DC-5976-4C29-ACE7-98F60FD695EB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1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4E0DC-5976-4C29-ACE7-98F60FD695EB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58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C60B1-C869-47C9-3473-507C65699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88223F-8C4F-5D5D-2B97-D6D94F29C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35F6C5-0DD8-8CA4-8E6A-D7E3A583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3EE-5103-4E68-8560-26FBF3AC5BDE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E9FAD8-F6EE-49E7-8CA9-61C1D6F4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19BE62-1D2B-2708-54C2-242A5257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4309-7209-48AF-94DA-E98D3044B8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89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BF30C-459E-B190-0382-1DE0CF91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AFCDA5-50FA-80B7-CD7D-508A0C23B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FF5590-AA29-0FEC-5A5C-C7CA9D58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3EE-5103-4E68-8560-26FBF3AC5BDE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0F46E0-74EE-C88D-F6DE-A12ED193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59C653-326C-399A-AA2F-7875419D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4309-7209-48AF-94DA-E98D3044B8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30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49347B-B02B-BFCD-DE8E-F1BC6A00A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1FE5D7-DA8F-AE25-12C4-8C66CF0F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620AC4-58ED-CB20-3250-F970AAC3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3EE-5103-4E68-8560-26FBF3AC5BDE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F40811-BDD0-6110-F5CA-099A1FC8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F0A361-6130-D6A0-B970-19EBFD2A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4309-7209-48AF-94DA-E98D3044B8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32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38AA9-EFE3-C362-D28D-B52AD94F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CC5E5-5129-611C-DC0C-00241AB1E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A5ED9D-6BBF-50D2-9F22-21E19428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3EE-5103-4E68-8560-26FBF3AC5BDE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6FB819-23C5-7E54-8F38-93EE2910E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B4956E-656E-72B2-3773-3EC6E4E4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4309-7209-48AF-94DA-E98D3044B8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99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62447-BA8C-40D6-493D-EBE621B3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449DA7-949C-68F9-4EB5-943156E61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71AE9D-9954-528C-5B65-6D4F791A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3EE-5103-4E68-8560-26FBF3AC5BDE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69FA08-BDDD-8CBF-7D87-A8F15DE6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3B4A9-20C5-75BD-4606-E32790C1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4309-7209-48AF-94DA-E98D3044B8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82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59746-D359-71D1-DB72-1703A0FE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BEAE9E-2AB1-30A4-83B1-FFC570025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1F200F-2150-6971-D6C3-424194626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5DE895-EF39-213C-071A-56A1A47F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3EE-5103-4E68-8560-26FBF3AC5BDE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A2B28D-F9DD-0F4C-7C58-2F4459B9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73256C-0B31-CF0B-7AD9-2DC83C65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4309-7209-48AF-94DA-E98D3044B8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33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4327A-5486-D577-0C9A-DB0A170C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7A39B3-E5D0-60E3-1272-BF80BBEC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91D41D-ED9D-DF56-5692-339CC82A2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BEE08C-B0DE-8F26-CA99-AFA895245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F4ECA1A-D452-AA42-9C45-F5AA022DB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FCCC24E-877E-B428-7910-90635348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3EE-5103-4E68-8560-26FBF3AC5BDE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EFA5BCA-E2BF-7880-7582-BF624E81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D1CCE4-B37C-0DB7-F520-007495E1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4309-7209-48AF-94DA-E98D3044B8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81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F376B-778D-ABB5-BAFB-F38F21F9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EAB19C-E9EF-85E8-FDCD-69C20646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3EE-5103-4E68-8560-26FBF3AC5BDE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3732AE-9877-818B-15F6-3BF43ACF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7814F6-BDFA-B393-ECE3-DC51D87B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4309-7209-48AF-94DA-E98D3044B8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40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2955E3-9C58-FFBA-635B-E8E7420A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3EE-5103-4E68-8560-26FBF3AC5BDE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7319D8-6C62-39F8-26FA-AEFE5F88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AA208A-9DC2-1842-44E6-0CD8B2FC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4309-7209-48AF-94DA-E98D3044B8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89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A2D58-C80C-DC3B-51F6-27CE95CE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62983-B73C-DD40-B4ED-7C3C9E6F5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9A0A95-C04D-2954-5656-698580AAF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1103E8-B0A8-CE17-A92D-C33D0522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3EE-5103-4E68-8560-26FBF3AC5BDE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6B6415-6641-6776-6F70-151615E9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F12F34-7195-A04A-5842-8E7BDCB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4309-7209-48AF-94DA-E98D3044B8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55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D8B9C-9383-F9B9-2BB6-DCC2CE1C9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835F6B-286C-CD29-82C2-D0C33DA5B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005785-5617-62D3-8C0B-22878051B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ACE410-EAAD-87F2-6301-672ADAE0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3EE-5103-4E68-8560-26FBF3AC5BDE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B5A023-EC8F-E219-D443-4625FD8C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F77FBD-A4FC-4120-F1A9-C3684EE2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4309-7209-48AF-94DA-E98D3044B8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60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C37CF10-31AD-7C54-D30C-2A351BAE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30991D-8FBD-3E06-2725-59858AC4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EECE6-D2A3-67D3-A347-7CA5A09ED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C3EE-5103-4E68-8560-26FBF3AC5BDE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3EB623-FB98-C987-9047-2E2D60957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C2292E-C08E-B19C-0A9B-33AD171FE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4309-7209-48AF-94DA-E98D3044B8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98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svg"/><Relationship Id="rId1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microsoft.com/office/2007/relationships/hdphoto" Target="../media/hdphoto1.wdp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2">
            <a:extLst>
              <a:ext uri="{FF2B5EF4-FFF2-40B4-BE49-F238E27FC236}">
                <a16:creationId xmlns:a16="http://schemas.microsoft.com/office/drawing/2014/main" id="{03F5F974-971D-84C7-10DF-9E2FCAF2EECE}"/>
              </a:ext>
            </a:extLst>
          </p:cNvPr>
          <p:cNvGrpSpPr/>
          <p:nvPr/>
        </p:nvGrpSpPr>
        <p:grpSpPr>
          <a:xfrm>
            <a:off x="4441027" y="1348606"/>
            <a:ext cx="7144874" cy="3658510"/>
            <a:chOff x="-8726508" y="2390948"/>
            <a:chExt cx="3652719" cy="1870363"/>
          </a:xfrm>
        </p:grpSpPr>
        <p:grpSp>
          <p:nvGrpSpPr>
            <p:cNvPr id="8" name="Gráfico 2">
              <a:extLst>
                <a:ext uri="{FF2B5EF4-FFF2-40B4-BE49-F238E27FC236}">
                  <a16:creationId xmlns:a16="http://schemas.microsoft.com/office/drawing/2014/main" id="{A9F62842-CAEA-8DFF-84B7-2E04966C763F}"/>
                </a:ext>
              </a:extLst>
            </p:cNvPr>
            <p:cNvGrpSpPr/>
            <p:nvPr/>
          </p:nvGrpSpPr>
          <p:grpSpPr>
            <a:xfrm>
              <a:off x="-8000245" y="2431348"/>
              <a:ext cx="2535901" cy="169579"/>
              <a:chOff x="-8000245" y="2431348"/>
              <a:chExt cx="2535901" cy="169579"/>
            </a:xfrm>
            <a:solidFill>
              <a:srgbClr val="083028"/>
            </a:solidFill>
          </p:grpSpPr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A4E8C77E-E740-E99F-FC0C-87D13DA30EBD}"/>
                  </a:ext>
                </a:extLst>
              </p:cNvPr>
              <p:cNvSpPr/>
              <p:nvPr/>
            </p:nvSpPr>
            <p:spPr>
              <a:xfrm>
                <a:off x="-8000245" y="2432657"/>
                <a:ext cx="127184" cy="167148"/>
              </a:xfrm>
              <a:custGeom>
                <a:avLst/>
                <a:gdLst>
                  <a:gd name="connsiteX0" fmla="*/ 12157 w 127184"/>
                  <a:gd name="connsiteY0" fmla="*/ 112409 h 167148"/>
                  <a:gd name="connsiteX1" fmla="*/ 59914 w 127184"/>
                  <a:gd name="connsiteY1" fmla="*/ 112409 h 167148"/>
                  <a:gd name="connsiteX2" fmla="*/ 95950 w 127184"/>
                  <a:gd name="connsiteY2" fmla="*/ 105738 h 167148"/>
                  <a:gd name="connsiteX3" fmla="*/ 119080 w 127184"/>
                  <a:gd name="connsiteY3" fmla="*/ 86411 h 167148"/>
                  <a:gd name="connsiteX4" fmla="*/ 127185 w 127184"/>
                  <a:gd name="connsiteY4" fmla="*/ 56298 h 167148"/>
                  <a:gd name="connsiteX5" fmla="*/ 119080 w 127184"/>
                  <a:gd name="connsiteY5" fmla="*/ 25873 h 167148"/>
                  <a:gd name="connsiteX6" fmla="*/ 95950 w 127184"/>
                  <a:gd name="connsiteY6" fmla="*/ 6671 h 167148"/>
                  <a:gd name="connsiteX7" fmla="*/ 59914 w 127184"/>
                  <a:gd name="connsiteY7" fmla="*/ 0 h 167148"/>
                  <a:gd name="connsiteX8" fmla="*/ 0 w 127184"/>
                  <a:gd name="connsiteY8" fmla="*/ 0 h 167148"/>
                  <a:gd name="connsiteX9" fmla="*/ 0 w 127184"/>
                  <a:gd name="connsiteY9" fmla="*/ 167148 h 167148"/>
                  <a:gd name="connsiteX10" fmla="*/ 12157 w 127184"/>
                  <a:gd name="connsiteY10" fmla="*/ 167148 h 167148"/>
                  <a:gd name="connsiteX11" fmla="*/ 12157 w 127184"/>
                  <a:gd name="connsiteY11" fmla="*/ 112409 h 167148"/>
                  <a:gd name="connsiteX12" fmla="*/ 100813 w 127184"/>
                  <a:gd name="connsiteY12" fmla="*/ 22756 h 167148"/>
                  <a:gd name="connsiteX13" fmla="*/ 114778 w 127184"/>
                  <a:gd name="connsiteY13" fmla="*/ 56298 h 167148"/>
                  <a:gd name="connsiteX14" fmla="*/ 100813 w 127184"/>
                  <a:gd name="connsiteY14" fmla="*/ 89590 h 167148"/>
                  <a:gd name="connsiteX15" fmla="*/ 59851 w 127184"/>
                  <a:gd name="connsiteY15" fmla="*/ 101436 h 167148"/>
                  <a:gd name="connsiteX16" fmla="*/ 12095 w 127184"/>
                  <a:gd name="connsiteY16" fmla="*/ 101436 h 167148"/>
                  <a:gd name="connsiteX17" fmla="*/ 12095 w 127184"/>
                  <a:gd name="connsiteY17" fmla="*/ 10910 h 167148"/>
                  <a:gd name="connsiteX18" fmla="*/ 59851 w 127184"/>
                  <a:gd name="connsiteY18" fmla="*/ 10910 h 167148"/>
                  <a:gd name="connsiteX19" fmla="*/ 100813 w 127184"/>
                  <a:gd name="connsiteY19" fmla="*/ 22756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184" h="167148">
                    <a:moveTo>
                      <a:pt x="12157" y="112409"/>
                    </a:moveTo>
                    <a:lnTo>
                      <a:pt x="59914" y="112409"/>
                    </a:lnTo>
                    <a:cubicBezTo>
                      <a:pt x="73942" y="112409"/>
                      <a:pt x="85912" y="110164"/>
                      <a:pt x="95950" y="105738"/>
                    </a:cubicBezTo>
                    <a:cubicBezTo>
                      <a:pt x="105987" y="101311"/>
                      <a:pt x="113718" y="94827"/>
                      <a:pt x="119080" y="86411"/>
                    </a:cubicBezTo>
                    <a:cubicBezTo>
                      <a:pt x="124504" y="77994"/>
                      <a:pt x="127185" y="67957"/>
                      <a:pt x="127185" y="56298"/>
                    </a:cubicBezTo>
                    <a:cubicBezTo>
                      <a:pt x="127185" y="44390"/>
                      <a:pt x="124504" y="34228"/>
                      <a:pt x="119080" y="25873"/>
                    </a:cubicBezTo>
                    <a:cubicBezTo>
                      <a:pt x="113656" y="17519"/>
                      <a:pt x="105925" y="11097"/>
                      <a:pt x="95950" y="6671"/>
                    </a:cubicBezTo>
                    <a:cubicBezTo>
                      <a:pt x="85912" y="2244"/>
                      <a:pt x="73879" y="0"/>
                      <a:pt x="59914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lnTo>
                      <a:pt x="12157" y="112409"/>
                    </a:lnTo>
                    <a:close/>
                    <a:moveTo>
                      <a:pt x="100813" y="22756"/>
                    </a:moveTo>
                    <a:cubicBezTo>
                      <a:pt x="110102" y="30612"/>
                      <a:pt x="114778" y="41834"/>
                      <a:pt x="114778" y="56298"/>
                    </a:cubicBezTo>
                    <a:cubicBezTo>
                      <a:pt x="114778" y="70637"/>
                      <a:pt x="110102" y="81735"/>
                      <a:pt x="100813" y="89590"/>
                    </a:cubicBezTo>
                    <a:cubicBezTo>
                      <a:pt x="91523" y="97446"/>
                      <a:pt x="77869" y="101436"/>
                      <a:pt x="59851" y="101436"/>
                    </a:cubicBezTo>
                    <a:lnTo>
                      <a:pt x="12095" y="101436"/>
                    </a:lnTo>
                    <a:lnTo>
                      <a:pt x="12095" y="10910"/>
                    </a:lnTo>
                    <a:lnTo>
                      <a:pt x="59851" y="10910"/>
                    </a:lnTo>
                    <a:cubicBezTo>
                      <a:pt x="77869" y="10910"/>
                      <a:pt x="91523" y="14900"/>
                      <a:pt x="100813" y="22756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8898648E-6406-A823-4DB9-3A027EC92A5B}"/>
                  </a:ext>
                </a:extLst>
              </p:cNvPr>
              <p:cNvSpPr/>
              <p:nvPr/>
            </p:nvSpPr>
            <p:spPr>
              <a:xfrm>
                <a:off x="-7839519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90DC4621-6567-88BA-D52D-0109865827CE}"/>
                  </a:ext>
                </a:extLst>
              </p:cNvPr>
              <p:cNvSpPr/>
              <p:nvPr/>
            </p:nvSpPr>
            <p:spPr>
              <a:xfrm>
                <a:off x="-7717072" y="2432594"/>
                <a:ext cx="165901" cy="167148"/>
              </a:xfrm>
              <a:custGeom>
                <a:avLst/>
                <a:gdLst>
                  <a:gd name="connsiteX0" fmla="*/ 34414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4 w 165901"/>
                  <a:gd name="connsiteY8" fmla="*/ 120140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4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4" y="120140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9E07EB1F-2660-4983-0FF9-91ED2C54D4AE}"/>
                  </a:ext>
                </a:extLst>
              </p:cNvPr>
              <p:cNvSpPr/>
              <p:nvPr/>
            </p:nvSpPr>
            <p:spPr>
              <a:xfrm>
                <a:off x="-7525422" y="2432594"/>
                <a:ext cx="136099" cy="167148"/>
              </a:xfrm>
              <a:custGeom>
                <a:avLst/>
                <a:gdLst>
                  <a:gd name="connsiteX0" fmla="*/ 12157 w 136099"/>
                  <a:gd name="connsiteY0" fmla="*/ 22070 h 167148"/>
                  <a:gd name="connsiteX1" fmla="*/ 126062 w 136099"/>
                  <a:gd name="connsiteY1" fmla="*/ 167148 h 167148"/>
                  <a:gd name="connsiteX2" fmla="*/ 136100 w 136099"/>
                  <a:gd name="connsiteY2" fmla="*/ 167148 h 167148"/>
                  <a:gd name="connsiteX3" fmla="*/ 136100 w 136099"/>
                  <a:gd name="connsiteY3" fmla="*/ 0 h 167148"/>
                  <a:gd name="connsiteX4" fmla="*/ 123943 w 136099"/>
                  <a:gd name="connsiteY4" fmla="*/ 0 h 167148"/>
                  <a:gd name="connsiteX5" fmla="*/ 123943 w 136099"/>
                  <a:gd name="connsiteY5" fmla="*/ 145140 h 167148"/>
                  <a:gd name="connsiteX6" fmla="*/ 10286 w 136099"/>
                  <a:gd name="connsiteY6" fmla="*/ 0 h 167148"/>
                  <a:gd name="connsiteX7" fmla="*/ 0 w 136099"/>
                  <a:gd name="connsiteY7" fmla="*/ 0 h 167148"/>
                  <a:gd name="connsiteX8" fmla="*/ 0 w 136099"/>
                  <a:gd name="connsiteY8" fmla="*/ 167148 h 167148"/>
                  <a:gd name="connsiteX9" fmla="*/ 12157 w 136099"/>
                  <a:gd name="connsiteY9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99" h="167148">
                    <a:moveTo>
                      <a:pt x="12157" y="22070"/>
                    </a:moveTo>
                    <a:lnTo>
                      <a:pt x="126062" y="167148"/>
                    </a:lnTo>
                    <a:lnTo>
                      <a:pt x="136100" y="167148"/>
                    </a:lnTo>
                    <a:lnTo>
                      <a:pt x="136100" y="0"/>
                    </a:lnTo>
                    <a:lnTo>
                      <a:pt x="123943" y="0"/>
                    </a:lnTo>
                    <a:lnTo>
                      <a:pt x="123943" y="145140"/>
                    </a:lnTo>
                    <a:lnTo>
                      <a:pt x="10286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7A97CAF1-58F3-9271-8C23-958778710E47}"/>
                  </a:ext>
                </a:extLst>
              </p:cNvPr>
              <p:cNvSpPr/>
              <p:nvPr/>
            </p:nvSpPr>
            <p:spPr>
              <a:xfrm>
                <a:off x="-7352351" y="2431472"/>
                <a:ext cx="173694" cy="169454"/>
              </a:xfrm>
              <a:custGeom>
                <a:avLst/>
                <a:gdLst>
                  <a:gd name="connsiteX0" fmla="*/ 24689 w 173694"/>
                  <a:gd name="connsiteY0" fmla="*/ 145265 h 169454"/>
                  <a:gd name="connsiteX1" fmla="*/ 52370 w 173694"/>
                  <a:gd name="connsiteY1" fmla="*/ 163158 h 169454"/>
                  <a:gd name="connsiteX2" fmla="*/ 86847 w 173694"/>
                  <a:gd name="connsiteY2" fmla="*/ 169455 h 169454"/>
                  <a:gd name="connsiteX3" fmla="*/ 121324 w 173694"/>
                  <a:gd name="connsiteY3" fmla="*/ 163158 h 169454"/>
                  <a:gd name="connsiteX4" fmla="*/ 148881 w 173694"/>
                  <a:gd name="connsiteY4" fmla="*/ 145390 h 169454"/>
                  <a:gd name="connsiteX5" fmla="*/ 167148 w 173694"/>
                  <a:gd name="connsiteY5" fmla="*/ 118519 h 169454"/>
                  <a:gd name="connsiteX6" fmla="*/ 173694 w 173694"/>
                  <a:gd name="connsiteY6" fmla="*/ 84727 h 169454"/>
                  <a:gd name="connsiteX7" fmla="*/ 167148 w 173694"/>
                  <a:gd name="connsiteY7" fmla="*/ 50936 h 169454"/>
                  <a:gd name="connsiteX8" fmla="*/ 148881 w 173694"/>
                  <a:gd name="connsiteY8" fmla="*/ 24065 h 169454"/>
                  <a:gd name="connsiteX9" fmla="*/ 121324 w 173694"/>
                  <a:gd name="connsiteY9" fmla="*/ 6297 h 169454"/>
                  <a:gd name="connsiteX10" fmla="*/ 86847 w 173694"/>
                  <a:gd name="connsiteY10" fmla="*/ 0 h 169454"/>
                  <a:gd name="connsiteX11" fmla="*/ 52370 w 173694"/>
                  <a:gd name="connsiteY11" fmla="*/ 6297 h 169454"/>
                  <a:gd name="connsiteX12" fmla="*/ 24689 w 173694"/>
                  <a:gd name="connsiteY12" fmla="*/ 24190 h 169454"/>
                  <a:gd name="connsiteX13" fmla="*/ 6421 w 173694"/>
                  <a:gd name="connsiteY13" fmla="*/ 51186 h 169454"/>
                  <a:gd name="connsiteX14" fmla="*/ 0 w 173694"/>
                  <a:gd name="connsiteY14" fmla="*/ 84727 h 169454"/>
                  <a:gd name="connsiteX15" fmla="*/ 6421 w 173694"/>
                  <a:gd name="connsiteY15" fmla="*/ 118269 h 169454"/>
                  <a:gd name="connsiteX16" fmla="*/ 24689 w 173694"/>
                  <a:gd name="connsiteY16" fmla="*/ 145265 h 169454"/>
                  <a:gd name="connsiteX17" fmla="*/ 17768 w 173694"/>
                  <a:gd name="connsiteY17" fmla="*/ 55487 h 169454"/>
                  <a:gd name="connsiteX18" fmla="*/ 33542 w 173694"/>
                  <a:gd name="connsiteY18" fmla="*/ 32170 h 169454"/>
                  <a:gd name="connsiteX19" fmla="*/ 57295 w 173694"/>
                  <a:gd name="connsiteY19" fmla="*/ 16646 h 169454"/>
                  <a:gd name="connsiteX20" fmla="*/ 86909 w 173694"/>
                  <a:gd name="connsiteY20" fmla="*/ 11160 h 169454"/>
                  <a:gd name="connsiteX21" fmla="*/ 116523 w 173694"/>
                  <a:gd name="connsiteY21" fmla="*/ 16646 h 169454"/>
                  <a:gd name="connsiteX22" fmla="*/ 140152 w 173694"/>
                  <a:gd name="connsiteY22" fmla="*/ 32170 h 169454"/>
                  <a:gd name="connsiteX23" fmla="*/ 155801 w 173694"/>
                  <a:gd name="connsiteY23" fmla="*/ 55487 h 169454"/>
                  <a:gd name="connsiteX24" fmla="*/ 161412 w 173694"/>
                  <a:gd name="connsiteY24" fmla="*/ 84727 h 169454"/>
                  <a:gd name="connsiteX25" fmla="*/ 155801 w 173694"/>
                  <a:gd name="connsiteY25" fmla="*/ 113843 h 169454"/>
                  <a:gd name="connsiteX26" fmla="*/ 140152 w 173694"/>
                  <a:gd name="connsiteY26" fmla="*/ 137222 h 169454"/>
                  <a:gd name="connsiteX27" fmla="*/ 116523 w 173694"/>
                  <a:gd name="connsiteY27" fmla="*/ 152746 h 169454"/>
                  <a:gd name="connsiteX28" fmla="*/ 86909 w 173694"/>
                  <a:gd name="connsiteY28" fmla="*/ 158233 h 169454"/>
                  <a:gd name="connsiteX29" fmla="*/ 57295 w 173694"/>
                  <a:gd name="connsiteY29" fmla="*/ 152746 h 169454"/>
                  <a:gd name="connsiteX30" fmla="*/ 33542 w 173694"/>
                  <a:gd name="connsiteY30" fmla="*/ 137222 h 169454"/>
                  <a:gd name="connsiteX31" fmla="*/ 17768 w 173694"/>
                  <a:gd name="connsiteY31" fmla="*/ 113843 h 169454"/>
                  <a:gd name="connsiteX32" fmla="*/ 12157 w 173694"/>
                  <a:gd name="connsiteY32" fmla="*/ 84727 h 169454"/>
                  <a:gd name="connsiteX33" fmla="*/ 17768 w 173694"/>
                  <a:gd name="connsiteY33" fmla="*/ 55487 h 16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3694" h="169454">
                    <a:moveTo>
                      <a:pt x="24689" y="145265"/>
                    </a:moveTo>
                    <a:cubicBezTo>
                      <a:pt x="32544" y="152996"/>
                      <a:pt x="41771" y="158981"/>
                      <a:pt x="52370" y="163158"/>
                    </a:cubicBezTo>
                    <a:cubicBezTo>
                      <a:pt x="62969" y="167398"/>
                      <a:pt x="74440" y="169455"/>
                      <a:pt x="86847" y="169455"/>
                    </a:cubicBezTo>
                    <a:cubicBezTo>
                      <a:pt x="99253" y="169455"/>
                      <a:pt x="110787" y="167335"/>
                      <a:pt x="121324" y="163158"/>
                    </a:cubicBezTo>
                    <a:cubicBezTo>
                      <a:pt x="131922" y="158919"/>
                      <a:pt x="141088" y="152996"/>
                      <a:pt x="148881" y="145390"/>
                    </a:cubicBezTo>
                    <a:cubicBezTo>
                      <a:pt x="156674" y="137721"/>
                      <a:pt x="162784" y="128806"/>
                      <a:pt x="167148" y="118519"/>
                    </a:cubicBezTo>
                    <a:cubicBezTo>
                      <a:pt x="171512" y="108232"/>
                      <a:pt x="173694" y="97010"/>
                      <a:pt x="173694" y="84727"/>
                    </a:cubicBezTo>
                    <a:cubicBezTo>
                      <a:pt x="173694" y="72445"/>
                      <a:pt x="171512" y="61223"/>
                      <a:pt x="167148" y="50936"/>
                    </a:cubicBezTo>
                    <a:cubicBezTo>
                      <a:pt x="162784" y="40649"/>
                      <a:pt x="156674" y="31734"/>
                      <a:pt x="148881" y="24065"/>
                    </a:cubicBezTo>
                    <a:cubicBezTo>
                      <a:pt x="141088" y="16397"/>
                      <a:pt x="131860" y="10474"/>
                      <a:pt x="121324" y="6297"/>
                    </a:cubicBezTo>
                    <a:cubicBezTo>
                      <a:pt x="110725" y="2057"/>
                      <a:pt x="99253" y="0"/>
                      <a:pt x="86847" y="0"/>
                    </a:cubicBezTo>
                    <a:cubicBezTo>
                      <a:pt x="74440" y="0"/>
                      <a:pt x="62906" y="2120"/>
                      <a:pt x="52370" y="6297"/>
                    </a:cubicBezTo>
                    <a:cubicBezTo>
                      <a:pt x="41771" y="10536"/>
                      <a:pt x="32544" y="16459"/>
                      <a:pt x="24689" y="24190"/>
                    </a:cubicBezTo>
                    <a:cubicBezTo>
                      <a:pt x="16833" y="31921"/>
                      <a:pt x="10723" y="40899"/>
                      <a:pt x="6421" y="51186"/>
                    </a:cubicBezTo>
                    <a:cubicBezTo>
                      <a:pt x="2120" y="61473"/>
                      <a:pt x="0" y="72632"/>
                      <a:pt x="0" y="84727"/>
                    </a:cubicBezTo>
                    <a:cubicBezTo>
                      <a:pt x="0" y="96822"/>
                      <a:pt x="2120" y="107982"/>
                      <a:pt x="6421" y="118269"/>
                    </a:cubicBezTo>
                    <a:cubicBezTo>
                      <a:pt x="10723" y="128556"/>
                      <a:pt x="16833" y="137534"/>
                      <a:pt x="24689" y="145265"/>
                    </a:cubicBezTo>
                    <a:close/>
                    <a:moveTo>
                      <a:pt x="17768" y="55487"/>
                    </a:moveTo>
                    <a:cubicBezTo>
                      <a:pt x="21509" y="46634"/>
                      <a:pt x="26746" y="38904"/>
                      <a:pt x="33542" y="32170"/>
                    </a:cubicBezTo>
                    <a:cubicBezTo>
                      <a:pt x="40275" y="25499"/>
                      <a:pt x="48193" y="20325"/>
                      <a:pt x="57295" y="16646"/>
                    </a:cubicBezTo>
                    <a:cubicBezTo>
                      <a:pt x="66397" y="12968"/>
                      <a:pt x="76248" y="11160"/>
                      <a:pt x="86909" y="11160"/>
                    </a:cubicBezTo>
                    <a:cubicBezTo>
                      <a:pt x="97570" y="11160"/>
                      <a:pt x="107421" y="12968"/>
                      <a:pt x="116523" y="16646"/>
                    </a:cubicBezTo>
                    <a:cubicBezTo>
                      <a:pt x="125625" y="20325"/>
                      <a:pt x="133481" y="25499"/>
                      <a:pt x="140152" y="32170"/>
                    </a:cubicBezTo>
                    <a:cubicBezTo>
                      <a:pt x="146823" y="38841"/>
                      <a:pt x="152060" y="46634"/>
                      <a:pt x="155801" y="55487"/>
                    </a:cubicBezTo>
                    <a:cubicBezTo>
                      <a:pt x="159542" y="64341"/>
                      <a:pt x="161412" y="74066"/>
                      <a:pt x="161412" y="84727"/>
                    </a:cubicBezTo>
                    <a:cubicBezTo>
                      <a:pt x="161412" y="95201"/>
                      <a:pt x="159542" y="104927"/>
                      <a:pt x="155801" y="113843"/>
                    </a:cubicBezTo>
                    <a:cubicBezTo>
                      <a:pt x="152060" y="122758"/>
                      <a:pt x="146823" y="130551"/>
                      <a:pt x="140152" y="137222"/>
                    </a:cubicBezTo>
                    <a:cubicBezTo>
                      <a:pt x="133481" y="143893"/>
                      <a:pt x="125563" y="149068"/>
                      <a:pt x="116523" y="152746"/>
                    </a:cubicBezTo>
                    <a:cubicBezTo>
                      <a:pt x="107421" y="156425"/>
                      <a:pt x="97570" y="158233"/>
                      <a:pt x="86909" y="158233"/>
                    </a:cubicBezTo>
                    <a:cubicBezTo>
                      <a:pt x="76248" y="158233"/>
                      <a:pt x="66397" y="156425"/>
                      <a:pt x="57295" y="152746"/>
                    </a:cubicBezTo>
                    <a:cubicBezTo>
                      <a:pt x="48193" y="149068"/>
                      <a:pt x="40275" y="143893"/>
                      <a:pt x="33542" y="137222"/>
                    </a:cubicBezTo>
                    <a:cubicBezTo>
                      <a:pt x="26746" y="130551"/>
                      <a:pt x="21509" y="122758"/>
                      <a:pt x="17768" y="113843"/>
                    </a:cubicBezTo>
                    <a:cubicBezTo>
                      <a:pt x="14028" y="104927"/>
                      <a:pt x="12157" y="95201"/>
                      <a:pt x="12157" y="84727"/>
                    </a:cubicBezTo>
                    <a:cubicBezTo>
                      <a:pt x="12157" y="74066"/>
                      <a:pt x="14028" y="64278"/>
                      <a:pt x="17768" y="55487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83E4AAC-E022-9DBB-08E6-B1CD181B5641}"/>
                  </a:ext>
                </a:extLst>
              </p:cNvPr>
              <p:cNvSpPr/>
              <p:nvPr/>
            </p:nvSpPr>
            <p:spPr>
              <a:xfrm>
                <a:off x="-7074914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CD45A799-D787-4AAC-8082-DC12457E9DE2}"/>
                  </a:ext>
                </a:extLst>
              </p:cNvPr>
              <p:cNvSpPr/>
              <p:nvPr/>
            </p:nvSpPr>
            <p:spPr>
              <a:xfrm>
                <a:off x="-6941994" y="2431348"/>
                <a:ext cx="121075" cy="169517"/>
              </a:xfrm>
              <a:custGeom>
                <a:avLst/>
                <a:gdLst>
                  <a:gd name="connsiteX0" fmla="*/ 87969 w 121075"/>
                  <a:gd name="connsiteY0" fmla="*/ 154430 h 169517"/>
                  <a:gd name="connsiteX1" fmla="*/ 60600 w 121075"/>
                  <a:gd name="connsiteY1" fmla="*/ 158856 h 169517"/>
                  <a:gd name="connsiteX2" fmla="*/ 28991 w 121075"/>
                  <a:gd name="connsiteY2" fmla="*/ 152746 h 169517"/>
                  <a:gd name="connsiteX3" fmla="*/ 5486 w 121075"/>
                  <a:gd name="connsiteY3" fmla="*/ 137846 h 169517"/>
                  <a:gd name="connsiteX4" fmla="*/ 0 w 121075"/>
                  <a:gd name="connsiteY4" fmla="*/ 146886 h 169517"/>
                  <a:gd name="connsiteX5" fmla="*/ 25686 w 121075"/>
                  <a:gd name="connsiteY5" fmla="*/ 163220 h 169517"/>
                  <a:gd name="connsiteX6" fmla="*/ 60912 w 121075"/>
                  <a:gd name="connsiteY6" fmla="*/ 169517 h 169517"/>
                  <a:gd name="connsiteX7" fmla="*/ 94952 w 121075"/>
                  <a:gd name="connsiteY7" fmla="*/ 163407 h 169517"/>
                  <a:gd name="connsiteX8" fmla="*/ 114653 w 121075"/>
                  <a:gd name="connsiteY8" fmla="*/ 147198 h 169517"/>
                  <a:gd name="connsiteX9" fmla="*/ 121075 w 121075"/>
                  <a:gd name="connsiteY9" fmla="*/ 125377 h 169517"/>
                  <a:gd name="connsiteX10" fmla="*/ 115339 w 121075"/>
                  <a:gd name="connsiteY10" fmla="*/ 104366 h 169517"/>
                  <a:gd name="connsiteX11" fmla="*/ 100314 w 121075"/>
                  <a:gd name="connsiteY11" fmla="*/ 91461 h 169517"/>
                  <a:gd name="connsiteX12" fmla="*/ 79989 w 121075"/>
                  <a:gd name="connsiteY12" fmla="*/ 83730 h 169517"/>
                  <a:gd name="connsiteX13" fmla="*/ 57794 w 121075"/>
                  <a:gd name="connsiteY13" fmla="*/ 78119 h 169517"/>
                  <a:gd name="connsiteX14" fmla="*/ 37282 w 121075"/>
                  <a:gd name="connsiteY14" fmla="*/ 71697 h 169517"/>
                  <a:gd name="connsiteX15" fmla="*/ 22382 w 121075"/>
                  <a:gd name="connsiteY15" fmla="*/ 61410 h 169517"/>
                  <a:gd name="connsiteX16" fmla="*/ 16771 w 121075"/>
                  <a:gd name="connsiteY16" fmla="*/ 44203 h 169517"/>
                  <a:gd name="connsiteX17" fmla="*/ 21759 w 121075"/>
                  <a:gd name="connsiteY17" fmla="*/ 27370 h 169517"/>
                  <a:gd name="connsiteX18" fmla="*/ 37282 w 121075"/>
                  <a:gd name="connsiteY18" fmla="*/ 15337 h 169517"/>
                  <a:gd name="connsiteX19" fmla="*/ 63779 w 121075"/>
                  <a:gd name="connsiteY19" fmla="*/ 10786 h 169517"/>
                  <a:gd name="connsiteX20" fmla="*/ 87034 w 121075"/>
                  <a:gd name="connsiteY20" fmla="*/ 14215 h 169517"/>
                  <a:gd name="connsiteX21" fmla="*/ 109603 w 121075"/>
                  <a:gd name="connsiteY21" fmla="*/ 24813 h 169517"/>
                  <a:gd name="connsiteX22" fmla="*/ 114155 w 121075"/>
                  <a:gd name="connsiteY22" fmla="*/ 15025 h 169517"/>
                  <a:gd name="connsiteX23" fmla="*/ 91087 w 121075"/>
                  <a:gd name="connsiteY23" fmla="*/ 4052 h 169517"/>
                  <a:gd name="connsiteX24" fmla="*/ 63717 w 121075"/>
                  <a:gd name="connsiteY24" fmla="*/ 0 h 169517"/>
                  <a:gd name="connsiteX25" fmla="*/ 30050 w 121075"/>
                  <a:gd name="connsiteY25" fmla="*/ 6172 h 169517"/>
                  <a:gd name="connsiteX26" fmla="*/ 10723 w 121075"/>
                  <a:gd name="connsiteY26" fmla="*/ 22382 h 169517"/>
                  <a:gd name="connsiteX27" fmla="*/ 4489 w 121075"/>
                  <a:gd name="connsiteY27" fmla="*/ 44328 h 169517"/>
                  <a:gd name="connsiteX28" fmla="*/ 10100 w 121075"/>
                  <a:gd name="connsiteY28" fmla="*/ 65712 h 169517"/>
                  <a:gd name="connsiteX29" fmla="*/ 25001 w 121075"/>
                  <a:gd name="connsiteY29" fmla="*/ 78742 h 169517"/>
                  <a:gd name="connsiteX30" fmla="*/ 45512 w 121075"/>
                  <a:gd name="connsiteY30" fmla="*/ 86535 h 169517"/>
                  <a:gd name="connsiteX31" fmla="*/ 67707 w 121075"/>
                  <a:gd name="connsiteY31" fmla="*/ 92147 h 169517"/>
                  <a:gd name="connsiteX32" fmla="*/ 88032 w 121075"/>
                  <a:gd name="connsiteY32" fmla="*/ 98568 h 169517"/>
                  <a:gd name="connsiteX33" fmla="*/ 103057 w 121075"/>
                  <a:gd name="connsiteY33" fmla="*/ 108855 h 169517"/>
                  <a:gd name="connsiteX34" fmla="*/ 108793 w 121075"/>
                  <a:gd name="connsiteY34" fmla="*/ 126063 h 169517"/>
                  <a:gd name="connsiteX35" fmla="*/ 103681 w 121075"/>
                  <a:gd name="connsiteY35" fmla="*/ 142522 h 169517"/>
                  <a:gd name="connsiteX36" fmla="*/ 87969 w 121075"/>
                  <a:gd name="connsiteY36" fmla="*/ 154430 h 16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1075" h="169517">
                    <a:moveTo>
                      <a:pt x="87969" y="154430"/>
                    </a:moveTo>
                    <a:cubicBezTo>
                      <a:pt x="80862" y="157360"/>
                      <a:pt x="71760" y="158856"/>
                      <a:pt x="60600" y="158856"/>
                    </a:cubicBezTo>
                    <a:cubicBezTo>
                      <a:pt x="49440" y="158856"/>
                      <a:pt x="38904" y="156799"/>
                      <a:pt x="28991" y="152746"/>
                    </a:cubicBezTo>
                    <a:cubicBezTo>
                      <a:pt x="19016" y="148694"/>
                      <a:pt x="11222" y="143706"/>
                      <a:pt x="5486" y="137846"/>
                    </a:cubicBezTo>
                    <a:lnTo>
                      <a:pt x="0" y="146886"/>
                    </a:lnTo>
                    <a:cubicBezTo>
                      <a:pt x="6047" y="153557"/>
                      <a:pt x="14589" y="159043"/>
                      <a:pt x="25686" y="163220"/>
                    </a:cubicBezTo>
                    <a:cubicBezTo>
                      <a:pt x="36722" y="167460"/>
                      <a:pt x="48505" y="169517"/>
                      <a:pt x="60912" y="169517"/>
                    </a:cubicBezTo>
                    <a:cubicBezTo>
                      <a:pt x="74752" y="169517"/>
                      <a:pt x="86099" y="167522"/>
                      <a:pt x="94952" y="163407"/>
                    </a:cubicBezTo>
                    <a:cubicBezTo>
                      <a:pt x="103805" y="159355"/>
                      <a:pt x="110351" y="153931"/>
                      <a:pt x="114653" y="147198"/>
                    </a:cubicBezTo>
                    <a:cubicBezTo>
                      <a:pt x="118955" y="140464"/>
                      <a:pt x="121075" y="133170"/>
                      <a:pt x="121075" y="125377"/>
                    </a:cubicBezTo>
                    <a:cubicBezTo>
                      <a:pt x="121075" y="116773"/>
                      <a:pt x="119142" y="109790"/>
                      <a:pt x="115339" y="104366"/>
                    </a:cubicBezTo>
                    <a:cubicBezTo>
                      <a:pt x="111536" y="98942"/>
                      <a:pt x="106486" y="94640"/>
                      <a:pt x="100314" y="91461"/>
                    </a:cubicBezTo>
                    <a:cubicBezTo>
                      <a:pt x="94079" y="88281"/>
                      <a:pt x="87346" y="85663"/>
                      <a:pt x="79989" y="83730"/>
                    </a:cubicBezTo>
                    <a:cubicBezTo>
                      <a:pt x="72633" y="81735"/>
                      <a:pt x="65276" y="79865"/>
                      <a:pt x="57794" y="78119"/>
                    </a:cubicBezTo>
                    <a:cubicBezTo>
                      <a:pt x="50312" y="76373"/>
                      <a:pt x="43455" y="74191"/>
                      <a:pt x="37282" y="71697"/>
                    </a:cubicBezTo>
                    <a:cubicBezTo>
                      <a:pt x="31048" y="69141"/>
                      <a:pt x="26122" y="65712"/>
                      <a:pt x="22382" y="61410"/>
                    </a:cubicBezTo>
                    <a:cubicBezTo>
                      <a:pt x="18641" y="57108"/>
                      <a:pt x="16771" y="51373"/>
                      <a:pt x="16771" y="44203"/>
                    </a:cubicBezTo>
                    <a:cubicBezTo>
                      <a:pt x="16771" y="38031"/>
                      <a:pt x="18454" y="32420"/>
                      <a:pt x="21759" y="27370"/>
                    </a:cubicBezTo>
                    <a:cubicBezTo>
                      <a:pt x="25125" y="22382"/>
                      <a:pt x="30300" y="18330"/>
                      <a:pt x="37282" y="15337"/>
                    </a:cubicBezTo>
                    <a:cubicBezTo>
                      <a:pt x="44265" y="12282"/>
                      <a:pt x="53118" y="10786"/>
                      <a:pt x="63779" y="10786"/>
                    </a:cubicBezTo>
                    <a:cubicBezTo>
                      <a:pt x="71261" y="10786"/>
                      <a:pt x="78992" y="11908"/>
                      <a:pt x="87034" y="14215"/>
                    </a:cubicBezTo>
                    <a:cubicBezTo>
                      <a:pt x="95077" y="16522"/>
                      <a:pt x="102620" y="20075"/>
                      <a:pt x="109603" y="24813"/>
                    </a:cubicBezTo>
                    <a:lnTo>
                      <a:pt x="114155" y="15025"/>
                    </a:lnTo>
                    <a:cubicBezTo>
                      <a:pt x="107796" y="10412"/>
                      <a:pt x="100127" y="6733"/>
                      <a:pt x="91087" y="4052"/>
                    </a:cubicBezTo>
                    <a:cubicBezTo>
                      <a:pt x="82109" y="1372"/>
                      <a:pt x="73006" y="0"/>
                      <a:pt x="63717" y="0"/>
                    </a:cubicBezTo>
                    <a:cubicBezTo>
                      <a:pt x="50001" y="0"/>
                      <a:pt x="38779" y="2057"/>
                      <a:pt x="30050" y="6172"/>
                    </a:cubicBezTo>
                    <a:cubicBezTo>
                      <a:pt x="21322" y="10287"/>
                      <a:pt x="14838" y="15711"/>
                      <a:pt x="10723" y="22382"/>
                    </a:cubicBezTo>
                    <a:cubicBezTo>
                      <a:pt x="6609" y="29053"/>
                      <a:pt x="4489" y="36410"/>
                      <a:pt x="4489" y="44328"/>
                    </a:cubicBezTo>
                    <a:cubicBezTo>
                      <a:pt x="4489" y="53056"/>
                      <a:pt x="6359" y="60226"/>
                      <a:pt x="10100" y="65712"/>
                    </a:cubicBezTo>
                    <a:cubicBezTo>
                      <a:pt x="13841" y="71198"/>
                      <a:pt x="18828" y="75563"/>
                      <a:pt x="25001" y="78742"/>
                    </a:cubicBezTo>
                    <a:cubicBezTo>
                      <a:pt x="31235" y="81922"/>
                      <a:pt x="38031" y="84540"/>
                      <a:pt x="45512" y="86535"/>
                    </a:cubicBezTo>
                    <a:cubicBezTo>
                      <a:pt x="52994" y="88530"/>
                      <a:pt x="60412" y="90401"/>
                      <a:pt x="67707" y="92147"/>
                    </a:cubicBezTo>
                    <a:cubicBezTo>
                      <a:pt x="75002" y="93892"/>
                      <a:pt x="81797" y="96074"/>
                      <a:pt x="88032" y="98568"/>
                    </a:cubicBezTo>
                    <a:cubicBezTo>
                      <a:pt x="94266" y="101124"/>
                      <a:pt x="99254" y="104553"/>
                      <a:pt x="103057" y="108855"/>
                    </a:cubicBezTo>
                    <a:cubicBezTo>
                      <a:pt x="106860" y="113157"/>
                      <a:pt x="108793" y="118893"/>
                      <a:pt x="108793" y="126063"/>
                    </a:cubicBezTo>
                    <a:cubicBezTo>
                      <a:pt x="108793" y="132110"/>
                      <a:pt x="107110" y="137596"/>
                      <a:pt x="103681" y="142522"/>
                    </a:cubicBezTo>
                    <a:cubicBezTo>
                      <a:pt x="100314" y="147572"/>
                      <a:pt x="95077" y="151499"/>
                      <a:pt x="87969" y="154430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B8F51B5-DFB4-42BD-8C2A-FC840E2BC2A9}"/>
                  </a:ext>
                </a:extLst>
              </p:cNvPr>
              <p:cNvSpPr/>
              <p:nvPr/>
            </p:nvSpPr>
            <p:spPr>
              <a:xfrm>
                <a:off x="-6809447" y="2432594"/>
                <a:ext cx="132546" cy="167148"/>
              </a:xfrm>
              <a:custGeom>
                <a:avLst/>
                <a:gdLst>
                  <a:gd name="connsiteX0" fmla="*/ 60164 w 132546"/>
                  <a:gd name="connsiteY0" fmla="*/ 167148 h 167148"/>
                  <a:gd name="connsiteX1" fmla="*/ 72383 w 132546"/>
                  <a:gd name="connsiteY1" fmla="*/ 167148 h 167148"/>
                  <a:gd name="connsiteX2" fmla="*/ 72383 w 132546"/>
                  <a:gd name="connsiteY2" fmla="*/ 10973 h 167148"/>
                  <a:gd name="connsiteX3" fmla="*/ 132547 w 132546"/>
                  <a:gd name="connsiteY3" fmla="*/ 10973 h 167148"/>
                  <a:gd name="connsiteX4" fmla="*/ 132547 w 132546"/>
                  <a:gd name="connsiteY4" fmla="*/ 0 h 167148"/>
                  <a:gd name="connsiteX5" fmla="*/ 0 w 132546"/>
                  <a:gd name="connsiteY5" fmla="*/ 0 h 167148"/>
                  <a:gd name="connsiteX6" fmla="*/ 0 w 132546"/>
                  <a:gd name="connsiteY6" fmla="*/ 10973 h 167148"/>
                  <a:gd name="connsiteX7" fmla="*/ 60164 w 132546"/>
                  <a:gd name="connsiteY7" fmla="*/ 10973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546" h="167148">
                    <a:moveTo>
                      <a:pt x="60164" y="167148"/>
                    </a:moveTo>
                    <a:lnTo>
                      <a:pt x="72383" y="167148"/>
                    </a:lnTo>
                    <a:lnTo>
                      <a:pt x="72383" y="10973"/>
                    </a:lnTo>
                    <a:lnTo>
                      <a:pt x="132547" y="10973"/>
                    </a:lnTo>
                    <a:lnTo>
                      <a:pt x="132547" y="0"/>
                    </a:lnTo>
                    <a:lnTo>
                      <a:pt x="0" y="0"/>
                    </a:lnTo>
                    <a:lnTo>
                      <a:pt x="0" y="10973"/>
                    </a:lnTo>
                    <a:lnTo>
                      <a:pt x="60164" y="10973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B1E0D37F-8746-2F0D-E528-AD6752022FB6}"/>
                  </a:ext>
                </a:extLst>
              </p:cNvPr>
              <p:cNvSpPr/>
              <p:nvPr/>
            </p:nvSpPr>
            <p:spPr>
              <a:xfrm>
                <a:off x="-6695417" y="2432594"/>
                <a:ext cx="165901" cy="167148"/>
              </a:xfrm>
              <a:custGeom>
                <a:avLst/>
                <a:gdLst>
                  <a:gd name="connsiteX0" fmla="*/ 13092 w 165901"/>
                  <a:gd name="connsiteY0" fmla="*/ 167148 h 167148"/>
                  <a:gd name="connsiteX1" fmla="*/ 34414 w 165901"/>
                  <a:gd name="connsiteY1" fmla="*/ 120140 h 167148"/>
                  <a:gd name="connsiteX2" fmla="*/ 131362 w 165901"/>
                  <a:gd name="connsiteY2" fmla="*/ 120140 h 167148"/>
                  <a:gd name="connsiteX3" fmla="*/ 152746 w 165901"/>
                  <a:gd name="connsiteY3" fmla="*/ 167148 h 167148"/>
                  <a:gd name="connsiteX4" fmla="*/ 165901 w 165901"/>
                  <a:gd name="connsiteY4" fmla="*/ 167148 h 167148"/>
                  <a:gd name="connsiteX5" fmla="*/ 89029 w 165901"/>
                  <a:gd name="connsiteY5" fmla="*/ 0 h 167148"/>
                  <a:gd name="connsiteX6" fmla="*/ 76872 w 165901"/>
                  <a:gd name="connsiteY6" fmla="*/ 0 h 167148"/>
                  <a:gd name="connsiteX7" fmla="*/ 0 w 165901"/>
                  <a:gd name="connsiteY7" fmla="*/ 167148 h 167148"/>
                  <a:gd name="connsiteX8" fmla="*/ 13092 w 165901"/>
                  <a:gd name="connsiteY8" fmla="*/ 167148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13092" y="167148"/>
                    </a:moveTo>
                    <a:lnTo>
                      <a:pt x="34414" y="120140"/>
                    </a:ln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092" y="167148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C8AF6FB6-1321-C882-628D-F370DC09643C}"/>
                  </a:ext>
                </a:extLst>
              </p:cNvPr>
              <p:cNvSpPr/>
              <p:nvPr/>
            </p:nvSpPr>
            <p:spPr>
              <a:xfrm>
                <a:off x="-6503767" y="2432657"/>
                <a:ext cx="154990" cy="167148"/>
              </a:xfrm>
              <a:custGeom>
                <a:avLst/>
                <a:gdLst>
                  <a:gd name="connsiteX0" fmla="*/ 112720 w 154990"/>
                  <a:gd name="connsiteY0" fmla="*/ 156362 h 167148"/>
                  <a:gd name="connsiteX1" fmla="*/ 143893 w 154990"/>
                  <a:gd name="connsiteY1" fmla="*/ 126748 h 167148"/>
                  <a:gd name="connsiteX2" fmla="*/ 154991 w 154990"/>
                  <a:gd name="connsiteY2" fmla="*/ 83543 h 167148"/>
                  <a:gd name="connsiteX3" fmla="*/ 143893 w 154990"/>
                  <a:gd name="connsiteY3" fmla="*/ 40338 h 167148"/>
                  <a:gd name="connsiteX4" fmla="*/ 112720 w 154990"/>
                  <a:gd name="connsiteY4" fmla="*/ 10723 h 167148"/>
                  <a:gd name="connsiteX5" fmla="*/ 66148 w 154990"/>
                  <a:gd name="connsiteY5" fmla="*/ 0 h 167148"/>
                  <a:gd name="connsiteX6" fmla="*/ 0 w 154990"/>
                  <a:gd name="connsiteY6" fmla="*/ 0 h 167148"/>
                  <a:gd name="connsiteX7" fmla="*/ 0 w 154990"/>
                  <a:gd name="connsiteY7" fmla="*/ 167148 h 167148"/>
                  <a:gd name="connsiteX8" fmla="*/ 66148 w 154990"/>
                  <a:gd name="connsiteY8" fmla="*/ 167148 h 167148"/>
                  <a:gd name="connsiteX9" fmla="*/ 112720 w 154990"/>
                  <a:gd name="connsiteY9" fmla="*/ 156362 h 167148"/>
                  <a:gd name="connsiteX10" fmla="*/ 12157 w 154990"/>
                  <a:gd name="connsiteY10" fmla="*/ 156113 h 167148"/>
                  <a:gd name="connsiteX11" fmla="*/ 12157 w 154990"/>
                  <a:gd name="connsiteY11" fmla="*/ 10910 h 167148"/>
                  <a:gd name="connsiteX12" fmla="*/ 65151 w 154990"/>
                  <a:gd name="connsiteY12" fmla="*/ 10910 h 167148"/>
                  <a:gd name="connsiteX13" fmla="*/ 106236 w 154990"/>
                  <a:gd name="connsiteY13" fmla="*/ 20200 h 167148"/>
                  <a:gd name="connsiteX14" fmla="*/ 133232 w 154990"/>
                  <a:gd name="connsiteY14" fmla="*/ 45886 h 167148"/>
                  <a:gd name="connsiteX15" fmla="*/ 142770 w 154990"/>
                  <a:gd name="connsiteY15" fmla="*/ 83480 h 167148"/>
                  <a:gd name="connsiteX16" fmla="*/ 133232 w 154990"/>
                  <a:gd name="connsiteY16" fmla="*/ 121075 h 167148"/>
                  <a:gd name="connsiteX17" fmla="*/ 106236 w 154990"/>
                  <a:gd name="connsiteY17" fmla="*/ 146761 h 167148"/>
                  <a:gd name="connsiteX18" fmla="*/ 65151 w 154990"/>
                  <a:gd name="connsiteY18" fmla="*/ 156051 h 167148"/>
                  <a:gd name="connsiteX19" fmla="*/ 12157 w 154990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0" h="167148">
                    <a:moveTo>
                      <a:pt x="112720" y="156362"/>
                    </a:moveTo>
                    <a:cubicBezTo>
                      <a:pt x="126062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0" y="10723"/>
                    </a:cubicBezTo>
                    <a:cubicBezTo>
                      <a:pt x="99378" y="3554"/>
                      <a:pt x="83854" y="0"/>
                      <a:pt x="66148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8" y="167148"/>
                    </a:lnTo>
                    <a:cubicBezTo>
                      <a:pt x="83792" y="167086"/>
                      <a:pt x="99316" y="163532"/>
                      <a:pt x="112720" y="156362"/>
                    </a:cubicBezTo>
                    <a:close/>
                    <a:moveTo>
                      <a:pt x="12157" y="156113"/>
                    </a:moveTo>
                    <a:lnTo>
                      <a:pt x="12157" y="10910"/>
                    </a:lnTo>
                    <a:lnTo>
                      <a:pt x="65151" y="10910"/>
                    </a:lnTo>
                    <a:cubicBezTo>
                      <a:pt x="80924" y="10910"/>
                      <a:pt x="94578" y="14028"/>
                      <a:pt x="106236" y="20200"/>
                    </a:cubicBezTo>
                    <a:cubicBezTo>
                      <a:pt x="117832" y="26434"/>
                      <a:pt x="126873" y="34976"/>
                      <a:pt x="133232" y="45886"/>
                    </a:cubicBezTo>
                    <a:cubicBezTo>
                      <a:pt x="139592" y="56797"/>
                      <a:pt x="142770" y="69328"/>
                      <a:pt x="142770" y="83480"/>
                    </a:cubicBezTo>
                    <a:cubicBezTo>
                      <a:pt x="142770" y="97633"/>
                      <a:pt x="139592" y="110164"/>
                      <a:pt x="133232" y="121075"/>
                    </a:cubicBezTo>
                    <a:cubicBezTo>
                      <a:pt x="126873" y="131985"/>
                      <a:pt x="117895" y="140527"/>
                      <a:pt x="106236" y="146761"/>
                    </a:cubicBezTo>
                    <a:cubicBezTo>
                      <a:pt x="94640" y="152933"/>
                      <a:pt x="80924" y="156051"/>
                      <a:pt x="65151" y="156051"/>
                    </a:cubicBezTo>
                    <a:lnTo>
                      <a:pt x="12157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35A5CFC6-3844-5289-75E0-D10A69774247}"/>
                  </a:ext>
                </a:extLst>
              </p:cNvPr>
              <p:cNvSpPr/>
              <p:nvPr/>
            </p:nvSpPr>
            <p:spPr>
              <a:xfrm>
                <a:off x="-6314113" y="2432594"/>
                <a:ext cx="133918" cy="168332"/>
              </a:xfrm>
              <a:custGeom>
                <a:avLst/>
                <a:gdLst>
                  <a:gd name="connsiteX0" fmla="*/ 66835 w 133918"/>
                  <a:gd name="connsiteY0" fmla="*/ 168333 h 168332"/>
                  <a:gd name="connsiteX1" fmla="*/ 116025 w 133918"/>
                  <a:gd name="connsiteY1" fmla="*/ 150190 h 168332"/>
                  <a:gd name="connsiteX2" fmla="*/ 133918 w 133918"/>
                  <a:gd name="connsiteY2" fmla="*/ 96199 h 168332"/>
                  <a:gd name="connsiteX3" fmla="*/ 133918 w 133918"/>
                  <a:gd name="connsiteY3" fmla="*/ 0 h 168332"/>
                  <a:gd name="connsiteX4" fmla="*/ 121761 w 133918"/>
                  <a:gd name="connsiteY4" fmla="*/ 0 h 168332"/>
                  <a:gd name="connsiteX5" fmla="*/ 121761 w 133918"/>
                  <a:gd name="connsiteY5" fmla="*/ 95763 h 168332"/>
                  <a:gd name="connsiteX6" fmla="*/ 107421 w 133918"/>
                  <a:gd name="connsiteY6" fmla="*/ 142085 h 168332"/>
                  <a:gd name="connsiteX7" fmla="*/ 67084 w 133918"/>
                  <a:gd name="connsiteY7" fmla="*/ 157111 h 168332"/>
                  <a:gd name="connsiteX8" fmla="*/ 26497 w 133918"/>
                  <a:gd name="connsiteY8" fmla="*/ 142085 h 168332"/>
                  <a:gd name="connsiteX9" fmla="*/ 12158 w 133918"/>
                  <a:gd name="connsiteY9" fmla="*/ 95763 h 168332"/>
                  <a:gd name="connsiteX10" fmla="*/ 12158 w 133918"/>
                  <a:gd name="connsiteY10" fmla="*/ 0 h 168332"/>
                  <a:gd name="connsiteX11" fmla="*/ 0 w 133918"/>
                  <a:gd name="connsiteY11" fmla="*/ 0 h 168332"/>
                  <a:gd name="connsiteX12" fmla="*/ 0 w 133918"/>
                  <a:gd name="connsiteY12" fmla="*/ 96199 h 168332"/>
                  <a:gd name="connsiteX13" fmla="*/ 17893 w 133918"/>
                  <a:gd name="connsiteY13" fmla="*/ 150190 h 168332"/>
                  <a:gd name="connsiteX14" fmla="*/ 66835 w 133918"/>
                  <a:gd name="connsiteY14" fmla="*/ 168333 h 16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3918" h="168332">
                    <a:moveTo>
                      <a:pt x="66835" y="168333"/>
                    </a:moveTo>
                    <a:cubicBezTo>
                      <a:pt x="87658" y="168333"/>
                      <a:pt x="104055" y="162285"/>
                      <a:pt x="116025" y="150190"/>
                    </a:cubicBezTo>
                    <a:cubicBezTo>
                      <a:pt x="127933" y="138095"/>
                      <a:pt x="133918" y="120077"/>
                      <a:pt x="133918" y="96199"/>
                    </a:cubicBezTo>
                    <a:lnTo>
                      <a:pt x="133918" y="0"/>
                    </a:lnTo>
                    <a:lnTo>
                      <a:pt x="121761" y="0"/>
                    </a:lnTo>
                    <a:lnTo>
                      <a:pt x="121761" y="95763"/>
                    </a:lnTo>
                    <a:cubicBezTo>
                      <a:pt x="121761" y="116586"/>
                      <a:pt x="116960" y="132048"/>
                      <a:pt x="107421" y="142085"/>
                    </a:cubicBezTo>
                    <a:cubicBezTo>
                      <a:pt x="97882" y="152123"/>
                      <a:pt x="84416" y="157111"/>
                      <a:pt x="67084" y="157111"/>
                    </a:cubicBezTo>
                    <a:cubicBezTo>
                      <a:pt x="49565" y="157111"/>
                      <a:pt x="36036" y="152123"/>
                      <a:pt x="26497" y="142085"/>
                    </a:cubicBezTo>
                    <a:cubicBezTo>
                      <a:pt x="16959" y="132048"/>
                      <a:pt x="12158" y="116586"/>
                      <a:pt x="12158" y="95763"/>
                    </a:cubicBezTo>
                    <a:lnTo>
                      <a:pt x="12158" y="0"/>
                    </a:lnTo>
                    <a:lnTo>
                      <a:pt x="0" y="0"/>
                    </a:lnTo>
                    <a:lnTo>
                      <a:pt x="0" y="96199"/>
                    </a:lnTo>
                    <a:cubicBezTo>
                      <a:pt x="0" y="120077"/>
                      <a:pt x="5986" y="138095"/>
                      <a:pt x="17893" y="150190"/>
                    </a:cubicBezTo>
                    <a:cubicBezTo>
                      <a:pt x="29864" y="162285"/>
                      <a:pt x="46136" y="168333"/>
                      <a:pt x="66835" y="168333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0CD7668A-72E5-8EFB-7CAC-07532947BD57}"/>
                  </a:ext>
                </a:extLst>
              </p:cNvPr>
              <p:cNvSpPr/>
              <p:nvPr/>
            </p:nvSpPr>
            <p:spPr>
              <a:xfrm>
                <a:off x="-6164297" y="2432594"/>
                <a:ext cx="165901" cy="167148"/>
              </a:xfrm>
              <a:custGeom>
                <a:avLst/>
                <a:gdLst>
                  <a:gd name="connsiteX0" fmla="*/ 34415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5 w 165901"/>
                  <a:gd name="connsiteY8" fmla="*/ 120140 h 167148"/>
                  <a:gd name="connsiteX9" fmla="*/ 82795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1 w 165901"/>
                  <a:gd name="connsiteY11" fmla="*/ 109853 h 167148"/>
                  <a:gd name="connsiteX12" fmla="*/ 82795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5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5" y="120140"/>
                    </a:lnTo>
                    <a:close/>
                    <a:moveTo>
                      <a:pt x="82795" y="13467"/>
                    </a:moveTo>
                    <a:lnTo>
                      <a:pt x="126686" y="109853"/>
                    </a:lnTo>
                    <a:lnTo>
                      <a:pt x="39091" y="109853"/>
                    </a:lnTo>
                    <a:lnTo>
                      <a:pt x="82795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365649A6-860A-73AF-2448-9BFF2F3A6B5C}"/>
                  </a:ext>
                </a:extLst>
              </p:cNvPr>
              <p:cNvSpPr/>
              <p:nvPr/>
            </p:nvSpPr>
            <p:spPr>
              <a:xfrm>
                <a:off x="-5972647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BFB162FC-1484-0DE1-6C70-FC510B618B81}"/>
                  </a:ext>
                </a:extLst>
              </p:cNvPr>
              <p:cNvSpPr/>
              <p:nvPr/>
            </p:nvSpPr>
            <p:spPr>
              <a:xfrm>
                <a:off x="-5771645" y="2432657"/>
                <a:ext cx="154991" cy="167148"/>
              </a:xfrm>
              <a:custGeom>
                <a:avLst/>
                <a:gdLst>
                  <a:gd name="connsiteX0" fmla="*/ 112721 w 154991"/>
                  <a:gd name="connsiteY0" fmla="*/ 156362 h 167148"/>
                  <a:gd name="connsiteX1" fmla="*/ 143893 w 154991"/>
                  <a:gd name="connsiteY1" fmla="*/ 126748 h 167148"/>
                  <a:gd name="connsiteX2" fmla="*/ 154991 w 154991"/>
                  <a:gd name="connsiteY2" fmla="*/ 83543 h 167148"/>
                  <a:gd name="connsiteX3" fmla="*/ 143893 w 154991"/>
                  <a:gd name="connsiteY3" fmla="*/ 40338 h 167148"/>
                  <a:gd name="connsiteX4" fmla="*/ 112721 w 154991"/>
                  <a:gd name="connsiteY4" fmla="*/ 10723 h 167148"/>
                  <a:gd name="connsiteX5" fmla="*/ 66149 w 154991"/>
                  <a:gd name="connsiteY5" fmla="*/ 0 h 167148"/>
                  <a:gd name="connsiteX6" fmla="*/ 0 w 154991"/>
                  <a:gd name="connsiteY6" fmla="*/ 0 h 167148"/>
                  <a:gd name="connsiteX7" fmla="*/ 0 w 154991"/>
                  <a:gd name="connsiteY7" fmla="*/ 167148 h 167148"/>
                  <a:gd name="connsiteX8" fmla="*/ 66149 w 154991"/>
                  <a:gd name="connsiteY8" fmla="*/ 167148 h 167148"/>
                  <a:gd name="connsiteX9" fmla="*/ 112721 w 154991"/>
                  <a:gd name="connsiteY9" fmla="*/ 156362 h 167148"/>
                  <a:gd name="connsiteX10" fmla="*/ 12220 w 154991"/>
                  <a:gd name="connsiteY10" fmla="*/ 156113 h 167148"/>
                  <a:gd name="connsiteX11" fmla="*/ 12220 w 154991"/>
                  <a:gd name="connsiteY11" fmla="*/ 10910 h 167148"/>
                  <a:gd name="connsiteX12" fmla="*/ 65213 w 154991"/>
                  <a:gd name="connsiteY12" fmla="*/ 10910 h 167148"/>
                  <a:gd name="connsiteX13" fmla="*/ 106299 w 154991"/>
                  <a:gd name="connsiteY13" fmla="*/ 20200 h 167148"/>
                  <a:gd name="connsiteX14" fmla="*/ 133295 w 154991"/>
                  <a:gd name="connsiteY14" fmla="*/ 45886 h 167148"/>
                  <a:gd name="connsiteX15" fmla="*/ 142834 w 154991"/>
                  <a:gd name="connsiteY15" fmla="*/ 83480 h 167148"/>
                  <a:gd name="connsiteX16" fmla="*/ 133295 w 154991"/>
                  <a:gd name="connsiteY16" fmla="*/ 121075 h 167148"/>
                  <a:gd name="connsiteX17" fmla="*/ 106299 w 154991"/>
                  <a:gd name="connsiteY17" fmla="*/ 146761 h 167148"/>
                  <a:gd name="connsiteX18" fmla="*/ 65213 w 154991"/>
                  <a:gd name="connsiteY18" fmla="*/ 156051 h 167148"/>
                  <a:gd name="connsiteX19" fmla="*/ 12220 w 154991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1" h="167148">
                    <a:moveTo>
                      <a:pt x="112721" y="156362"/>
                    </a:moveTo>
                    <a:cubicBezTo>
                      <a:pt x="126063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1" y="10723"/>
                    </a:cubicBezTo>
                    <a:cubicBezTo>
                      <a:pt x="99379" y="3554"/>
                      <a:pt x="83855" y="0"/>
                      <a:pt x="66149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9" y="167148"/>
                    </a:lnTo>
                    <a:cubicBezTo>
                      <a:pt x="83855" y="167086"/>
                      <a:pt x="99379" y="163532"/>
                      <a:pt x="112721" y="156362"/>
                    </a:cubicBezTo>
                    <a:close/>
                    <a:moveTo>
                      <a:pt x="12220" y="156113"/>
                    </a:moveTo>
                    <a:lnTo>
                      <a:pt x="12220" y="10910"/>
                    </a:lnTo>
                    <a:lnTo>
                      <a:pt x="65213" y="10910"/>
                    </a:lnTo>
                    <a:cubicBezTo>
                      <a:pt x="80987" y="10910"/>
                      <a:pt x="94641" y="14028"/>
                      <a:pt x="106299" y="20200"/>
                    </a:cubicBezTo>
                    <a:cubicBezTo>
                      <a:pt x="117895" y="26434"/>
                      <a:pt x="126936" y="34976"/>
                      <a:pt x="133295" y="45886"/>
                    </a:cubicBezTo>
                    <a:cubicBezTo>
                      <a:pt x="139654" y="56797"/>
                      <a:pt x="142834" y="69328"/>
                      <a:pt x="142834" y="83480"/>
                    </a:cubicBezTo>
                    <a:cubicBezTo>
                      <a:pt x="142834" y="97633"/>
                      <a:pt x="139654" y="110164"/>
                      <a:pt x="133295" y="121075"/>
                    </a:cubicBezTo>
                    <a:cubicBezTo>
                      <a:pt x="126936" y="131985"/>
                      <a:pt x="117958" y="140527"/>
                      <a:pt x="106299" y="146761"/>
                    </a:cubicBezTo>
                    <a:cubicBezTo>
                      <a:pt x="94703" y="152933"/>
                      <a:pt x="80987" y="156051"/>
                      <a:pt x="65213" y="156051"/>
                    </a:cubicBezTo>
                    <a:lnTo>
                      <a:pt x="12220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AB65FF1C-37CF-4E9C-655C-43F6F953E76E}"/>
                  </a:ext>
                </a:extLst>
              </p:cNvPr>
              <p:cNvSpPr/>
              <p:nvPr/>
            </p:nvSpPr>
            <p:spPr>
              <a:xfrm>
                <a:off x="-5579683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5809EFEC-8C46-3F1F-9582-B7B7F566B7C3}"/>
                </a:ext>
              </a:extLst>
            </p:cNvPr>
            <p:cNvSpPr/>
            <p:nvPr/>
          </p:nvSpPr>
          <p:spPr>
            <a:xfrm>
              <a:off x="-8021941" y="2809971"/>
              <a:ext cx="330493" cy="283235"/>
            </a:xfrm>
            <a:custGeom>
              <a:avLst/>
              <a:gdLst>
                <a:gd name="connsiteX0" fmla="*/ 90962 w 330493"/>
                <a:gd name="connsiteY0" fmla="*/ 221513 h 283235"/>
                <a:gd name="connsiteX1" fmla="*/ 238845 w 330493"/>
                <a:gd name="connsiteY1" fmla="*/ 221513 h 283235"/>
                <a:gd name="connsiteX2" fmla="*/ 267025 w 330493"/>
                <a:gd name="connsiteY2" fmla="*/ 283236 h 283235"/>
                <a:gd name="connsiteX3" fmla="*/ 330493 w 330493"/>
                <a:gd name="connsiteY3" fmla="*/ 283236 h 283235"/>
                <a:gd name="connsiteX4" fmla="*/ 196076 w 330493"/>
                <a:gd name="connsiteY4" fmla="*/ 0 h 283235"/>
                <a:gd name="connsiteX5" fmla="*/ 133045 w 330493"/>
                <a:gd name="connsiteY5" fmla="*/ 0 h 283235"/>
                <a:gd name="connsiteX6" fmla="*/ 0 w 330493"/>
                <a:gd name="connsiteY6" fmla="*/ 283236 h 283235"/>
                <a:gd name="connsiteX7" fmla="*/ 63031 w 330493"/>
                <a:gd name="connsiteY7" fmla="*/ 283236 h 283235"/>
                <a:gd name="connsiteX8" fmla="*/ 90962 w 330493"/>
                <a:gd name="connsiteY8" fmla="*/ 221513 h 283235"/>
                <a:gd name="connsiteX9" fmla="*/ 164592 w 330493"/>
                <a:gd name="connsiteY9" fmla="*/ 58854 h 283235"/>
                <a:gd name="connsiteX10" fmla="*/ 216650 w 330493"/>
                <a:gd name="connsiteY10" fmla="*/ 172946 h 283235"/>
                <a:gd name="connsiteX11" fmla="*/ 112970 w 330493"/>
                <a:gd name="connsiteY11" fmla="*/ 172946 h 283235"/>
                <a:gd name="connsiteX12" fmla="*/ 164592 w 330493"/>
                <a:gd name="connsiteY12" fmla="*/ 58854 h 28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493" h="283235">
                  <a:moveTo>
                    <a:pt x="90962" y="221513"/>
                  </a:moveTo>
                  <a:lnTo>
                    <a:pt x="238845" y="221513"/>
                  </a:lnTo>
                  <a:lnTo>
                    <a:pt x="267025" y="283236"/>
                  </a:lnTo>
                  <a:lnTo>
                    <a:pt x="330493" y="283236"/>
                  </a:lnTo>
                  <a:lnTo>
                    <a:pt x="196076" y="0"/>
                  </a:lnTo>
                  <a:lnTo>
                    <a:pt x="133045" y="0"/>
                  </a:lnTo>
                  <a:lnTo>
                    <a:pt x="0" y="283236"/>
                  </a:lnTo>
                  <a:lnTo>
                    <a:pt x="63031" y="283236"/>
                  </a:lnTo>
                  <a:lnTo>
                    <a:pt x="90962" y="221513"/>
                  </a:lnTo>
                  <a:close/>
                  <a:moveTo>
                    <a:pt x="164592" y="58854"/>
                  </a:moveTo>
                  <a:lnTo>
                    <a:pt x="216650" y="172946"/>
                  </a:lnTo>
                  <a:lnTo>
                    <a:pt x="112970" y="172946"/>
                  </a:lnTo>
                  <a:lnTo>
                    <a:pt x="164592" y="5885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8C3E163B-4A33-D9B1-E34F-CFD790F11A88}"/>
                </a:ext>
              </a:extLst>
            </p:cNvPr>
            <p:cNvSpPr/>
            <p:nvPr/>
          </p:nvSpPr>
          <p:spPr>
            <a:xfrm>
              <a:off x="-7694565" y="2788088"/>
              <a:ext cx="275379" cy="309856"/>
            </a:xfrm>
            <a:custGeom>
              <a:avLst/>
              <a:gdLst>
                <a:gd name="connsiteX0" fmla="*/ 56485 w 275379"/>
                <a:gd name="connsiteY0" fmla="*/ 96947 h 309856"/>
                <a:gd name="connsiteX1" fmla="*/ 15087 w 275379"/>
                <a:gd name="connsiteY1" fmla="*/ 136537 h 309856"/>
                <a:gd name="connsiteX2" fmla="*/ 0 w 275379"/>
                <a:gd name="connsiteY2" fmla="*/ 196513 h 309856"/>
                <a:gd name="connsiteX3" fmla="*/ 15337 w 275379"/>
                <a:gd name="connsiteY3" fmla="*/ 255803 h 309856"/>
                <a:gd name="connsiteX4" fmla="*/ 57170 w 275379"/>
                <a:gd name="connsiteY4" fmla="*/ 295642 h 309856"/>
                <a:gd name="connsiteX5" fmla="*/ 116461 w 275379"/>
                <a:gd name="connsiteY5" fmla="*/ 309857 h 309856"/>
                <a:gd name="connsiteX6" fmla="*/ 165901 w 275379"/>
                <a:gd name="connsiteY6" fmla="*/ 299570 h 309856"/>
                <a:gd name="connsiteX7" fmla="*/ 199193 w 275379"/>
                <a:gd name="connsiteY7" fmla="*/ 272450 h 309856"/>
                <a:gd name="connsiteX8" fmla="*/ 218022 w 275379"/>
                <a:gd name="connsiteY8" fmla="*/ 235666 h 309856"/>
                <a:gd name="connsiteX9" fmla="*/ 218458 w 275379"/>
                <a:gd name="connsiteY9" fmla="*/ 234045 h 309856"/>
                <a:gd name="connsiteX10" fmla="*/ 218458 w 275379"/>
                <a:gd name="connsiteY10" fmla="*/ 249008 h 309856"/>
                <a:gd name="connsiteX11" fmla="*/ 219768 w 275379"/>
                <a:gd name="connsiteY11" fmla="*/ 278996 h 309856"/>
                <a:gd name="connsiteX12" fmla="*/ 222386 w 275379"/>
                <a:gd name="connsiteY12" fmla="*/ 305056 h 309856"/>
                <a:gd name="connsiteX13" fmla="*/ 275379 w 275379"/>
                <a:gd name="connsiteY13" fmla="*/ 305056 h 309856"/>
                <a:gd name="connsiteX14" fmla="*/ 275379 w 275379"/>
                <a:gd name="connsiteY14" fmla="*/ 0 h 309856"/>
                <a:gd name="connsiteX15" fmla="*/ 218458 w 275379"/>
                <a:gd name="connsiteY15" fmla="*/ 0 h 309856"/>
                <a:gd name="connsiteX16" fmla="*/ 218458 w 275379"/>
                <a:gd name="connsiteY16" fmla="*/ 152809 h 309856"/>
                <a:gd name="connsiteX17" fmla="*/ 218272 w 275379"/>
                <a:gd name="connsiteY17" fmla="*/ 151936 h 309856"/>
                <a:gd name="connsiteX18" fmla="*/ 199692 w 275379"/>
                <a:gd name="connsiteY18" fmla="*/ 115838 h 309856"/>
                <a:gd name="connsiteX19" fmla="*/ 166400 w 275379"/>
                <a:gd name="connsiteY19" fmla="*/ 91523 h 309856"/>
                <a:gd name="connsiteX20" fmla="*/ 116523 w 275379"/>
                <a:gd name="connsiteY20" fmla="*/ 82732 h 309856"/>
                <a:gd name="connsiteX21" fmla="*/ 56485 w 275379"/>
                <a:gd name="connsiteY21" fmla="*/ 96947 h 309856"/>
                <a:gd name="connsiteX22" fmla="*/ 179243 w 275379"/>
                <a:gd name="connsiteY22" fmla="*/ 134853 h 309856"/>
                <a:gd name="connsiteX23" fmla="*/ 208109 w 275379"/>
                <a:gd name="connsiteY23" fmla="*/ 158731 h 309856"/>
                <a:gd name="connsiteX24" fmla="*/ 218396 w 275379"/>
                <a:gd name="connsiteY24" fmla="*/ 196575 h 309856"/>
                <a:gd name="connsiteX25" fmla="*/ 208358 w 275379"/>
                <a:gd name="connsiteY25" fmla="*/ 232923 h 309856"/>
                <a:gd name="connsiteX26" fmla="*/ 179492 w 275379"/>
                <a:gd name="connsiteY26" fmla="*/ 257424 h 309856"/>
                <a:gd name="connsiteX27" fmla="*/ 134853 w 275379"/>
                <a:gd name="connsiteY27" fmla="*/ 266153 h 309856"/>
                <a:gd name="connsiteX28" fmla="*/ 94827 w 275379"/>
                <a:gd name="connsiteY28" fmla="*/ 257424 h 309856"/>
                <a:gd name="connsiteX29" fmla="*/ 67894 w 275379"/>
                <a:gd name="connsiteY29" fmla="*/ 233110 h 309856"/>
                <a:gd name="connsiteX30" fmla="*/ 58293 w 275379"/>
                <a:gd name="connsiteY30" fmla="*/ 196575 h 309856"/>
                <a:gd name="connsiteX31" fmla="*/ 78430 w 275379"/>
                <a:gd name="connsiteY31" fmla="*/ 145764 h 309856"/>
                <a:gd name="connsiteX32" fmla="*/ 134916 w 275379"/>
                <a:gd name="connsiteY32" fmla="*/ 126499 h 309856"/>
                <a:gd name="connsiteX33" fmla="*/ 179243 w 275379"/>
                <a:gd name="connsiteY33" fmla="*/ 134853 h 30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5379" h="309856">
                  <a:moveTo>
                    <a:pt x="56485" y="96947"/>
                  </a:moveTo>
                  <a:cubicBezTo>
                    <a:pt x="38966" y="106424"/>
                    <a:pt x="25187" y="119641"/>
                    <a:pt x="15087" y="136537"/>
                  </a:cubicBezTo>
                  <a:cubicBezTo>
                    <a:pt x="4987" y="153494"/>
                    <a:pt x="0" y="173445"/>
                    <a:pt x="0" y="196513"/>
                  </a:cubicBezTo>
                  <a:cubicBezTo>
                    <a:pt x="0" y="219019"/>
                    <a:pt x="5112" y="238721"/>
                    <a:pt x="15337" y="255803"/>
                  </a:cubicBezTo>
                  <a:cubicBezTo>
                    <a:pt x="25561" y="272886"/>
                    <a:pt x="39464" y="286166"/>
                    <a:pt x="57170" y="295642"/>
                  </a:cubicBezTo>
                  <a:cubicBezTo>
                    <a:pt x="74815" y="305119"/>
                    <a:pt x="94578" y="309857"/>
                    <a:pt x="116461" y="309857"/>
                  </a:cubicBezTo>
                  <a:cubicBezTo>
                    <a:pt x="135726" y="309857"/>
                    <a:pt x="152185" y="306428"/>
                    <a:pt x="165901" y="299570"/>
                  </a:cubicBezTo>
                  <a:cubicBezTo>
                    <a:pt x="179617" y="292712"/>
                    <a:pt x="190715" y="283672"/>
                    <a:pt x="199193" y="272450"/>
                  </a:cubicBezTo>
                  <a:cubicBezTo>
                    <a:pt x="207672" y="261227"/>
                    <a:pt x="213907" y="248945"/>
                    <a:pt x="218022" y="235666"/>
                  </a:cubicBezTo>
                  <a:cubicBezTo>
                    <a:pt x="218209" y="235105"/>
                    <a:pt x="218272" y="234606"/>
                    <a:pt x="218458" y="234045"/>
                  </a:cubicBezTo>
                  <a:lnTo>
                    <a:pt x="218458" y="249008"/>
                  </a:lnTo>
                  <a:cubicBezTo>
                    <a:pt x="218458" y="258360"/>
                    <a:pt x="218895" y="268335"/>
                    <a:pt x="219768" y="278996"/>
                  </a:cubicBezTo>
                  <a:cubicBezTo>
                    <a:pt x="220641" y="289657"/>
                    <a:pt x="221513" y="298323"/>
                    <a:pt x="222386" y="305056"/>
                  </a:cubicBezTo>
                  <a:lnTo>
                    <a:pt x="275379" y="305056"/>
                  </a:lnTo>
                  <a:lnTo>
                    <a:pt x="275379" y="0"/>
                  </a:lnTo>
                  <a:lnTo>
                    <a:pt x="218458" y="0"/>
                  </a:lnTo>
                  <a:lnTo>
                    <a:pt x="218458" y="152809"/>
                  </a:lnTo>
                  <a:cubicBezTo>
                    <a:pt x="218396" y="152497"/>
                    <a:pt x="218334" y="152185"/>
                    <a:pt x="218272" y="151936"/>
                  </a:cubicBezTo>
                  <a:cubicBezTo>
                    <a:pt x="214344" y="138220"/>
                    <a:pt x="208109" y="126187"/>
                    <a:pt x="199692" y="115838"/>
                  </a:cubicBezTo>
                  <a:cubicBezTo>
                    <a:pt x="191213" y="105488"/>
                    <a:pt x="180116" y="97384"/>
                    <a:pt x="166400" y="91523"/>
                  </a:cubicBezTo>
                  <a:cubicBezTo>
                    <a:pt x="152684" y="85663"/>
                    <a:pt x="136037" y="82732"/>
                    <a:pt x="116523" y="82732"/>
                  </a:cubicBezTo>
                  <a:cubicBezTo>
                    <a:pt x="93954" y="82732"/>
                    <a:pt x="74004" y="87471"/>
                    <a:pt x="56485" y="96947"/>
                  </a:cubicBezTo>
                  <a:close/>
                  <a:moveTo>
                    <a:pt x="179243" y="134853"/>
                  </a:moveTo>
                  <a:cubicBezTo>
                    <a:pt x="191650" y="140402"/>
                    <a:pt x="201251" y="148382"/>
                    <a:pt x="208109" y="158731"/>
                  </a:cubicBezTo>
                  <a:cubicBezTo>
                    <a:pt x="214967" y="169081"/>
                    <a:pt x="218396" y="181737"/>
                    <a:pt x="218396" y="196575"/>
                  </a:cubicBezTo>
                  <a:cubicBezTo>
                    <a:pt x="218396" y="210291"/>
                    <a:pt x="215029" y="222386"/>
                    <a:pt x="208358" y="232923"/>
                  </a:cubicBezTo>
                  <a:cubicBezTo>
                    <a:pt x="201625" y="243459"/>
                    <a:pt x="192024" y="251626"/>
                    <a:pt x="179492" y="257424"/>
                  </a:cubicBezTo>
                  <a:cubicBezTo>
                    <a:pt x="166961" y="263285"/>
                    <a:pt x="152061" y="266153"/>
                    <a:pt x="134853" y="266153"/>
                  </a:cubicBezTo>
                  <a:cubicBezTo>
                    <a:pt x="119703" y="266153"/>
                    <a:pt x="106299" y="263223"/>
                    <a:pt x="94827" y="257424"/>
                  </a:cubicBezTo>
                  <a:cubicBezTo>
                    <a:pt x="83293" y="251626"/>
                    <a:pt x="74315" y="243521"/>
                    <a:pt x="67894" y="233110"/>
                  </a:cubicBezTo>
                  <a:cubicBezTo>
                    <a:pt x="61473" y="222760"/>
                    <a:pt x="58293" y="210541"/>
                    <a:pt x="58293" y="196575"/>
                  </a:cubicBezTo>
                  <a:cubicBezTo>
                    <a:pt x="58293" y="175565"/>
                    <a:pt x="65026" y="158607"/>
                    <a:pt x="78430" y="145764"/>
                  </a:cubicBezTo>
                  <a:cubicBezTo>
                    <a:pt x="91835" y="132920"/>
                    <a:pt x="110663" y="126499"/>
                    <a:pt x="134916" y="126499"/>
                  </a:cubicBezTo>
                  <a:cubicBezTo>
                    <a:pt x="152061" y="126499"/>
                    <a:pt x="166837" y="129304"/>
                    <a:pt x="179243" y="13485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3EE5620A-69B1-A465-7643-8C489DA9BB20}"/>
                </a:ext>
              </a:extLst>
            </p:cNvPr>
            <p:cNvSpPr/>
            <p:nvPr/>
          </p:nvSpPr>
          <p:spPr>
            <a:xfrm>
              <a:off x="-7386455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1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369 w 275380"/>
                <a:gd name="connsiteY21" fmla="*/ 63343 h 227249"/>
                <a:gd name="connsiteX22" fmla="*/ 134853 w 275380"/>
                <a:gd name="connsiteY22" fmla="*/ 44328 h 227249"/>
                <a:gd name="connsiteX23" fmla="*/ 179306 w 275380"/>
                <a:gd name="connsiteY23" fmla="*/ 52433 h 227249"/>
                <a:gd name="connsiteX24" fmla="*/ 208172 w 275380"/>
                <a:gd name="connsiteY24" fmla="*/ 76062 h 227249"/>
                <a:gd name="connsiteX25" fmla="*/ 218459 w 275380"/>
                <a:gd name="connsiteY25" fmla="*/ 113905 h 227249"/>
                <a:gd name="connsiteX26" fmla="*/ 208421 w 275380"/>
                <a:gd name="connsiteY26" fmla="*/ 150253 h 227249"/>
                <a:gd name="connsiteX27" fmla="*/ 179555 w 275380"/>
                <a:gd name="connsiteY27" fmla="*/ 174754 h 227249"/>
                <a:gd name="connsiteX28" fmla="*/ 134916 w 275380"/>
                <a:gd name="connsiteY28" fmla="*/ 183483 h 227249"/>
                <a:gd name="connsiteX29" fmla="*/ 94890 w 275380"/>
                <a:gd name="connsiteY29" fmla="*/ 174754 h 227249"/>
                <a:gd name="connsiteX30" fmla="*/ 67957 w 275380"/>
                <a:gd name="connsiteY30" fmla="*/ 150440 h 227249"/>
                <a:gd name="connsiteX31" fmla="*/ 58355 w 275380"/>
                <a:gd name="connsiteY31" fmla="*/ 113905 h 227249"/>
                <a:gd name="connsiteX32" fmla="*/ 78369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1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5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369" y="63343"/>
                  </a:moveTo>
                  <a:cubicBezTo>
                    <a:pt x="91773" y="50687"/>
                    <a:pt x="110601" y="44328"/>
                    <a:pt x="134853" y="44328"/>
                  </a:cubicBezTo>
                  <a:cubicBezTo>
                    <a:pt x="152061" y="44328"/>
                    <a:pt x="166899" y="47009"/>
                    <a:pt x="179306" y="52433"/>
                  </a:cubicBezTo>
                  <a:cubicBezTo>
                    <a:pt x="191712" y="57857"/>
                    <a:pt x="201314" y="65712"/>
                    <a:pt x="208172" y="76062"/>
                  </a:cubicBezTo>
                  <a:cubicBezTo>
                    <a:pt x="215029" y="86411"/>
                    <a:pt x="218459" y="99067"/>
                    <a:pt x="218459" y="113905"/>
                  </a:cubicBezTo>
                  <a:cubicBezTo>
                    <a:pt x="218459" y="127621"/>
                    <a:pt x="215092" y="139716"/>
                    <a:pt x="208421" y="150253"/>
                  </a:cubicBezTo>
                  <a:cubicBezTo>
                    <a:pt x="201688" y="160789"/>
                    <a:pt x="192087" y="168956"/>
                    <a:pt x="179555" y="174754"/>
                  </a:cubicBezTo>
                  <a:cubicBezTo>
                    <a:pt x="167024" y="180615"/>
                    <a:pt x="152123" y="183483"/>
                    <a:pt x="134916" y="183483"/>
                  </a:cubicBezTo>
                  <a:cubicBezTo>
                    <a:pt x="119766" y="183483"/>
                    <a:pt x="106362" y="180553"/>
                    <a:pt x="94890" y="174754"/>
                  </a:cubicBezTo>
                  <a:cubicBezTo>
                    <a:pt x="83356" y="168956"/>
                    <a:pt x="74378" y="160851"/>
                    <a:pt x="67957" y="150440"/>
                  </a:cubicBezTo>
                  <a:cubicBezTo>
                    <a:pt x="61535" y="140090"/>
                    <a:pt x="58355" y="127871"/>
                    <a:pt x="58355" y="113905"/>
                  </a:cubicBezTo>
                  <a:cubicBezTo>
                    <a:pt x="58231" y="92895"/>
                    <a:pt x="64964" y="75999"/>
                    <a:pt x="78369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0733CEEB-2FEC-F28B-DD0B-33B3EC32E9F9}"/>
                </a:ext>
              </a:extLst>
            </p:cNvPr>
            <p:cNvSpPr/>
            <p:nvPr/>
          </p:nvSpPr>
          <p:spPr>
            <a:xfrm>
              <a:off x="-7074478" y="2870821"/>
              <a:ext cx="274943" cy="309919"/>
            </a:xfrm>
            <a:custGeom>
              <a:avLst/>
              <a:gdLst>
                <a:gd name="connsiteX0" fmla="*/ 217523 w 274943"/>
                <a:gd name="connsiteY0" fmla="*/ 14464 h 309919"/>
                <a:gd name="connsiteX1" fmla="*/ 158420 w 274943"/>
                <a:gd name="connsiteY1" fmla="*/ 0 h 309919"/>
                <a:gd name="connsiteX2" fmla="*/ 108730 w 274943"/>
                <a:gd name="connsiteY2" fmla="*/ 8791 h 309919"/>
                <a:gd name="connsiteX3" fmla="*/ 75687 w 274943"/>
                <a:gd name="connsiteY3" fmla="*/ 33105 h 309919"/>
                <a:gd name="connsiteX4" fmla="*/ 57109 w 274943"/>
                <a:gd name="connsiteY4" fmla="*/ 69203 h 309919"/>
                <a:gd name="connsiteX5" fmla="*/ 56921 w 274943"/>
                <a:gd name="connsiteY5" fmla="*/ 70076 h 309919"/>
                <a:gd name="connsiteX6" fmla="*/ 56921 w 274943"/>
                <a:gd name="connsiteY6" fmla="*/ 62595 h 309919"/>
                <a:gd name="connsiteX7" fmla="*/ 54303 w 274943"/>
                <a:gd name="connsiteY7" fmla="*/ 4801 h 309919"/>
                <a:gd name="connsiteX8" fmla="*/ 0 w 274943"/>
                <a:gd name="connsiteY8" fmla="*/ 4801 h 309919"/>
                <a:gd name="connsiteX9" fmla="*/ 0 w 274943"/>
                <a:gd name="connsiteY9" fmla="*/ 309919 h 309919"/>
                <a:gd name="connsiteX10" fmla="*/ 56921 w 274943"/>
                <a:gd name="connsiteY10" fmla="*/ 309919 h 309919"/>
                <a:gd name="connsiteX11" fmla="*/ 56921 w 274943"/>
                <a:gd name="connsiteY11" fmla="*/ 151562 h 309919"/>
                <a:gd name="connsiteX12" fmla="*/ 57358 w 274943"/>
                <a:gd name="connsiteY12" fmla="*/ 153183 h 309919"/>
                <a:gd name="connsiteX13" fmla="*/ 76186 w 274943"/>
                <a:gd name="connsiteY13" fmla="*/ 190154 h 309919"/>
                <a:gd name="connsiteX14" fmla="*/ 109229 w 274943"/>
                <a:gd name="connsiteY14" fmla="*/ 217274 h 309919"/>
                <a:gd name="connsiteX15" fmla="*/ 158482 w 274943"/>
                <a:gd name="connsiteY15" fmla="*/ 227561 h 309919"/>
                <a:gd name="connsiteX16" fmla="*/ 217149 w 274943"/>
                <a:gd name="connsiteY16" fmla="*/ 213533 h 309919"/>
                <a:gd name="connsiteX17" fmla="*/ 259170 w 274943"/>
                <a:gd name="connsiteY17" fmla="*/ 173944 h 309919"/>
                <a:gd name="connsiteX18" fmla="*/ 274943 w 274943"/>
                <a:gd name="connsiteY18" fmla="*/ 113780 h 309919"/>
                <a:gd name="connsiteX19" fmla="*/ 259419 w 274943"/>
                <a:gd name="connsiteY19" fmla="*/ 54490 h 309919"/>
                <a:gd name="connsiteX20" fmla="*/ 217523 w 274943"/>
                <a:gd name="connsiteY20" fmla="*/ 14464 h 309919"/>
                <a:gd name="connsiteX21" fmla="*/ 207236 w 274943"/>
                <a:gd name="connsiteY21" fmla="*/ 150377 h 309919"/>
                <a:gd name="connsiteX22" fmla="*/ 180552 w 274943"/>
                <a:gd name="connsiteY22" fmla="*/ 174692 h 309919"/>
                <a:gd name="connsiteX23" fmla="*/ 140090 w 274943"/>
                <a:gd name="connsiteY23" fmla="*/ 183420 h 309919"/>
                <a:gd name="connsiteX24" fmla="*/ 95887 w 274943"/>
                <a:gd name="connsiteY24" fmla="*/ 174692 h 309919"/>
                <a:gd name="connsiteX25" fmla="*/ 67021 w 274943"/>
                <a:gd name="connsiteY25" fmla="*/ 150377 h 309919"/>
                <a:gd name="connsiteX26" fmla="*/ 56984 w 274943"/>
                <a:gd name="connsiteY26" fmla="*/ 113843 h 309919"/>
                <a:gd name="connsiteX27" fmla="*/ 67957 w 274943"/>
                <a:gd name="connsiteY27" fmla="*/ 75999 h 309919"/>
                <a:gd name="connsiteX28" fmla="*/ 97944 w 274943"/>
                <a:gd name="connsiteY28" fmla="*/ 52121 h 309919"/>
                <a:gd name="connsiteX29" fmla="*/ 140215 w 274943"/>
                <a:gd name="connsiteY29" fmla="*/ 43829 h 309919"/>
                <a:gd name="connsiteX30" fmla="*/ 196887 w 274943"/>
                <a:gd name="connsiteY30" fmla="*/ 63094 h 309919"/>
                <a:gd name="connsiteX31" fmla="*/ 216775 w 274943"/>
                <a:gd name="connsiteY31" fmla="*/ 113905 h 309919"/>
                <a:gd name="connsiteX32" fmla="*/ 207236 w 274943"/>
                <a:gd name="connsiteY32" fmla="*/ 150377 h 30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4943" h="309919">
                  <a:moveTo>
                    <a:pt x="217523" y="14464"/>
                  </a:moveTo>
                  <a:cubicBezTo>
                    <a:pt x="200004" y="4863"/>
                    <a:pt x="180303" y="0"/>
                    <a:pt x="158420" y="0"/>
                  </a:cubicBezTo>
                  <a:cubicBezTo>
                    <a:pt x="138843" y="0"/>
                    <a:pt x="122322" y="2930"/>
                    <a:pt x="108730" y="8791"/>
                  </a:cubicBezTo>
                  <a:cubicBezTo>
                    <a:pt x="95139" y="14651"/>
                    <a:pt x="84166" y="22756"/>
                    <a:pt x="75687" y="33105"/>
                  </a:cubicBezTo>
                  <a:cubicBezTo>
                    <a:pt x="67209" y="43455"/>
                    <a:pt x="61036" y="55487"/>
                    <a:pt x="57109" y="69203"/>
                  </a:cubicBezTo>
                  <a:cubicBezTo>
                    <a:pt x="57046" y="69515"/>
                    <a:pt x="56984" y="69827"/>
                    <a:pt x="56921" y="70076"/>
                  </a:cubicBezTo>
                  <a:lnTo>
                    <a:pt x="56921" y="62595"/>
                  </a:lnTo>
                  <a:lnTo>
                    <a:pt x="54303" y="4801"/>
                  </a:lnTo>
                  <a:lnTo>
                    <a:pt x="0" y="4801"/>
                  </a:lnTo>
                  <a:lnTo>
                    <a:pt x="0" y="309919"/>
                  </a:lnTo>
                  <a:lnTo>
                    <a:pt x="56921" y="309919"/>
                  </a:lnTo>
                  <a:lnTo>
                    <a:pt x="56921" y="151562"/>
                  </a:lnTo>
                  <a:cubicBezTo>
                    <a:pt x="57109" y="152123"/>
                    <a:pt x="57171" y="152622"/>
                    <a:pt x="57358" y="153183"/>
                  </a:cubicBezTo>
                  <a:cubicBezTo>
                    <a:pt x="61473" y="166587"/>
                    <a:pt x="67707" y="178932"/>
                    <a:pt x="76186" y="190154"/>
                  </a:cubicBezTo>
                  <a:cubicBezTo>
                    <a:pt x="84665" y="201376"/>
                    <a:pt x="95638" y="210416"/>
                    <a:pt x="109229" y="217274"/>
                  </a:cubicBezTo>
                  <a:cubicBezTo>
                    <a:pt x="122820" y="224132"/>
                    <a:pt x="139217" y="227561"/>
                    <a:pt x="158482" y="227561"/>
                  </a:cubicBezTo>
                  <a:cubicBezTo>
                    <a:pt x="180054" y="227561"/>
                    <a:pt x="199630" y="222885"/>
                    <a:pt x="217149" y="213533"/>
                  </a:cubicBezTo>
                  <a:cubicBezTo>
                    <a:pt x="234668" y="204181"/>
                    <a:pt x="248696" y="190964"/>
                    <a:pt x="259170" y="173944"/>
                  </a:cubicBezTo>
                  <a:cubicBezTo>
                    <a:pt x="269707" y="156861"/>
                    <a:pt x="274943" y="136786"/>
                    <a:pt x="274943" y="113780"/>
                  </a:cubicBezTo>
                  <a:cubicBezTo>
                    <a:pt x="274943" y="91336"/>
                    <a:pt x="269769" y="71510"/>
                    <a:pt x="259419" y="54490"/>
                  </a:cubicBezTo>
                  <a:cubicBezTo>
                    <a:pt x="249007" y="37470"/>
                    <a:pt x="235042" y="24065"/>
                    <a:pt x="217523" y="14464"/>
                  </a:cubicBezTo>
                  <a:close/>
                  <a:moveTo>
                    <a:pt x="207236" y="150377"/>
                  </a:moveTo>
                  <a:cubicBezTo>
                    <a:pt x="200939" y="160727"/>
                    <a:pt x="192087" y="168831"/>
                    <a:pt x="180552" y="174692"/>
                  </a:cubicBezTo>
                  <a:cubicBezTo>
                    <a:pt x="169018" y="180552"/>
                    <a:pt x="155552" y="183420"/>
                    <a:pt x="140090" y="183420"/>
                  </a:cubicBezTo>
                  <a:cubicBezTo>
                    <a:pt x="123132" y="183420"/>
                    <a:pt x="108419" y="180490"/>
                    <a:pt x="95887" y="174692"/>
                  </a:cubicBezTo>
                  <a:cubicBezTo>
                    <a:pt x="83356" y="168894"/>
                    <a:pt x="73692" y="160789"/>
                    <a:pt x="67021" y="150377"/>
                  </a:cubicBezTo>
                  <a:cubicBezTo>
                    <a:pt x="60288" y="140028"/>
                    <a:pt x="56984" y="127808"/>
                    <a:pt x="56984" y="113843"/>
                  </a:cubicBezTo>
                  <a:cubicBezTo>
                    <a:pt x="56984" y="98942"/>
                    <a:pt x="60600" y="86348"/>
                    <a:pt x="67957" y="75999"/>
                  </a:cubicBezTo>
                  <a:cubicBezTo>
                    <a:pt x="75251" y="65650"/>
                    <a:pt x="85227" y="57670"/>
                    <a:pt x="97944" y="52121"/>
                  </a:cubicBezTo>
                  <a:cubicBezTo>
                    <a:pt x="110663" y="46572"/>
                    <a:pt x="124691" y="43829"/>
                    <a:pt x="140215" y="43829"/>
                  </a:cubicBezTo>
                  <a:cubicBezTo>
                    <a:pt x="164717" y="43829"/>
                    <a:pt x="183607" y="50250"/>
                    <a:pt x="196887" y="63094"/>
                  </a:cubicBezTo>
                  <a:cubicBezTo>
                    <a:pt x="210166" y="75937"/>
                    <a:pt x="216775" y="92832"/>
                    <a:pt x="216775" y="113905"/>
                  </a:cubicBezTo>
                  <a:cubicBezTo>
                    <a:pt x="216650" y="127871"/>
                    <a:pt x="213533" y="140028"/>
                    <a:pt x="207236" y="15037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F08261B6-9840-8054-F5AE-032464CAA4DB}"/>
                </a:ext>
              </a:extLst>
            </p:cNvPr>
            <p:cNvSpPr/>
            <p:nvPr/>
          </p:nvSpPr>
          <p:spPr>
            <a:xfrm>
              <a:off x="-6795856" y="2816144"/>
              <a:ext cx="168956" cy="277063"/>
            </a:xfrm>
            <a:custGeom>
              <a:avLst/>
              <a:gdLst>
                <a:gd name="connsiteX0" fmla="*/ 112908 w 168956"/>
                <a:gd name="connsiteY0" fmla="*/ 277063 h 277063"/>
                <a:gd name="connsiteX1" fmla="*/ 112908 w 168956"/>
                <a:gd name="connsiteY1" fmla="*/ 103743 h 277063"/>
                <a:gd name="connsiteX2" fmla="*/ 168957 w 168956"/>
                <a:gd name="connsiteY2" fmla="*/ 103743 h 277063"/>
                <a:gd name="connsiteX3" fmla="*/ 168957 w 168956"/>
                <a:gd name="connsiteY3" fmla="*/ 59540 h 277063"/>
                <a:gd name="connsiteX4" fmla="*/ 112908 w 168956"/>
                <a:gd name="connsiteY4" fmla="*/ 59540 h 277063"/>
                <a:gd name="connsiteX5" fmla="*/ 112908 w 168956"/>
                <a:gd name="connsiteY5" fmla="*/ 0 h 277063"/>
                <a:gd name="connsiteX6" fmla="*/ 56049 w 168956"/>
                <a:gd name="connsiteY6" fmla="*/ 0 h 277063"/>
                <a:gd name="connsiteX7" fmla="*/ 56049 w 168956"/>
                <a:gd name="connsiteY7" fmla="*/ 59540 h 277063"/>
                <a:gd name="connsiteX8" fmla="*/ 0 w 168956"/>
                <a:gd name="connsiteY8" fmla="*/ 59540 h 277063"/>
                <a:gd name="connsiteX9" fmla="*/ 0 w 168956"/>
                <a:gd name="connsiteY9" fmla="*/ 103743 h 277063"/>
                <a:gd name="connsiteX10" fmla="*/ 56049 w 168956"/>
                <a:gd name="connsiteY10" fmla="*/ 103743 h 277063"/>
                <a:gd name="connsiteX11" fmla="*/ 56049 w 168956"/>
                <a:gd name="connsiteY11" fmla="*/ 277063 h 27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56" h="277063">
                  <a:moveTo>
                    <a:pt x="112908" y="277063"/>
                  </a:moveTo>
                  <a:lnTo>
                    <a:pt x="112908" y="103743"/>
                  </a:lnTo>
                  <a:lnTo>
                    <a:pt x="168957" y="103743"/>
                  </a:lnTo>
                  <a:lnTo>
                    <a:pt x="168957" y="59540"/>
                  </a:lnTo>
                  <a:lnTo>
                    <a:pt x="112908" y="59540"/>
                  </a:lnTo>
                  <a:lnTo>
                    <a:pt x="112908" y="0"/>
                  </a:lnTo>
                  <a:lnTo>
                    <a:pt x="56049" y="0"/>
                  </a:lnTo>
                  <a:lnTo>
                    <a:pt x="56049" y="59540"/>
                  </a:lnTo>
                  <a:lnTo>
                    <a:pt x="0" y="59540"/>
                  </a:lnTo>
                  <a:lnTo>
                    <a:pt x="0" y="103743"/>
                  </a:lnTo>
                  <a:lnTo>
                    <a:pt x="56049" y="103743"/>
                  </a:lnTo>
                  <a:lnTo>
                    <a:pt x="56049" y="2770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AF0C909A-FDED-19BF-D5EE-32EA2A870393}"/>
                </a:ext>
              </a:extLst>
            </p:cNvPr>
            <p:cNvSpPr/>
            <p:nvPr/>
          </p:nvSpPr>
          <p:spPr>
            <a:xfrm>
              <a:off x="-6624344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2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431 w 275380"/>
                <a:gd name="connsiteY21" fmla="*/ 63343 h 227249"/>
                <a:gd name="connsiteX22" fmla="*/ 134916 w 275380"/>
                <a:gd name="connsiteY22" fmla="*/ 44328 h 227249"/>
                <a:gd name="connsiteX23" fmla="*/ 179368 w 275380"/>
                <a:gd name="connsiteY23" fmla="*/ 52433 h 227249"/>
                <a:gd name="connsiteX24" fmla="*/ 208234 w 275380"/>
                <a:gd name="connsiteY24" fmla="*/ 76062 h 227249"/>
                <a:gd name="connsiteX25" fmla="*/ 218521 w 275380"/>
                <a:gd name="connsiteY25" fmla="*/ 113905 h 227249"/>
                <a:gd name="connsiteX26" fmla="*/ 208484 w 275380"/>
                <a:gd name="connsiteY26" fmla="*/ 150253 h 227249"/>
                <a:gd name="connsiteX27" fmla="*/ 179618 w 275380"/>
                <a:gd name="connsiteY27" fmla="*/ 174754 h 227249"/>
                <a:gd name="connsiteX28" fmla="*/ 134978 w 275380"/>
                <a:gd name="connsiteY28" fmla="*/ 183483 h 227249"/>
                <a:gd name="connsiteX29" fmla="*/ 94953 w 275380"/>
                <a:gd name="connsiteY29" fmla="*/ 174754 h 227249"/>
                <a:gd name="connsiteX30" fmla="*/ 68019 w 275380"/>
                <a:gd name="connsiteY30" fmla="*/ 150440 h 227249"/>
                <a:gd name="connsiteX31" fmla="*/ 58418 w 275380"/>
                <a:gd name="connsiteY31" fmla="*/ 113905 h 227249"/>
                <a:gd name="connsiteX32" fmla="*/ 78431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2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6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431" y="63343"/>
                  </a:moveTo>
                  <a:cubicBezTo>
                    <a:pt x="91836" y="50687"/>
                    <a:pt x="110663" y="44328"/>
                    <a:pt x="134916" y="44328"/>
                  </a:cubicBezTo>
                  <a:cubicBezTo>
                    <a:pt x="152123" y="44328"/>
                    <a:pt x="166961" y="47009"/>
                    <a:pt x="179368" y="52433"/>
                  </a:cubicBezTo>
                  <a:cubicBezTo>
                    <a:pt x="191775" y="57857"/>
                    <a:pt x="201376" y="65712"/>
                    <a:pt x="208234" y="76062"/>
                  </a:cubicBezTo>
                  <a:cubicBezTo>
                    <a:pt x="215092" y="86411"/>
                    <a:pt x="218521" y="99067"/>
                    <a:pt x="218521" y="113905"/>
                  </a:cubicBezTo>
                  <a:cubicBezTo>
                    <a:pt x="218521" y="127621"/>
                    <a:pt x="215154" y="139716"/>
                    <a:pt x="208484" y="150253"/>
                  </a:cubicBezTo>
                  <a:cubicBezTo>
                    <a:pt x="201751" y="160789"/>
                    <a:pt x="192149" y="168956"/>
                    <a:pt x="179618" y="174754"/>
                  </a:cubicBezTo>
                  <a:cubicBezTo>
                    <a:pt x="167086" y="180615"/>
                    <a:pt x="152185" y="183483"/>
                    <a:pt x="134978" y="183483"/>
                  </a:cubicBezTo>
                  <a:cubicBezTo>
                    <a:pt x="119829" y="183483"/>
                    <a:pt x="106424" y="180553"/>
                    <a:pt x="94953" y="174754"/>
                  </a:cubicBezTo>
                  <a:cubicBezTo>
                    <a:pt x="83418" y="168956"/>
                    <a:pt x="74441" y="160851"/>
                    <a:pt x="68019" y="150440"/>
                  </a:cubicBezTo>
                  <a:cubicBezTo>
                    <a:pt x="61597" y="140090"/>
                    <a:pt x="58418" y="127871"/>
                    <a:pt x="58418" y="113905"/>
                  </a:cubicBezTo>
                  <a:cubicBezTo>
                    <a:pt x="58294" y="92895"/>
                    <a:pt x="65027" y="75999"/>
                    <a:pt x="78431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3301BF2C-2BB9-2839-1D83-2087EA2C3392}"/>
                </a:ext>
              </a:extLst>
            </p:cNvPr>
            <p:cNvSpPr/>
            <p:nvPr/>
          </p:nvSpPr>
          <p:spPr>
            <a:xfrm>
              <a:off x="-6322342" y="2871008"/>
              <a:ext cx="268771" cy="331366"/>
            </a:xfrm>
            <a:custGeom>
              <a:avLst/>
              <a:gdLst>
                <a:gd name="connsiteX0" fmla="*/ 176687 w 268771"/>
                <a:gd name="connsiteY0" fmla="*/ 317401 h 331366"/>
                <a:gd name="connsiteX1" fmla="*/ 193957 w 268771"/>
                <a:gd name="connsiteY1" fmla="*/ 285230 h 331366"/>
                <a:gd name="connsiteX2" fmla="*/ 187847 w 268771"/>
                <a:gd name="connsiteY2" fmla="*/ 263534 h 331366"/>
                <a:gd name="connsiteX3" fmla="*/ 171637 w 268771"/>
                <a:gd name="connsiteY3" fmla="*/ 249756 h 331366"/>
                <a:gd name="connsiteX4" fmla="*/ 161537 w 268771"/>
                <a:gd name="connsiteY4" fmla="*/ 245516 h 331366"/>
                <a:gd name="connsiteX5" fmla="*/ 161537 w 268771"/>
                <a:gd name="connsiteY5" fmla="*/ 226439 h 331366"/>
                <a:gd name="connsiteX6" fmla="*/ 206613 w 268771"/>
                <a:gd name="connsiteY6" fmla="*/ 216713 h 331366"/>
                <a:gd name="connsiteX7" fmla="*/ 250629 w 268771"/>
                <a:gd name="connsiteY7" fmla="*/ 185415 h 331366"/>
                <a:gd name="connsiteX8" fmla="*/ 268771 w 268771"/>
                <a:gd name="connsiteY8" fmla="*/ 136412 h 331366"/>
                <a:gd name="connsiteX9" fmla="*/ 216650 w 268771"/>
                <a:gd name="connsiteY9" fmla="*/ 136412 h 331366"/>
                <a:gd name="connsiteX10" fmla="*/ 190154 w 268771"/>
                <a:gd name="connsiteY10" fmla="*/ 171450 h 331366"/>
                <a:gd name="connsiteX11" fmla="*/ 140028 w 268771"/>
                <a:gd name="connsiteY11" fmla="*/ 183732 h 331366"/>
                <a:gd name="connsiteX12" fmla="*/ 98443 w 268771"/>
                <a:gd name="connsiteY12" fmla="*/ 176064 h 331366"/>
                <a:gd name="connsiteX13" fmla="*/ 68704 w 268771"/>
                <a:gd name="connsiteY13" fmla="*/ 152871 h 331366"/>
                <a:gd name="connsiteX14" fmla="*/ 57732 w 268771"/>
                <a:gd name="connsiteY14" fmla="*/ 114155 h 331366"/>
                <a:gd name="connsiteX15" fmla="*/ 68892 w 268771"/>
                <a:gd name="connsiteY15" fmla="*/ 75002 h 331366"/>
                <a:gd name="connsiteX16" fmla="*/ 98631 w 268771"/>
                <a:gd name="connsiteY16" fmla="*/ 51560 h 331366"/>
                <a:gd name="connsiteX17" fmla="*/ 140028 w 268771"/>
                <a:gd name="connsiteY17" fmla="*/ 43704 h 331366"/>
                <a:gd name="connsiteX18" fmla="*/ 188595 w 268771"/>
                <a:gd name="connsiteY18" fmla="*/ 55986 h 331366"/>
                <a:gd name="connsiteX19" fmla="*/ 216152 w 268771"/>
                <a:gd name="connsiteY19" fmla="*/ 90151 h 331366"/>
                <a:gd name="connsiteX20" fmla="*/ 268272 w 268771"/>
                <a:gd name="connsiteY20" fmla="*/ 90151 h 331366"/>
                <a:gd name="connsiteX21" fmla="*/ 249693 w 268771"/>
                <a:gd name="connsiteY21" fmla="*/ 41585 h 331366"/>
                <a:gd name="connsiteX22" fmla="*/ 206114 w 268771"/>
                <a:gd name="connsiteY22" fmla="*/ 10723 h 331366"/>
                <a:gd name="connsiteX23" fmla="*/ 140028 w 268771"/>
                <a:gd name="connsiteY23" fmla="*/ 0 h 331366"/>
                <a:gd name="connsiteX24" fmla="*/ 68019 w 268771"/>
                <a:gd name="connsiteY24" fmla="*/ 13155 h 331366"/>
                <a:gd name="connsiteX25" fmla="*/ 18143 w 268771"/>
                <a:gd name="connsiteY25" fmla="*/ 51684 h 331366"/>
                <a:gd name="connsiteX26" fmla="*/ 0 w 268771"/>
                <a:gd name="connsiteY26" fmla="*/ 114279 h 331366"/>
                <a:gd name="connsiteX27" fmla="*/ 18143 w 268771"/>
                <a:gd name="connsiteY27" fmla="*/ 176687 h 331366"/>
                <a:gd name="connsiteX28" fmla="*/ 68019 w 268771"/>
                <a:gd name="connsiteY28" fmla="*/ 214780 h 331366"/>
                <a:gd name="connsiteX29" fmla="*/ 113780 w 268771"/>
                <a:gd name="connsiteY29" fmla="*/ 226002 h 331366"/>
                <a:gd name="connsiteX30" fmla="*/ 113780 w 268771"/>
                <a:gd name="connsiteY30" fmla="*/ 254806 h 331366"/>
                <a:gd name="connsiteX31" fmla="*/ 135227 w 268771"/>
                <a:gd name="connsiteY31" fmla="*/ 261789 h 331366"/>
                <a:gd name="connsiteX32" fmla="*/ 143769 w 268771"/>
                <a:gd name="connsiteY32" fmla="*/ 270517 h 331366"/>
                <a:gd name="connsiteX33" fmla="*/ 145764 w 268771"/>
                <a:gd name="connsiteY33" fmla="*/ 277936 h 331366"/>
                <a:gd name="connsiteX34" fmla="*/ 140714 w 268771"/>
                <a:gd name="connsiteY34" fmla="*/ 290156 h 331366"/>
                <a:gd name="connsiteX35" fmla="*/ 123444 w 268771"/>
                <a:gd name="connsiteY35" fmla="*/ 295393 h 331366"/>
                <a:gd name="connsiteX36" fmla="*/ 108107 w 268771"/>
                <a:gd name="connsiteY36" fmla="*/ 291901 h 331366"/>
                <a:gd name="connsiteX37" fmla="*/ 100875 w 268771"/>
                <a:gd name="connsiteY37" fmla="*/ 284046 h 331366"/>
                <a:gd name="connsiteX38" fmla="*/ 98007 w 268771"/>
                <a:gd name="connsiteY38" fmla="*/ 277500 h 331366"/>
                <a:gd name="connsiteX39" fmla="*/ 56859 w 268771"/>
                <a:gd name="connsiteY39" fmla="*/ 277500 h 331366"/>
                <a:gd name="connsiteX40" fmla="*/ 63842 w 268771"/>
                <a:gd name="connsiteY40" fmla="*/ 303560 h 331366"/>
                <a:gd name="connsiteX41" fmla="*/ 87284 w 268771"/>
                <a:gd name="connsiteY41" fmla="*/ 323698 h 331366"/>
                <a:gd name="connsiteX42" fmla="*/ 124691 w 268771"/>
                <a:gd name="connsiteY42" fmla="*/ 331366 h 331366"/>
                <a:gd name="connsiteX43" fmla="*/ 176687 w 268771"/>
                <a:gd name="connsiteY43" fmla="*/ 317401 h 33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8771" h="331366">
                  <a:moveTo>
                    <a:pt x="176687" y="317401"/>
                  </a:moveTo>
                  <a:cubicBezTo>
                    <a:pt x="188221" y="308236"/>
                    <a:pt x="193957" y="297513"/>
                    <a:pt x="193957" y="285230"/>
                  </a:cubicBezTo>
                  <a:cubicBezTo>
                    <a:pt x="193957" y="276502"/>
                    <a:pt x="191899" y="269270"/>
                    <a:pt x="187847" y="263534"/>
                  </a:cubicBezTo>
                  <a:cubicBezTo>
                    <a:pt x="183732" y="257861"/>
                    <a:pt x="178370" y="253247"/>
                    <a:pt x="171637" y="249756"/>
                  </a:cubicBezTo>
                  <a:cubicBezTo>
                    <a:pt x="168457" y="248073"/>
                    <a:pt x="165091" y="246701"/>
                    <a:pt x="161537" y="245516"/>
                  </a:cubicBezTo>
                  <a:lnTo>
                    <a:pt x="161537" y="226439"/>
                  </a:lnTo>
                  <a:cubicBezTo>
                    <a:pt x="178308" y="224942"/>
                    <a:pt x="193395" y="221763"/>
                    <a:pt x="206613" y="216713"/>
                  </a:cubicBezTo>
                  <a:cubicBezTo>
                    <a:pt x="225317" y="209543"/>
                    <a:pt x="239968" y="199131"/>
                    <a:pt x="250629" y="185415"/>
                  </a:cubicBezTo>
                  <a:cubicBezTo>
                    <a:pt x="261290" y="171699"/>
                    <a:pt x="267337" y="155365"/>
                    <a:pt x="268771" y="136412"/>
                  </a:cubicBezTo>
                  <a:lnTo>
                    <a:pt x="216650" y="136412"/>
                  </a:lnTo>
                  <a:cubicBezTo>
                    <a:pt x="211975" y="151562"/>
                    <a:pt x="203121" y="163283"/>
                    <a:pt x="190154" y="171450"/>
                  </a:cubicBezTo>
                  <a:cubicBezTo>
                    <a:pt x="177186" y="179617"/>
                    <a:pt x="160477" y="183732"/>
                    <a:pt x="140028" y="183732"/>
                  </a:cubicBezTo>
                  <a:cubicBezTo>
                    <a:pt x="124878" y="183732"/>
                    <a:pt x="110975" y="181176"/>
                    <a:pt x="98443" y="176064"/>
                  </a:cubicBezTo>
                  <a:cubicBezTo>
                    <a:pt x="85912" y="170951"/>
                    <a:pt x="75999" y="163220"/>
                    <a:pt x="68704" y="152871"/>
                  </a:cubicBezTo>
                  <a:cubicBezTo>
                    <a:pt x="61410" y="142522"/>
                    <a:pt x="57732" y="129616"/>
                    <a:pt x="57732" y="114155"/>
                  </a:cubicBezTo>
                  <a:cubicBezTo>
                    <a:pt x="57732" y="98381"/>
                    <a:pt x="61473" y="85351"/>
                    <a:pt x="68892" y="75002"/>
                  </a:cubicBezTo>
                  <a:cubicBezTo>
                    <a:pt x="76311" y="64652"/>
                    <a:pt x="86223" y="56859"/>
                    <a:pt x="98631" y="51560"/>
                  </a:cubicBezTo>
                  <a:cubicBezTo>
                    <a:pt x="111037" y="46323"/>
                    <a:pt x="124815" y="43704"/>
                    <a:pt x="140028" y="43704"/>
                  </a:cubicBezTo>
                  <a:cubicBezTo>
                    <a:pt x="158981" y="43704"/>
                    <a:pt x="175191" y="47819"/>
                    <a:pt x="188595" y="55986"/>
                  </a:cubicBezTo>
                  <a:cubicBezTo>
                    <a:pt x="201999" y="64154"/>
                    <a:pt x="211226" y="75563"/>
                    <a:pt x="216152" y="90151"/>
                  </a:cubicBezTo>
                  <a:lnTo>
                    <a:pt x="268272" y="90151"/>
                  </a:lnTo>
                  <a:cubicBezTo>
                    <a:pt x="266527" y="71199"/>
                    <a:pt x="260292" y="54989"/>
                    <a:pt x="249693" y="41585"/>
                  </a:cubicBezTo>
                  <a:cubicBezTo>
                    <a:pt x="239032" y="28180"/>
                    <a:pt x="224506" y="17893"/>
                    <a:pt x="206114" y="10723"/>
                  </a:cubicBezTo>
                  <a:cubicBezTo>
                    <a:pt x="187722" y="3554"/>
                    <a:pt x="165714" y="0"/>
                    <a:pt x="140028" y="0"/>
                  </a:cubicBezTo>
                  <a:cubicBezTo>
                    <a:pt x="113157" y="0"/>
                    <a:pt x="89154" y="4364"/>
                    <a:pt x="68019" y="13155"/>
                  </a:cubicBezTo>
                  <a:cubicBezTo>
                    <a:pt x="46884" y="21883"/>
                    <a:pt x="30237" y="34726"/>
                    <a:pt x="18143" y="51684"/>
                  </a:cubicBezTo>
                  <a:cubicBezTo>
                    <a:pt x="6047" y="68642"/>
                    <a:pt x="0" y="89466"/>
                    <a:pt x="0" y="114279"/>
                  </a:cubicBezTo>
                  <a:cubicBezTo>
                    <a:pt x="0" y="139093"/>
                    <a:pt x="6047" y="159854"/>
                    <a:pt x="18143" y="176687"/>
                  </a:cubicBezTo>
                  <a:cubicBezTo>
                    <a:pt x="30237" y="193458"/>
                    <a:pt x="46884" y="206176"/>
                    <a:pt x="68019" y="214780"/>
                  </a:cubicBezTo>
                  <a:cubicBezTo>
                    <a:pt x="81984" y="220453"/>
                    <a:pt x="97321" y="224070"/>
                    <a:pt x="113780" y="226002"/>
                  </a:cubicBezTo>
                  <a:lnTo>
                    <a:pt x="113780" y="254806"/>
                  </a:lnTo>
                  <a:cubicBezTo>
                    <a:pt x="123693" y="256552"/>
                    <a:pt x="130863" y="258921"/>
                    <a:pt x="135227" y="261789"/>
                  </a:cubicBezTo>
                  <a:cubicBezTo>
                    <a:pt x="139592" y="264719"/>
                    <a:pt x="142459" y="267649"/>
                    <a:pt x="143769" y="270517"/>
                  </a:cubicBezTo>
                  <a:cubicBezTo>
                    <a:pt x="145078" y="273447"/>
                    <a:pt x="145764" y="275941"/>
                    <a:pt x="145764" y="277936"/>
                  </a:cubicBezTo>
                  <a:cubicBezTo>
                    <a:pt x="145764" y="282612"/>
                    <a:pt x="144080" y="286664"/>
                    <a:pt x="140714" y="290156"/>
                  </a:cubicBezTo>
                  <a:cubicBezTo>
                    <a:pt x="137347" y="293647"/>
                    <a:pt x="131611" y="295393"/>
                    <a:pt x="123444" y="295393"/>
                  </a:cubicBezTo>
                  <a:cubicBezTo>
                    <a:pt x="116711" y="295393"/>
                    <a:pt x="111598" y="294208"/>
                    <a:pt x="108107" y="291901"/>
                  </a:cubicBezTo>
                  <a:cubicBezTo>
                    <a:pt x="104615" y="289532"/>
                    <a:pt x="102184" y="286914"/>
                    <a:pt x="100875" y="284046"/>
                  </a:cubicBezTo>
                  <a:cubicBezTo>
                    <a:pt x="99566" y="281116"/>
                    <a:pt x="98631" y="278934"/>
                    <a:pt x="98007" y="277500"/>
                  </a:cubicBezTo>
                  <a:lnTo>
                    <a:pt x="56859" y="277500"/>
                  </a:lnTo>
                  <a:cubicBezTo>
                    <a:pt x="56298" y="286540"/>
                    <a:pt x="58605" y="295206"/>
                    <a:pt x="63842" y="303560"/>
                  </a:cubicBezTo>
                  <a:cubicBezTo>
                    <a:pt x="69078" y="311852"/>
                    <a:pt x="76872" y="318585"/>
                    <a:pt x="87284" y="323698"/>
                  </a:cubicBezTo>
                  <a:cubicBezTo>
                    <a:pt x="97633" y="328810"/>
                    <a:pt x="110102" y="331366"/>
                    <a:pt x="124691" y="331366"/>
                  </a:cubicBezTo>
                  <a:cubicBezTo>
                    <a:pt x="147883" y="331179"/>
                    <a:pt x="165153" y="326628"/>
                    <a:pt x="176687" y="317401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EED6BC04-DBD2-7856-96B6-19DAF846C4D7}"/>
                </a:ext>
              </a:extLst>
            </p:cNvPr>
            <p:cNvSpPr/>
            <p:nvPr/>
          </p:nvSpPr>
          <p:spPr>
            <a:xfrm>
              <a:off x="-6012049" y="2769322"/>
              <a:ext cx="212348" cy="61223"/>
            </a:xfrm>
            <a:custGeom>
              <a:avLst/>
              <a:gdLst>
                <a:gd name="connsiteX0" fmla="*/ 0 w 212348"/>
                <a:gd name="connsiteY0" fmla="*/ 60787 h 61223"/>
                <a:gd name="connsiteX1" fmla="*/ 40275 w 212348"/>
                <a:gd name="connsiteY1" fmla="*/ 60787 h 61223"/>
                <a:gd name="connsiteX2" fmla="*/ 45949 w 212348"/>
                <a:gd name="connsiteY2" fmla="*/ 48567 h 61223"/>
                <a:gd name="connsiteX3" fmla="*/ 54490 w 212348"/>
                <a:gd name="connsiteY3" fmla="*/ 38467 h 61223"/>
                <a:gd name="connsiteX4" fmla="*/ 69141 w 212348"/>
                <a:gd name="connsiteY4" fmla="*/ 34539 h 61223"/>
                <a:gd name="connsiteX5" fmla="*/ 88406 w 212348"/>
                <a:gd name="connsiteY5" fmla="*/ 38467 h 61223"/>
                <a:gd name="connsiteX6" fmla="*/ 105925 w 212348"/>
                <a:gd name="connsiteY6" fmla="*/ 47881 h 61223"/>
                <a:gd name="connsiteX7" fmla="*/ 124753 w 212348"/>
                <a:gd name="connsiteY7" fmla="*/ 57295 h 61223"/>
                <a:gd name="connsiteX8" fmla="*/ 147946 w 212348"/>
                <a:gd name="connsiteY8" fmla="*/ 61223 h 61223"/>
                <a:gd name="connsiteX9" fmla="*/ 179493 w 212348"/>
                <a:gd name="connsiteY9" fmla="*/ 52682 h 61223"/>
                <a:gd name="connsiteX10" fmla="*/ 200752 w 212348"/>
                <a:gd name="connsiteY10" fmla="*/ 30113 h 61223"/>
                <a:gd name="connsiteX11" fmla="*/ 212349 w 212348"/>
                <a:gd name="connsiteY11" fmla="*/ 374 h 61223"/>
                <a:gd name="connsiteX12" fmla="*/ 171637 w 212348"/>
                <a:gd name="connsiteY12" fmla="*/ 374 h 61223"/>
                <a:gd name="connsiteX13" fmla="*/ 166151 w 212348"/>
                <a:gd name="connsiteY13" fmla="*/ 12220 h 61223"/>
                <a:gd name="connsiteX14" fmla="*/ 157422 w 212348"/>
                <a:gd name="connsiteY14" fmla="*/ 22507 h 61223"/>
                <a:gd name="connsiteX15" fmla="*/ 142335 w 212348"/>
                <a:gd name="connsiteY15" fmla="*/ 26684 h 61223"/>
                <a:gd name="connsiteX16" fmla="*/ 124379 w 212348"/>
                <a:gd name="connsiteY16" fmla="*/ 22756 h 61223"/>
                <a:gd name="connsiteX17" fmla="*/ 107110 w 212348"/>
                <a:gd name="connsiteY17" fmla="*/ 13342 h 61223"/>
                <a:gd name="connsiteX18" fmla="*/ 87845 w 212348"/>
                <a:gd name="connsiteY18" fmla="*/ 3928 h 61223"/>
                <a:gd name="connsiteX19" fmla="*/ 63967 w 212348"/>
                <a:gd name="connsiteY19" fmla="*/ 0 h 61223"/>
                <a:gd name="connsiteX20" fmla="*/ 32919 w 212348"/>
                <a:gd name="connsiteY20" fmla="*/ 8541 h 61223"/>
                <a:gd name="connsiteX21" fmla="*/ 11659 w 212348"/>
                <a:gd name="connsiteY21" fmla="*/ 30861 h 61223"/>
                <a:gd name="connsiteX22" fmla="*/ 0 w 212348"/>
                <a:gd name="connsiteY22" fmla="*/ 60787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2348" h="61223">
                  <a:moveTo>
                    <a:pt x="0" y="60787"/>
                  </a:moveTo>
                  <a:lnTo>
                    <a:pt x="40275" y="60787"/>
                  </a:lnTo>
                  <a:cubicBezTo>
                    <a:pt x="42021" y="56734"/>
                    <a:pt x="43891" y="52620"/>
                    <a:pt x="45949" y="48567"/>
                  </a:cubicBezTo>
                  <a:cubicBezTo>
                    <a:pt x="48006" y="44452"/>
                    <a:pt x="50812" y="41148"/>
                    <a:pt x="54490" y="38467"/>
                  </a:cubicBezTo>
                  <a:cubicBezTo>
                    <a:pt x="58106" y="35849"/>
                    <a:pt x="63032" y="34539"/>
                    <a:pt x="69141" y="34539"/>
                  </a:cubicBezTo>
                  <a:cubicBezTo>
                    <a:pt x="76124" y="34539"/>
                    <a:pt x="82546" y="35849"/>
                    <a:pt x="88406" y="38467"/>
                  </a:cubicBezTo>
                  <a:cubicBezTo>
                    <a:pt x="94267" y="41086"/>
                    <a:pt x="100065" y="44265"/>
                    <a:pt x="105925" y="47881"/>
                  </a:cubicBezTo>
                  <a:cubicBezTo>
                    <a:pt x="111786" y="51560"/>
                    <a:pt x="118020" y="54677"/>
                    <a:pt x="124753" y="57295"/>
                  </a:cubicBezTo>
                  <a:cubicBezTo>
                    <a:pt x="131487" y="59914"/>
                    <a:pt x="139218" y="61223"/>
                    <a:pt x="147946" y="61223"/>
                  </a:cubicBezTo>
                  <a:cubicBezTo>
                    <a:pt x="160228" y="61223"/>
                    <a:pt x="170702" y="58355"/>
                    <a:pt x="179493" y="52682"/>
                  </a:cubicBezTo>
                  <a:cubicBezTo>
                    <a:pt x="188221" y="47009"/>
                    <a:pt x="195328" y="39465"/>
                    <a:pt x="200752" y="30113"/>
                  </a:cubicBezTo>
                  <a:cubicBezTo>
                    <a:pt x="206176" y="20761"/>
                    <a:pt x="210042" y="10848"/>
                    <a:pt x="212349" y="374"/>
                  </a:cubicBezTo>
                  <a:lnTo>
                    <a:pt x="171637" y="374"/>
                  </a:lnTo>
                  <a:cubicBezTo>
                    <a:pt x="170203" y="4177"/>
                    <a:pt x="168333" y="8105"/>
                    <a:pt x="166151" y="12220"/>
                  </a:cubicBezTo>
                  <a:cubicBezTo>
                    <a:pt x="163969" y="16334"/>
                    <a:pt x="161038" y="19763"/>
                    <a:pt x="157422" y="22507"/>
                  </a:cubicBezTo>
                  <a:cubicBezTo>
                    <a:pt x="153744" y="25312"/>
                    <a:pt x="148757" y="26684"/>
                    <a:pt x="142335" y="26684"/>
                  </a:cubicBezTo>
                  <a:cubicBezTo>
                    <a:pt x="135913" y="26684"/>
                    <a:pt x="129928" y="25375"/>
                    <a:pt x="124379" y="22756"/>
                  </a:cubicBezTo>
                  <a:cubicBezTo>
                    <a:pt x="118830" y="20138"/>
                    <a:pt x="113095" y="17020"/>
                    <a:pt x="107110" y="13342"/>
                  </a:cubicBezTo>
                  <a:cubicBezTo>
                    <a:pt x="101125" y="9726"/>
                    <a:pt x="94703" y="6546"/>
                    <a:pt x="87845" y="3928"/>
                  </a:cubicBezTo>
                  <a:cubicBezTo>
                    <a:pt x="80987" y="1309"/>
                    <a:pt x="73007" y="0"/>
                    <a:pt x="63967" y="0"/>
                  </a:cubicBezTo>
                  <a:cubicBezTo>
                    <a:pt x="51996" y="0"/>
                    <a:pt x="41647" y="2868"/>
                    <a:pt x="32919" y="8541"/>
                  </a:cubicBezTo>
                  <a:cubicBezTo>
                    <a:pt x="24190" y="14215"/>
                    <a:pt x="17083" y="21696"/>
                    <a:pt x="11659" y="30861"/>
                  </a:cubicBezTo>
                  <a:cubicBezTo>
                    <a:pt x="6173" y="40026"/>
                    <a:pt x="2307" y="50001"/>
                    <a:pt x="0" y="6078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76F317E7-4086-1300-55A9-76BA7E0EC0BD}"/>
                </a:ext>
              </a:extLst>
            </p:cNvPr>
            <p:cNvSpPr/>
            <p:nvPr/>
          </p:nvSpPr>
          <p:spPr>
            <a:xfrm>
              <a:off x="-6037049" y="2870821"/>
              <a:ext cx="275379" cy="227124"/>
            </a:xfrm>
            <a:custGeom>
              <a:avLst/>
              <a:gdLst>
                <a:gd name="connsiteX0" fmla="*/ 219331 w 275379"/>
                <a:gd name="connsiteY0" fmla="*/ 192211 h 227124"/>
                <a:gd name="connsiteX1" fmla="*/ 222386 w 275379"/>
                <a:gd name="connsiteY1" fmla="*/ 222386 h 227124"/>
                <a:gd name="connsiteX2" fmla="*/ 275380 w 275379"/>
                <a:gd name="connsiteY2" fmla="*/ 222386 h 227124"/>
                <a:gd name="connsiteX3" fmla="*/ 275380 w 275379"/>
                <a:gd name="connsiteY3" fmla="*/ 4801 h 227124"/>
                <a:gd name="connsiteX4" fmla="*/ 218458 w 275379"/>
                <a:gd name="connsiteY4" fmla="*/ 4801 h 227124"/>
                <a:gd name="connsiteX5" fmla="*/ 218458 w 275379"/>
                <a:gd name="connsiteY5" fmla="*/ 70263 h 227124"/>
                <a:gd name="connsiteX6" fmla="*/ 213658 w 275379"/>
                <a:gd name="connsiteY6" fmla="*/ 56049 h 227124"/>
                <a:gd name="connsiteX7" fmla="*/ 180178 w 275379"/>
                <a:gd name="connsiteY7" fmla="*/ 15088 h 227124"/>
                <a:gd name="connsiteX8" fmla="*/ 119579 w 275379"/>
                <a:gd name="connsiteY8" fmla="*/ 0 h 227124"/>
                <a:gd name="connsiteX9" fmla="*/ 58480 w 275379"/>
                <a:gd name="connsiteY9" fmla="*/ 14215 h 227124"/>
                <a:gd name="connsiteX10" fmla="*/ 15773 w 275379"/>
                <a:gd name="connsiteY10" fmla="*/ 53804 h 227124"/>
                <a:gd name="connsiteX11" fmla="*/ 0 w 275379"/>
                <a:gd name="connsiteY11" fmla="*/ 113780 h 227124"/>
                <a:gd name="connsiteX12" fmla="*/ 15524 w 275379"/>
                <a:gd name="connsiteY12" fmla="*/ 173071 h 227124"/>
                <a:gd name="connsiteX13" fmla="*/ 57545 w 275379"/>
                <a:gd name="connsiteY13" fmla="*/ 212910 h 227124"/>
                <a:gd name="connsiteX14" fmla="*/ 116399 w 275379"/>
                <a:gd name="connsiteY14" fmla="*/ 227124 h 227124"/>
                <a:gd name="connsiteX15" fmla="*/ 165839 w 275379"/>
                <a:gd name="connsiteY15" fmla="*/ 216837 h 227124"/>
                <a:gd name="connsiteX16" fmla="*/ 199131 w 275379"/>
                <a:gd name="connsiteY16" fmla="*/ 189717 h 227124"/>
                <a:gd name="connsiteX17" fmla="*/ 217959 w 275379"/>
                <a:gd name="connsiteY17" fmla="*/ 152933 h 227124"/>
                <a:gd name="connsiteX18" fmla="*/ 218396 w 275379"/>
                <a:gd name="connsiteY18" fmla="*/ 151312 h 227124"/>
                <a:gd name="connsiteX19" fmla="*/ 218396 w 275379"/>
                <a:gd name="connsiteY19" fmla="*/ 166275 h 227124"/>
                <a:gd name="connsiteX20" fmla="*/ 219331 w 275379"/>
                <a:gd name="connsiteY20" fmla="*/ 192211 h 227124"/>
                <a:gd name="connsiteX21" fmla="*/ 208421 w 275379"/>
                <a:gd name="connsiteY21" fmla="*/ 150190 h 227124"/>
                <a:gd name="connsiteX22" fmla="*/ 179555 w 275379"/>
                <a:gd name="connsiteY22" fmla="*/ 174692 h 227124"/>
                <a:gd name="connsiteX23" fmla="*/ 134915 w 275379"/>
                <a:gd name="connsiteY23" fmla="*/ 183420 h 227124"/>
                <a:gd name="connsiteX24" fmla="*/ 94890 w 275379"/>
                <a:gd name="connsiteY24" fmla="*/ 174692 h 227124"/>
                <a:gd name="connsiteX25" fmla="*/ 67956 w 275379"/>
                <a:gd name="connsiteY25" fmla="*/ 150377 h 227124"/>
                <a:gd name="connsiteX26" fmla="*/ 58355 w 275379"/>
                <a:gd name="connsiteY26" fmla="*/ 113843 h 227124"/>
                <a:gd name="connsiteX27" fmla="*/ 78493 w 275379"/>
                <a:gd name="connsiteY27" fmla="*/ 63281 h 227124"/>
                <a:gd name="connsiteX28" fmla="*/ 134978 w 275379"/>
                <a:gd name="connsiteY28" fmla="*/ 44265 h 227124"/>
                <a:gd name="connsiteX29" fmla="*/ 179430 w 275379"/>
                <a:gd name="connsiteY29" fmla="*/ 52370 h 227124"/>
                <a:gd name="connsiteX30" fmla="*/ 208296 w 275379"/>
                <a:gd name="connsiteY30" fmla="*/ 75999 h 227124"/>
                <a:gd name="connsiteX31" fmla="*/ 218583 w 275379"/>
                <a:gd name="connsiteY31" fmla="*/ 113843 h 227124"/>
                <a:gd name="connsiteX32" fmla="*/ 208421 w 275379"/>
                <a:gd name="connsiteY32" fmla="*/ 150190 h 2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79" h="227124">
                  <a:moveTo>
                    <a:pt x="219331" y="192211"/>
                  </a:moveTo>
                  <a:cubicBezTo>
                    <a:pt x="219892" y="200939"/>
                    <a:pt x="220952" y="211039"/>
                    <a:pt x="222386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8" y="4801"/>
                  </a:lnTo>
                  <a:lnTo>
                    <a:pt x="218458" y="70263"/>
                  </a:lnTo>
                  <a:cubicBezTo>
                    <a:pt x="217087" y="65400"/>
                    <a:pt x="215528" y="60600"/>
                    <a:pt x="213658" y="56049"/>
                  </a:cubicBezTo>
                  <a:cubicBezTo>
                    <a:pt x="206675" y="38841"/>
                    <a:pt x="195515" y="25188"/>
                    <a:pt x="180178" y="15088"/>
                  </a:cubicBezTo>
                  <a:cubicBezTo>
                    <a:pt x="164841" y="4988"/>
                    <a:pt x="144641" y="0"/>
                    <a:pt x="119579" y="0"/>
                  </a:cubicBezTo>
                  <a:cubicBezTo>
                    <a:pt x="96822" y="0"/>
                    <a:pt x="76435" y="4738"/>
                    <a:pt x="58480" y="14215"/>
                  </a:cubicBezTo>
                  <a:cubicBezTo>
                    <a:pt x="40525" y="23691"/>
                    <a:pt x="26310" y="36909"/>
                    <a:pt x="15773" y="53804"/>
                  </a:cubicBezTo>
                  <a:cubicBezTo>
                    <a:pt x="5299" y="70762"/>
                    <a:pt x="0" y="90713"/>
                    <a:pt x="0" y="113780"/>
                  </a:cubicBezTo>
                  <a:cubicBezTo>
                    <a:pt x="0" y="136287"/>
                    <a:pt x="5174" y="155988"/>
                    <a:pt x="15524" y="173071"/>
                  </a:cubicBezTo>
                  <a:cubicBezTo>
                    <a:pt x="25873" y="190154"/>
                    <a:pt x="39901" y="203433"/>
                    <a:pt x="57545" y="212910"/>
                  </a:cubicBezTo>
                  <a:cubicBezTo>
                    <a:pt x="75189" y="222386"/>
                    <a:pt x="94827" y="227124"/>
                    <a:pt x="116399" y="227124"/>
                  </a:cubicBezTo>
                  <a:cubicBezTo>
                    <a:pt x="135663" y="227124"/>
                    <a:pt x="152123" y="223696"/>
                    <a:pt x="165839" y="216837"/>
                  </a:cubicBezTo>
                  <a:cubicBezTo>
                    <a:pt x="179555" y="209979"/>
                    <a:pt x="190652" y="200939"/>
                    <a:pt x="199131" y="189717"/>
                  </a:cubicBezTo>
                  <a:cubicBezTo>
                    <a:pt x="207610" y="178495"/>
                    <a:pt x="213845" y="166213"/>
                    <a:pt x="217959" y="152933"/>
                  </a:cubicBezTo>
                  <a:cubicBezTo>
                    <a:pt x="218147" y="152372"/>
                    <a:pt x="218209" y="151873"/>
                    <a:pt x="218396" y="151312"/>
                  </a:cubicBezTo>
                  <a:lnTo>
                    <a:pt x="218396" y="166275"/>
                  </a:lnTo>
                  <a:cubicBezTo>
                    <a:pt x="218458" y="174817"/>
                    <a:pt x="218770" y="183420"/>
                    <a:pt x="219331" y="192211"/>
                  </a:cubicBezTo>
                  <a:close/>
                  <a:moveTo>
                    <a:pt x="208421" y="150190"/>
                  </a:moveTo>
                  <a:cubicBezTo>
                    <a:pt x="201687" y="160727"/>
                    <a:pt x="192086" y="168894"/>
                    <a:pt x="179555" y="174692"/>
                  </a:cubicBezTo>
                  <a:cubicBezTo>
                    <a:pt x="167023" y="180552"/>
                    <a:pt x="152123" y="183420"/>
                    <a:pt x="134915" y="183420"/>
                  </a:cubicBezTo>
                  <a:cubicBezTo>
                    <a:pt x="119765" y="183420"/>
                    <a:pt x="106361" y="180490"/>
                    <a:pt x="94890" y="174692"/>
                  </a:cubicBezTo>
                  <a:cubicBezTo>
                    <a:pt x="83356" y="168894"/>
                    <a:pt x="74378" y="160789"/>
                    <a:pt x="67956" y="150377"/>
                  </a:cubicBezTo>
                  <a:cubicBezTo>
                    <a:pt x="61535" y="140028"/>
                    <a:pt x="58355" y="127808"/>
                    <a:pt x="58355" y="113843"/>
                  </a:cubicBezTo>
                  <a:cubicBezTo>
                    <a:pt x="58355" y="92832"/>
                    <a:pt x="65089" y="75999"/>
                    <a:pt x="78493" y="63281"/>
                  </a:cubicBezTo>
                  <a:cubicBezTo>
                    <a:pt x="91897" y="50624"/>
                    <a:pt x="110725" y="44265"/>
                    <a:pt x="134978" y="44265"/>
                  </a:cubicBezTo>
                  <a:cubicBezTo>
                    <a:pt x="152185" y="44265"/>
                    <a:pt x="167023" y="46946"/>
                    <a:pt x="179430" y="52370"/>
                  </a:cubicBezTo>
                  <a:cubicBezTo>
                    <a:pt x="191837" y="57794"/>
                    <a:pt x="201438" y="65650"/>
                    <a:pt x="208296" y="75999"/>
                  </a:cubicBezTo>
                  <a:cubicBezTo>
                    <a:pt x="215154" y="86348"/>
                    <a:pt x="218583" y="99005"/>
                    <a:pt x="218583" y="113843"/>
                  </a:cubicBezTo>
                  <a:cubicBezTo>
                    <a:pt x="218458" y="127559"/>
                    <a:pt x="215092" y="139654"/>
                    <a:pt x="208421" y="150190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5C2177E1-1303-E1EB-8B23-A05CC270CA95}"/>
                </a:ext>
              </a:extLst>
            </p:cNvPr>
            <p:cNvSpPr/>
            <p:nvPr/>
          </p:nvSpPr>
          <p:spPr>
            <a:xfrm>
              <a:off x="-5734986" y="2870821"/>
              <a:ext cx="276689" cy="227623"/>
            </a:xfrm>
            <a:custGeom>
              <a:avLst/>
              <a:gdLst>
                <a:gd name="connsiteX0" fmla="*/ 17519 w 276689"/>
                <a:gd name="connsiteY0" fmla="*/ 51871 h 227623"/>
                <a:gd name="connsiteX1" fmla="*/ 0 w 276689"/>
                <a:gd name="connsiteY1" fmla="*/ 114279 h 227623"/>
                <a:gd name="connsiteX2" fmla="*/ 17519 w 276689"/>
                <a:gd name="connsiteY2" fmla="*/ 176188 h 227623"/>
                <a:gd name="connsiteX3" fmla="*/ 66336 w 276689"/>
                <a:gd name="connsiteY3" fmla="*/ 214468 h 227623"/>
                <a:gd name="connsiteX4" fmla="*/ 138781 w 276689"/>
                <a:gd name="connsiteY4" fmla="*/ 227623 h 227623"/>
                <a:gd name="connsiteX5" fmla="*/ 210790 w 276689"/>
                <a:gd name="connsiteY5" fmla="*/ 214468 h 227623"/>
                <a:gd name="connsiteX6" fmla="*/ 259170 w 276689"/>
                <a:gd name="connsiteY6" fmla="*/ 176188 h 227623"/>
                <a:gd name="connsiteX7" fmla="*/ 276689 w 276689"/>
                <a:gd name="connsiteY7" fmla="*/ 114279 h 227623"/>
                <a:gd name="connsiteX8" fmla="*/ 259170 w 276689"/>
                <a:gd name="connsiteY8" fmla="*/ 51871 h 227623"/>
                <a:gd name="connsiteX9" fmla="*/ 210790 w 276689"/>
                <a:gd name="connsiteY9" fmla="*/ 13155 h 227623"/>
                <a:gd name="connsiteX10" fmla="*/ 138781 w 276689"/>
                <a:gd name="connsiteY10" fmla="*/ 0 h 227623"/>
                <a:gd name="connsiteX11" fmla="*/ 66336 w 276689"/>
                <a:gd name="connsiteY11" fmla="*/ 13155 h 227623"/>
                <a:gd name="connsiteX12" fmla="*/ 17519 w 276689"/>
                <a:gd name="connsiteY12" fmla="*/ 51871 h 227623"/>
                <a:gd name="connsiteX13" fmla="*/ 97571 w 276689"/>
                <a:gd name="connsiteY13" fmla="*/ 51684 h 227623"/>
                <a:gd name="connsiteX14" fmla="*/ 138719 w 276689"/>
                <a:gd name="connsiteY14" fmla="*/ 43392 h 227623"/>
                <a:gd name="connsiteX15" fmla="*/ 179867 w 276689"/>
                <a:gd name="connsiteY15" fmla="*/ 51684 h 227623"/>
                <a:gd name="connsiteX16" fmla="*/ 208296 w 276689"/>
                <a:gd name="connsiteY16" fmla="*/ 75999 h 227623"/>
                <a:gd name="connsiteX17" fmla="*/ 218770 w 276689"/>
                <a:gd name="connsiteY17" fmla="*/ 114279 h 227623"/>
                <a:gd name="connsiteX18" fmla="*/ 208296 w 276689"/>
                <a:gd name="connsiteY18" fmla="*/ 152123 h 227623"/>
                <a:gd name="connsiteX19" fmla="*/ 179617 w 276689"/>
                <a:gd name="connsiteY19" fmla="*/ 175752 h 227623"/>
                <a:gd name="connsiteX20" fmla="*/ 138657 w 276689"/>
                <a:gd name="connsiteY20" fmla="*/ 183857 h 227623"/>
                <a:gd name="connsiteX21" fmla="*/ 97072 w 276689"/>
                <a:gd name="connsiteY21" fmla="*/ 175752 h 227623"/>
                <a:gd name="connsiteX22" fmla="*/ 68206 w 276689"/>
                <a:gd name="connsiteY22" fmla="*/ 152123 h 227623"/>
                <a:gd name="connsiteX23" fmla="*/ 57732 w 276689"/>
                <a:gd name="connsiteY23" fmla="*/ 114279 h 227623"/>
                <a:gd name="connsiteX24" fmla="*/ 68456 w 276689"/>
                <a:gd name="connsiteY24" fmla="*/ 75750 h 227623"/>
                <a:gd name="connsiteX25" fmla="*/ 97571 w 276689"/>
                <a:gd name="connsiteY25" fmla="*/ 51684 h 2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689" h="227623">
                  <a:moveTo>
                    <a:pt x="17519" y="51871"/>
                  </a:moveTo>
                  <a:cubicBezTo>
                    <a:pt x="5860" y="68954"/>
                    <a:pt x="0" y="89715"/>
                    <a:pt x="0" y="114279"/>
                  </a:cubicBezTo>
                  <a:cubicBezTo>
                    <a:pt x="0" y="138843"/>
                    <a:pt x="5860" y="159417"/>
                    <a:pt x="17519" y="176188"/>
                  </a:cubicBezTo>
                  <a:cubicBezTo>
                    <a:pt x="29178" y="192959"/>
                    <a:pt x="45450" y="205740"/>
                    <a:pt x="66336" y="214468"/>
                  </a:cubicBezTo>
                  <a:cubicBezTo>
                    <a:pt x="87222" y="223197"/>
                    <a:pt x="111349" y="227623"/>
                    <a:pt x="138781" y="227623"/>
                  </a:cubicBezTo>
                  <a:cubicBezTo>
                    <a:pt x="166213" y="227623"/>
                    <a:pt x="190216" y="223259"/>
                    <a:pt x="210790" y="214468"/>
                  </a:cubicBezTo>
                  <a:cubicBezTo>
                    <a:pt x="231364" y="205740"/>
                    <a:pt x="247512" y="192959"/>
                    <a:pt x="259170" y="176188"/>
                  </a:cubicBezTo>
                  <a:cubicBezTo>
                    <a:pt x="270829" y="159417"/>
                    <a:pt x="276689" y="138781"/>
                    <a:pt x="276689" y="114279"/>
                  </a:cubicBezTo>
                  <a:cubicBezTo>
                    <a:pt x="276689" y="89777"/>
                    <a:pt x="270829" y="68954"/>
                    <a:pt x="259170" y="51871"/>
                  </a:cubicBezTo>
                  <a:cubicBezTo>
                    <a:pt x="247512" y="34789"/>
                    <a:pt x="231364" y="21883"/>
                    <a:pt x="210790" y="13155"/>
                  </a:cubicBezTo>
                  <a:cubicBezTo>
                    <a:pt x="190216" y="4426"/>
                    <a:pt x="166213" y="0"/>
                    <a:pt x="138781" y="0"/>
                  </a:cubicBezTo>
                  <a:cubicBezTo>
                    <a:pt x="111349" y="0"/>
                    <a:pt x="87222" y="4364"/>
                    <a:pt x="66336" y="13155"/>
                  </a:cubicBezTo>
                  <a:cubicBezTo>
                    <a:pt x="45450" y="21883"/>
                    <a:pt x="29178" y="34789"/>
                    <a:pt x="17519" y="51871"/>
                  </a:cubicBezTo>
                  <a:close/>
                  <a:moveTo>
                    <a:pt x="97571" y="51684"/>
                  </a:moveTo>
                  <a:cubicBezTo>
                    <a:pt x="109853" y="46136"/>
                    <a:pt x="123569" y="43392"/>
                    <a:pt x="138719" y="43392"/>
                  </a:cubicBezTo>
                  <a:cubicBezTo>
                    <a:pt x="154181" y="43392"/>
                    <a:pt x="167897" y="46198"/>
                    <a:pt x="179867" y="51684"/>
                  </a:cubicBezTo>
                  <a:cubicBezTo>
                    <a:pt x="191837" y="57233"/>
                    <a:pt x="201314" y="65338"/>
                    <a:pt x="208296" y="75999"/>
                  </a:cubicBezTo>
                  <a:cubicBezTo>
                    <a:pt x="215279" y="86660"/>
                    <a:pt x="218770" y="99441"/>
                    <a:pt x="218770" y="114279"/>
                  </a:cubicBezTo>
                  <a:cubicBezTo>
                    <a:pt x="218770" y="129117"/>
                    <a:pt x="215279" y="141774"/>
                    <a:pt x="208296" y="152123"/>
                  </a:cubicBezTo>
                  <a:cubicBezTo>
                    <a:pt x="201314" y="162472"/>
                    <a:pt x="191712" y="170328"/>
                    <a:pt x="179617" y="175752"/>
                  </a:cubicBezTo>
                  <a:cubicBezTo>
                    <a:pt x="167522" y="181176"/>
                    <a:pt x="153869" y="183857"/>
                    <a:pt x="138657" y="183857"/>
                  </a:cubicBezTo>
                  <a:cubicBezTo>
                    <a:pt x="123195" y="183857"/>
                    <a:pt x="109354" y="181176"/>
                    <a:pt x="97072" y="175752"/>
                  </a:cubicBezTo>
                  <a:cubicBezTo>
                    <a:pt x="84790" y="170328"/>
                    <a:pt x="75189" y="162472"/>
                    <a:pt x="68206" y="152123"/>
                  </a:cubicBezTo>
                  <a:cubicBezTo>
                    <a:pt x="61223" y="141774"/>
                    <a:pt x="57732" y="129117"/>
                    <a:pt x="57732" y="114279"/>
                  </a:cubicBezTo>
                  <a:cubicBezTo>
                    <a:pt x="57732" y="99129"/>
                    <a:pt x="61286" y="86286"/>
                    <a:pt x="68456" y="75750"/>
                  </a:cubicBezTo>
                  <a:cubicBezTo>
                    <a:pt x="75625" y="65213"/>
                    <a:pt x="85351" y="57233"/>
                    <a:pt x="97571" y="51684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B41FBC72-2974-2BB1-E93C-4FBB5ADE9161}"/>
                </a:ext>
              </a:extLst>
            </p:cNvPr>
            <p:cNvSpPr/>
            <p:nvPr/>
          </p:nvSpPr>
          <p:spPr>
            <a:xfrm>
              <a:off x="-5338905" y="2870758"/>
              <a:ext cx="265117" cy="227560"/>
            </a:xfrm>
            <a:custGeom>
              <a:avLst/>
              <a:gdLst>
                <a:gd name="connsiteX0" fmla="*/ 253310 w 265117"/>
                <a:gd name="connsiteY0" fmla="*/ 54552 h 227560"/>
                <a:gd name="connsiteX1" fmla="*/ 211039 w 265117"/>
                <a:gd name="connsiteY1" fmla="*/ 13591 h 227560"/>
                <a:gd name="connsiteX2" fmla="*/ 139654 w 265117"/>
                <a:gd name="connsiteY2" fmla="*/ 0 h 227560"/>
                <a:gd name="connsiteX3" fmla="*/ 66336 w 265117"/>
                <a:gd name="connsiteY3" fmla="*/ 13591 h 227560"/>
                <a:gd name="connsiteX4" fmla="*/ 17519 w 265117"/>
                <a:gd name="connsiteY4" fmla="*/ 52744 h 227560"/>
                <a:gd name="connsiteX5" fmla="*/ 0 w 265117"/>
                <a:gd name="connsiteY5" fmla="*/ 114217 h 227560"/>
                <a:gd name="connsiteX6" fmla="*/ 17956 w 265117"/>
                <a:gd name="connsiteY6" fmla="*/ 175502 h 227560"/>
                <a:gd name="connsiteX7" fmla="*/ 67832 w 265117"/>
                <a:gd name="connsiteY7" fmla="*/ 214219 h 227560"/>
                <a:gd name="connsiteX8" fmla="*/ 141399 w 265117"/>
                <a:gd name="connsiteY8" fmla="*/ 227561 h 227560"/>
                <a:gd name="connsiteX9" fmla="*/ 204431 w 265117"/>
                <a:gd name="connsiteY9" fmla="*/ 217523 h 227560"/>
                <a:gd name="connsiteX10" fmla="*/ 245392 w 265117"/>
                <a:gd name="connsiteY10" fmla="*/ 189967 h 227560"/>
                <a:gd name="connsiteX11" fmla="*/ 263970 w 265117"/>
                <a:gd name="connsiteY11" fmla="*/ 150128 h 227560"/>
                <a:gd name="connsiteX12" fmla="*/ 208795 w 265117"/>
                <a:gd name="connsiteY12" fmla="*/ 150128 h 227560"/>
                <a:gd name="connsiteX13" fmla="*/ 185353 w 265117"/>
                <a:gd name="connsiteY13" fmla="*/ 174443 h 227560"/>
                <a:gd name="connsiteX14" fmla="*/ 140028 w 265117"/>
                <a:gd name="connsiteY14" fmla="*/ 183857 h 227560"/>
                <a:gd name="connsiteX15" fmla="*/ 97758 w 265117"/>
                <a:gd name="connsiteY15" fmla="*/ 176001 h 227560"/>
                <a:gd name="connsiteX16" fmla="*/ 69765 w 265117"/>
                <a:gd name="connsiteY16" fmla="*/ 154554 h 227560"/>
                <a:gd name="connsiteX17" fmla="*/ 57295 w 265117"/>
                <a:gd name="connsiteY17" fmla="*/ 124379 h 227560"/>
                <a:gd name="connsiteX18" fmla="*/ 264781 w 265117"/>
                <a:gd name="connsiteY18" fmla="*/ 124379 h 227560"/>
                <a:gd name="connsiteX19" fmla="*/ 253310 w 265117"/>
                <a:gd name="connsiteY19" fmla="*/ 54552 h 227560"/>
                <a:gd name="connsiteX20" fmla="*/ 60475 w 265117"/>
                <a:gd name="connsiteY20" fmla="*/ 91149 h 227560"/>
                <a:gd name="connsiteX21" fmla="*/ 85850 w 265117"/>
                <a:gd name="connsiteY21" fmla="*/ 57233 h 227560"/>
                <a:gd name="connsiteX22" fmla="*/ 137035 w 265117"/>
                <a:gd name="connsiteY22" fmla="*/ 43455 h 227560"/>
                <a:gd name="connsiteX23" fmla="*/ 187597 w 265117"/>
                <a:gd name="connsiteY23" fmla="*/ 56360 h 227560"/>
                <a:gd name="connsiteX24" fmla="*/ 208421 w 265117"/>
                <a:gd name="connsiteY24" fmla="*/ 91149 h 227560"/>
                <a:gd name="connsiteX25" fmla="*/ 60475 w 265117"/>
                <a:gd name="connsiteY25" fmla="*/ 91149 h 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5117" h="227560">
                  <a:moveTo>
                    <a:pt x="253310" y="54552"/>
                  </a:moveTo>
                  <a:cubicBezTo>
                    <a:pt x="244145" y="36348"/>
                    <a:pt x="230055" y="22694"/>
                    <a:pt x="211039" y="13591"/>
                  </a:cubicBezTo>
                  <a:cubicBezTo>
                    <a:pt x="192086" y="4551"/>
                    <a:pt x="168270" y="0"/>
                    <a:pt x="139654" y="0"/>
                  </a:cubicBezTo>
                  <a:cubicBezTo>
                    <a:pt x="111661" y="0"/>
                    <a:pt x="87221" y="4551"/>
                    <a:pt x="66336" y="13591"/>
                  </a:cubicBezTo>
                  <a:cubicBezTo>
                    <a:pt x="45450" y="22631"/>
                    <a:pt x="29178" y="35724"/>
                    <a:pt x="17519" y="52744"/>
                  </a:cubicBezTo>
                  <a:cubicBezTo>
                    <a:pt x="5860" y="69827"/>
                    <a:pt x="0" y="90339"/>
                    <a:pt x="0" y="114217"/>
                  </a:cubicBezTo>
                  <a:cubicBezTo>
                    <a:pt x="0" y="138158"/>
                    <a:pt x="5985" y="158607"/>
                    <a:pt x="17956" y="175502"/>
                  </a:cubicBezTo>
                  <a:cubicBezTo>
                    <a:pt x="29926" y="192460"/>
                    <a:pt x="46572" y="205366"/>
                    <a:pt x="67832" y="214219"/>
                  </a:cubicBezTo>
                  <a:cubicBezTo>
                    <a:pt x="89154" y="223134"/>
                    <a:pt x="113656" y="227561"/>
                    <a:pt x="141399" y="227561"/>
                  </a:cubicBezTo>
                  <a:cubicBezTo>
                    <a:pt x="166213" y="227561"/>
                    <a:pt x="187223" y="224194"/>
                    <a:pt x="204431" y="217523"/>
                  </a:cubicBezTo>
                  <a:cubicBezTo>
                    <a:pt x="221638" y="210790"/>
                    <a:pt x="235292" y="201625"/>
                    <a:pt x="245392" y="189967"/>
                  </a:cubicBezTo>
                  <a:cubicBezTo>
                    <a:pt x="255429" y="178308"/>
                    <a:pt x="261664" y="165028"/>
                    <a:pt x="263970" y="150128"/>
                  </a:cubicBezTo>
                  <a:lnTo>
                    <a:pt x="208795" y="150128"/>
                  </a:lnTo>
                  <a:cubicBezTo>
                    <a:pt x="205304" y="160041"/>
                    <a:pt x="197510" y="168146"/>
                    <a:pt x="185353" y="174443"/>
                  </a:cubicBezTo>
                  <a:cubicBezTo>
                    <a:pt x="173258" y="180740"/>
                    <a:pt x="158108" y="183857"/>
                    <a:pt x="140028" y="183857"/>
                  </a:cubicBezTo>
                  <a:cubicBezTo>
                    <a:pt x="123693" y="183857"/>
                    <a:pt x="109603" y="181238"/>
                    <a:pt x="97758" y="176001"/>
                  </a:cubicBezTo>
                  <a:cubicBezTo>
                    <a:pt x="85912" y="170764"/>
                    <a:pt x="76622" y="163595"/>
                    <a:pt x="69765" y="154554"/>
                  </a:cubicBezTo>
                  <a:cubicBezTo>
                    <a:pt x="62906" y="145514"/>
                    <a:pt x="58729" y="135414"/>
                    <a:pt x="57295" y="124379"/>
                  </a:cubicBezTo>
                  <a:lnTo>
                    <a:pt x="264781" y="124379"/>
                  </a:lnTo>
                  <a:cubicBezTo>
                    <a:pt x="266340" y="96074"/>
                    <a:pt x="262474" y="72820"/>
                    <a:pt x="253310" y="54552"/>
                  </a:cubicBezTo>
                  <a:close/>
                  <a:moveTo>
                    <a:pt x="60475" y="91149"/>
                  </a:moveTo>
                  <a:cubicBezTo>
                    <a:pt x="64278" y="77745"/>
                    <a:pt x="72757" y="66398"/>
                    <a:pt x="85850" y="57233"/>
                  </a:cubicBezTo>
                  <a:cubicBezTo>
                    <a:pt x="99005" y="48068"/>
                    <a:pt x="116087" y="43455"/>
                    <a:pt x="137035" y="43455"/>
                  </a:cubicBezTo>
                  <a:cubicBezTo>
                    <a:pt x="158358" y="43455"/>
                    <a:pt x="175191" y="47757"/>
                    <a:pt x="187597" y="56360"/>
                  </a:cubicBezTo>
                  <a:cubicBezTo>
                    <a:pt x="200004" y="64964"/>
                    <a:pt x="206925" y="76560"/>
                    <a:pt x="208421" y="91149"/>
                  </a:cubicBezTo>
                  <a:lnTo>
                    <a:pt x="60475" y="91149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5C0773E9-ACFE-7E8A-1E14-0D7346CF1311}"/>
                </a:ext>
              </a:extLst>
            </p:cNvPr>
            <p:cNvSpPr/>
            <p:nvPr/>
          </p:nvSpPr>
          <p:spPr>
            <a:xfrm>
              <a:off x="-7992016" y="3336292"/>
              <a:ext cx="333548" cy="314096"/>
            </a:xfrm>
            <a:custGeom>
              <a:avLst/>
              <a:gdLst>
                <a:gd name="connsiteX0" fmla="*/ 304121 w 333548"/>
                <a:gd name="connsiteY0" fmla="*/ 158233 h 314096"/>
                <a:gd name="connsiteX1" fmla="*/ 325755 w 333548"/>
                <a:gd name="connsiteY1" fmla="*/ 132983 h 314096"/>
                <a:gd name="connsiteX2" fmla="*/ 333548 w 333548"/>
                <a:gd name="connsiteY2" fmla="*/ 95139 h 314096"/>
                <a:gd name="connsiteX3" fmla="*/ 318524 w 333548"/>
                <a:gd name="connsiteY3" fmla="*/ 41023 h 314096"/>
                <a:gd name="connsiteX4" fmla="*/ 276503 w 333548"/>
                <a:gd name="connsiteY4" fmla="*/ 9975 h 314096"/>
                <a:gd name="connsiteX5" fmla="*/ 213160 w 333548"/>
                <a:gd name="connsiteY5" fmla="*/ 0 h 314096"/>
                <a:gd name="connsiteX6" fmla="*/ 0 w 333548"/>
                <a:gd name="connsiteY6" fmla="*/ 0 h 314096"/>
                <a:gd name="connsiteX7" fmla="*/ 0 w 333548"/>
                <a:gd name="connsiteY7" fmla="*/ 314096 h 314096"/>
                <a:gd name="connsiteX8" fmla="*/ 64590 w 333548"/>
                <a:gd name="connsiteY8" fmla="*/ 314096 h 314096"/>
                <a:gd name="connsiteX9" fmla="*/ 64590 w 333548"/>
                <a:gd name="connsiteY9" fmla="*/ 198072 h 314096"/>
                <a:gd name="connsiteX10" fmla="*/ 186475 w 333548"/>
                <a:gd name="connsiteY10" fmla="*/ 198072 h 314096"/>
                <a:gd name="connsiteX11" fmla="*/ 233297 w 333548"/>
                <a:gd name="connsiteY11" fmla="*/ 201937 h 314096"/>
                <a:gd name="connsiteX12" fmla="*/ 255866 w 333548"/>
                <a:gd name="connsiteY12" fmla="*/ 215778 h 314096"/>
                <a:gd name="connsiteX13" fmla="*/ 262163 w 333548"/>
                <a:gd name="connsiteY13" fmla="*/ 243708 h 314096"/>
                <a:gd name="connsiteX14" fmla="*/ 262163 w 333548"/>
                <a:gd name="connsiteY14" fmla="*/ 314096 h 314096"/>
                <a:gd name="connsiteX15" fmla="*/ 326753 w 333548"/>
                <a:gd name="connsiteY15" fmla="*/ 314096 h 314096"/>
                <a:gd name="connsiteX16" fmla="*/ 326753 w 333548"/>
                <a:gd name="connsiteY16" fmla="*/ 239344 h 314096"/>
                <a:gd name="connsiteX17" fmla="*/ 315842 w 333548"/>
                <a:gd name="connsiteY17" fmla="*/ 199755 h 314096"/>
                <a:gd name="connsiteX18" fmla="*/ 283049 w 333548"/>
                <a:gd name="connsiteY18" fmla="*/ 181301 h 314096"/>
                <a:gd name="connsiteX19" fmla="*/ 254557 w 333548"/>
                <a:gd name="connsiteY19" fmla="*/ 177061 h 314096"/>
                <a:gd name="connsiteX20" fmla="*/ 272388 w 333548"/>
                <a:gd name="connsiteY20" fmla="*/ 173009 h 314096"/>
                <a:gd name="connsiteX21" fmla="*/ 304121 w 333548"/>
                <a:gd name="connsiteY21" fmla="*/ 158233 h 314096"/>
                <a:gd name="connsiteX22" fmla="*/ 254619 w 333548"/>
                <a:gd name="connsiteY22" fmla="*/ 134417 h 314096"/>
                <a:gd name="connsiteX23" fmla="*/ 213097 w 333548"/>
                <a:gd name="connsiteY23" fmla="*/ 147509 h 314096"/>
                <a:gd name="connsiteX24" fmla="*/ 64528 w 333548"/>
                <a:gd name="connsiteY24" fmla="*/ 147509 h 314096"/>
                <a:gd name="connsiteX25" fmla="*/ 64528 w 333548"/>
                <a:gd name="connsiteY25" fmla="*/ 55300 h 314096"/>
                <a:gd name="connsiteX26" fmla="*/ 213097 w 333548"/>
                <a:gd name="connsiteY26" fmla="*/ 55300 h 314096"/>
                <a:gd name="connsiteX27" fmla="*/ 254619 w 333548"/>
                <a:gd name="connsiteY27" fmla="*/ 66460 h 314096"/>
                <a:gd name="connsiteX28" fmla="*/ 268958 w 333548"/>
                <a:gd name="connsiteY28" fmla="*/ 99005 h 314096"/>
                <a:gd name="connsiteX29" fmla="*/ 254619 w 333548"/>
                <a:gd name="connsiteY29" fmla="*/ 134417 h 3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3548" h="314096">
                  <a:moveTo>
                    <a:pt x="304121" y="158233"/>
                  </a:moveTo>
                  <a:cubicBezTo>
                    <a:pt x="313348" y="151749"/>
                    <a:pt x="320518" y="143332"/>
                    <a:pt x="325755" y="132983"/>
                  </a:cubicBezTo>
                  <a:cubicBezTo>
                    <a:pt x="330930" y="122633"/>
                    <a:pt x="333548" y="109977"/>
                    <a:pt x="333548" y="95139"/>
                  </a:cubicBezTo>
                  <a:cubicBezTo>
                    <a:pt x="333548" y="73131"/>
                    <a:pt x="328499" y="55051"/>
                    <a:pt x="318524" y="41023"/>
                  </a:cubicBezTo>
                  <a:cubicBezTo>
                    <a:pt x="308486" y="26933"/>
                    <a:pt x="294520" y="16584"/>
                    <a:pt x="276503" y="9975"/>
                  </a:cubicBezTo>
                  <a:cubicBezTo>
                    <a:pt x="258547" y="3367"/>
                    <a:pt x="237412" y="0"/>
                    <a:pt x="213160" y="0"/>
                  </a:cubicBezTo>
                  <a:lnTo>
                    <a:pt x="0" y="0"/>
                  </a:lnTo>
                  <a:lnTo>
                    <a:pt x="0" y="314096"/>
                  </a:lnTo>
                  <a:lnTo>
                    <a:pt x="64590" y="314096"/>
                  </a:lnTo>
                  <a:lnTo>
                    <a:pt x="64590" y="198072"/>
                  </a:lnTo>
                  <a:lnTo>
                    <a:pt x="186475" y="198072"/>
                  </a:lnTo>
                  <a:cubicBezTo>
                    <a:pt x="206863" y="198072"/>
                    <a:pt x="222449" y="199381"/>
                    <a:pt x="233297" y="201937"/>
                  </a:cubicBezTo>
                  <a:cubicBezTo>
                    <a:pt x="244145" y="204555"/>
                    <a:pt x="251689" y="209169"/>
                    <a:pt x="255866" y="215778"/>
                  </a:cubicBezTo>
                  <a:cubicBezTo>
                    <a:pt x="260043" y="222386"/>
                    <a:pt x="262163" y="231738"/>
                    <a:pt x="262163" y="243708"/>
                  </a:cubicBezTo>
                  <a:lnTo>
                    <a:pt x="262163" y="314096"/>
                  </a:lnTo>
                  <a:lnTo>
                    <a:pt x="326753" y="314096"/>
                  </a:lnTo>
                  <a:lnTo>
                    <a:pt x="326753" y="239344"/>
                  </a:lnTo>
                  <a:cubicBezTo>
                    <a:pt x="326753" y="221887"/>
                    <a:pt x="323137" y="208670"/>
                    <a:pt x="315842" y="199755"/>
                  </a:cubicBezTo>
                  <a:cubicBezTo>
                    <a:pt x="308548" y="190839"/>
                    <a:pt x="297637" y="184730"/>
                    <a:pt x="283049" y="181301"/>
                  </a:cubicBezTo>
                  <a:cubicBezTo>
                    <a:pt x="274882" y="179368"/>
                    <a:pt x="265280" y="177996"/>
                    <a:pt x="254557" y="177061"/>
                  </a:cubicBezTo>
                  <a:cubicBezTo>
                    <a:pt x="260667" y="176001"/>
                    <a:pt x="266652" y="174630"/>
                    <a:pt x="272388" y="173009"/>
                  </a:cubicBezTo>
                  <a:cubicBezTo>
                    <a:pt x="284296" y="169642"/>
                    <a:pt x="294894" y="164717"/>
                    <a:pt x="304121" y="158233"/>
                  </a:cubicBezTo>
                  <a:close/>
                  <a:moveTo>
                    <a:pt x="254619" y="134417"/>
                  </a:moveTo>
                  <a:cubicBezTo>
                    <a:pt x="245080" y="143145"/>
                    <a:pt x="231240" y="147509"/>
                    <a:pt x="213097" y="147509"/>
                  </a:cubicBezTo>
                  <a:lnTo>
                    <a:pt x="64528" y="147509"/>
                  </a:lnTo>
                  <a:lnTo>
                    <a:pt x="64528" y="55300"/>
                  </a:lnTo>
                  <a:lnTo>
                    <a:pt x="213097" y="55300"/>
                  </a:lnTo>
                  <a:cubicBezTo>
                    <a:pt x="231240" y="55300"/>
                    <a:pt x="245080" y="59041"/>
                    <a:pt x="254619" y="66460"/>
                  </a:cubicBezTo>
                  <a:cubicBezTo>
                    <a:pt x="264158" y="73942"/>
                    <a:pt x="268958" y="84727"/>
                    <a:pt x="268958" y="99005"/>
                  </a:cubicBezTo>
                  <a:cubicBezTo>
                    <a:pt x="268958" y="113843"/>
                    <a:pt x="264158" y="125688"/>
                    <a:pt x="254619" y="13441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0AA21CEB-F536-31C1-6862-8FE0ECC9AF47}"/>
                </a:ext>
              </a:extLst>
            </p:cNvPr>
            <p:cNvSpPr/>
            <p:nvPr/>
          </p:nvSpPr>
          <p:spPr>
            <a:xfrm>
              <a:off x="-7613267" y="3403687"/>
              <a:ext cx="293980" cy="252374"/>
            </a:xfrm>
            <a:custGeom>
              <a:avLst/>
              <a:gdLst>
                <a:gd name="connsiteX0" fmla="*/ 292650 w 293980"/>
                <a:gd name="connsiteY0" fmla="*/ 166525 h 252374"/>
                <a:gd name="connsiteX1" fmla="*/ 231489 w 293980"/>
                <a:gd name="connsiteY1" fmla="*/ 166525 h 252374"/>
                <a:gd name="connsiteX2" fmla="*/ 205491 w 293980"/>
                <a:gd name="connsiteY2" fmla="*/ 193458 h 252374"/>
                <a:gd name="connsiteX3" fmla="*/ 155240 w 293980"/>
                <a:gd name="connsiteY3" fmla="*/ 203870 h 252374"/>
                <a:gd name="connsiteX4" fmla="*/ 108419 w 293980"/>
                <a:gd name="connsiteY4" fmla="*/ 195141 h 252374"/>
                <a:gd name="connsiteX5" fmla="*/ 77371 w 293980"/>
                <a:gd name="connsiteY5" fmla="*/ 171325 h 252374"/>
                <a:gd name="connsiteX6" fmla="*/ 63530 w 293980"/>
                <a:gd name="connsiteY6" fmla="*/ 137846 h 252374"/>
                <a:gd name="connsiteX7" fmla="*/ 293648 w 293980"/>
                <a:gd name="connsiteY7" fmla="*/ 137846 h 252374"/>
                <a:gd name="connsiteX8" fmla="*/ 280804 w 293980"/>
                <a:gd name="connsiteY8" fmla="*/ 60413 h 252374"/>
                <a:gd name="connsiteX9" fmla="*/ 233983 w 293980"/>
                <a:gd name="connsiteY9" fmla="*/ 15025 h 252374"/>
                <a:gd name="connsiteX10" fmla="*/ 154867 w 293980"/>
                <a:gd name="connsiteY10" fmla="*/ 0 h 252374"/>
                <a:gd name="connsiteX11" fmla="*/ 73568 w 293980"/>
                <a:gd name="connsiteY11" fmla="*/ 15025 h 252374"/>
                <a:gd name="connsiteX12" fmla="*/ 19452 w 293980"/>
                <a:gd name="connsiteY12" fmla="*/ 58480 h 252374"/>
                <a:gd name="connsiteX13" fmla="*/ 0 w 293980"/>
                <a:gd name="connsiteY13" fmla="*/ 126686 h 252374"/>
                <a:gd name="connsiteX14" fmla="*/ 19889 w 293980"/>
                <a:gd name="connsiteY14" fmla="*/ 194642 h 252374"/>
                <a:gd name="connsiteX15" fmla="*/ 75251 w 293980"/>
                <a:gd name="connsiteY15" fmla="*/ 237598 h 252374"/>
                <a:gd name="connsiteX16" fmla="*/ 156799 w 293980"/>
                <a:gd name="connsiteY16" fmla="*/ 252374 h 252374"/>
                <a:gd name="connsiteX17" fmla="*/ 226688 w 293980"/>
                <a:gd name="connsiteY17" fmla="*/ 241215 h 252374"/>
                <a:gd name="connsiteX18" fmla="*/ 272076 w 293980"/>
                <a:gd name="connsiteY18" fmla="*/ 210603 h 252374"/>
                <a:gd name="connsiteX19" fmla="*/ 292650 w 293980"/>
                <a:gd name="connsiteY19" fmla="*/ 166525 h 252374"/>
                <a:gd name="connsiteX20" fmla="*/ 95077 w 293980"/>
                <a:gd name="connsiteY20" fmla="*/ 63405 h 252374"/>
                <a:gd name="connsiteX21" fmla="*/ 151873 w 293980"/>
                <a:gd name="connsiteY21" fmla="*/ 48131 h 252374"/>
                <a:gd name="connsiteX22" fmla="*/ 207923 w 293980"/>
                <a:gd name="connsiteY22" fmla="*/ 62470 h 252374"/>
                <a:gd name="connsiteX23" fmla="*/ 230990 w 293980"/>
                <a:gd name="connsiteY23" fmla="*/ 101062 h 252374"/>
                <a:gd name="connsiteX24" fmla="*/ 66897 w 293980"/>
                <a:gd name="connsiteY24" fmla="*/ 101062 h 252374"/>
                <a:gd name="connsiteX25" fmla="*/ 95077 w 293980"/>
                <a:gd name="connsiteY25" fmla="*/ 63405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980" h="252374">
                  <a:moveTo>
                    <a:pt x="292650" y="166525"/>
                  </a:moveTo>
                  <a:lnTo>
                    <a:pt x="231489" y="166525"/>
                  </a:lnTo>
                  <a:cubicBezTo>
                    <a:pt x="227623" y="177560"/>
                    <a:pt x="218957" y="186538"/>
                    <a:pt x="205491" y="193458"/>
                  </a:cubicBezTo>
                  <a:cubicBezTo>
                    <a:pt x="192087" y="200441"/>
                    <a:pt x="175315" y="203870"/>
                    <a:pt x="155240" y="203870"/>
                  </a:cubicBezTo>
                  <a:cubicBezTo>
                    <a:pt x="137098" y="203870"/>
                    <a:pt x="121511" y="200939"/>
                    <a:pt x="108419" y="195141"/>
                  </a:cubicBezTo>
                  <a:cubicBezTo>
                    <a:pt x="95326" y="189343"/>
                    <a:pt x="84914" y="181363"/>
                    <a:pt x="77371" y="171325"/>
                  </a:cubicBezTo>
                  <a:cubicBezTo>
                    <a:pt x="69765" y="161288"/>
                    <a:pt x="65151" y="150128"/>
                    <a:pt x="63530" y="137846"/>
                  </a:cubicBezTo>
                  <a:lnTo>
                    <a:pt x="293648" y="137846"/>
                  </a:lnTo>
                  <a:cubicBezTo>
                    <a:pt x="295268" y="106424"/>
                    <a:pt x="290967" y="80613"/>
                    <a:pt x="280804" y="60413"/>
                  </a:cubicBezTo>
                  <a:cubicBezTo>
                    <a:pt x="270579" y="40213"/>
                    <a:pt x="254993" y="25063"/>
                    <a:pt x="233983" y="15025"/>
                  </a:cubicBezTo>
                  <a:cubicBezTo>
                    <a:pt x="212910" y="4988"/>
                    <a:pt x="186538" y="0"/>
                    <a:pt x="154867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8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7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3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173" y="197760"/>
                    <a:pt x="290094" y="183046"/>
                    <a:pt x="292650" y="166525"/>
                  </a:cubicBezTo>
                  <a:close/>
                  <a:moveTo>
                    <a:pt x="95077" y="63405"/>
                  </a:moveTo>
                  <a:cubicBezTo>
                    <a:pt x="109666" y="53180"/>
                    <a:pt x="128556" y="48131"/>
                    <a:pt x="151873" y="48131"/>
                  </a:cubicBezTo>
                  <a:cubicBezTo>
                    <a:pt x="175503" y="48131"/>
                    <a:pt x="194206" y="52931"/>
                    <a:pt x="207923" y="62470"/>
                  </a:cubicBezTo>
                  <a:cubicBezTo>
                    <a:pt x="221701" y="72009"/>
                    <a:pt x="229369" y="84914"/>
                    <a:pt x="230990" y="101062"/>
                  </a:cubicBezTo>
                  <a:lnTo>
                    <a:pt x="66897" y="101062"/>
                  </a:lnTo>
                  <a:cubicBezTo>
                    <a:pt x="71136" y="86099"/>
                    <a:pt x="80488" y="73568"/>
                    <a:pt x="95077" y="6340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34D66BC0-049B-E7FC-F64E-5456AE6B9F8F}"/>
                </a:ext>
              </a:extLst>
            </p:cNvPr>
            <p:cNvSpPr/>
            <p:nvPr/>
          </p:nvSpPr>
          <p:spPr>
            <a:xfrm>
              <a:off x="-7270413" y="3403750"/>
              <a:ext cx="235774" cy="252375"/>
            </a:xfrm>
            <a:custGeom>
              <a:avLst/>
              <a:gdLst>
                <a:gd name="connsiteX0" fmla="*/ 184339 w 235774"/>
                <a:gd name="connsiteY0" fmla="*/ 243895 h 252375"/>
                <a:gd name="connsiteX1" fmla="*/ 222432 w 235774"/>
                <a:gd name="connsiteY1" fmla="*/ 219394 h 252375"/>
                <a:gd name="connsiteX2" fmla="*/ 235774 w 235774"/>
                <a:gd name="connsiteY2" fmla="*/ 180054 h 252375"/>
                <a:gd name="connsiteX3" fmla="*/ 227794 w 235774"/>
                <a:gd name="connsiteY3" fmla="*/ 148756 h 252375"/>
                <a:gd name="connsiteX4" fmla="*/ 206160 w 235774"/>
                <a:gd name="connsiteY4" fmla="*/ 128868 h 252375"/>
                <a:gd name="connsiteX5" fmla="*/ 175361 w 235774"/>
                <a:gd name="connsiteY5" fmla="*/ 116461 h 252375"/>
                <a:gd name="connsiteX6" fmla="*/ 139201 w 235774"/>
                <a:gd name="connsiteY6" fmla="*/ 107733 h 252375"/>
                <a:gd name="connsiteX7" fmla="*/ 102043 w 235774"/>
                <a:gd name="connsiteY7" fmla="*/ 100438 h 252375"/>
                <a:gd name="connsiteX8" fmla="*/ 79723 w 235774"/>
                <a:gd name="connsiteY8" fmla="*/ 91461 h 252375"/>
                <a:gd name="connsiteX9" fmla="*/ 72180 w 235774"/>
                <a:gd name="connsiteY9" fmla="*/ 75687 h 252375"/>
                <a:gd name="connsiteX10" fmla="*/ 84337 w 235774"/>
                <a:gd name="connsiteY10" fmla="*/ 55799 h 252375"/>
                <a:gd name="connsiteX11" fmla="*/ 120248 w 235774"/>
                <a:gd name="connsiteY11" fmla="*/ 48505 h 252375"/>
                <a:gd name="connsiteX12" fmla="*/ 156159 w 235774"/>
                <a:gd name="connsiteY12" fmla="*/ 56485 h 252375"/>
                <a:gd name="connsiteX13" fmla="*/ 171683 w 235774"/>
                <a:gd name="connsiteY13" fmla="*/ 82483 h 252375"/>
                <a:gd name="connsiteX14" fmla="*/ 227482 w 235774"/>
                <a:gd name="connsiteY14" fmla="*/ 82483 h 252375"/>
                <a:gd name="connsiteX15" fmla="*/ 215574 w 235774"/>
                <a:gd name="connsiteY15" fmla="*/ 39527 h 252375"/>
                <a:gd name="connsiteX16" fmla="*/ 179913 w 235774"/>
                <a:gd name="connsiteY16" fmla="*/ 10412 h 252375"/>
                <a:gd name="connsiteX17" fmla="*/ 120185 w 235774"/>
                <a:gd name="connsiteY17" fmla="*/ 0 h 252375"/>
                <a:gd name="connsiteX18" fmla="*/ 75733 w 235774"/>
                <a:gd name="connsiteY18" fmla="*/ 4863 h 252375"/>
                <a:gd name="connsiteX19" fmla="*/ 39822 w 235774"/>
                <a:gd name="connsiteY19" fmla="*/ 18953 h 252375"/>
                <a:gd name="connsiteX20" fmla="*/ 16006 w 235774"/>
                <a:gd name="connsiteY20" fmla="*/ 41772 h 252375"/>
                <a:gd name="connsiteX21" fmla="*/ 7527 w 235774"/>
                <a:gd name="connsiteY21" fmla="*/ 72819 h 252375"/>
                <a:gd name="connsiteX22" fmla="*/ 16006 w 235774"/>
                <a:gd name="connsiteY22" fmla="*/ 103182 h 252375"/>
                <a:gd name="connsiteX23" fmla="*/ 39074 w 235774"/>
                <a:gd name="connsiteY23" fmla="*/ 123569 h 252375"/>
                <a:gd name="connsiteX24" fmla="*/ 72553 w 235774"/>
                <a:gd name="connsiteY24" fmla="*/ 136412 h 252375"/>
                <a:gd name="connsiteX25" fmla="*/ 111894 w 235774"/>
                <a:gd name="connsiteY25" fmla="*/ 144642 h 252375"/>
                <a:gd name="connsiteX26" fmla="*/ 145373 w 235774"/>
                <a:gd name="connsiteY26" fmla="*/ 150938 h 252375"/>
                <a:gd name="connsiteX27" fmla="*/ 164763 w 235774"/>
                <a:gd name="connsiteY27" fmla="*/ 159916 h 252375"/>
                <a:gd name="connsiteX28" fmla="*/ 171059 w 235774"/>
                <a:gd name="connsiteY28" fmla="*/ 175689 h 252375"/>
                <a:gd name="connsiteX29" fmla="*/ 167194 w 235774"/>
                <a:gd name="connsiteY29" fmla="*/ 190465 h 252375"/>
                <a:gd name="connsiteX30" fmla="*/ 153104 w 235774"/>
                <a:gd name="connsiteY30" fmla="*/ 200440 h 252375"/>
                <a:gd name="connsiteX31" fmla="*/ 124488 w 235774"/>
                <a:gd name="connsiteY31" fmla="*/ 203807 h 252375"/>
                <a:gd name="connsiteX32" fmla="*/ 80534 w 235774"/>
                <a:gd name="connsiteY32" fmla="*/ 193395 h 252375"/>
                <a:gd name="connsiteX33" fmla="*/ 58463 w 235774"/>
                <a:gd name="connsiteY33" fmla="*/ 166462 h 252375"/>
                <a:gd name="connsiteX34" fmla="*/ 233 w 235774"/>
                <a:gd name="connsiteY34" fmla="*/ 166462 h 252375"/>
                <a:gd name="connsiteX35" fmla="*/ 2166 w 235774"/>
                <a:gd name="connsiteY35" fmla="*/ 183919 h 252375"/>
                <a:gd name="connsiteX36" fmla="*/ 13076 w 235774"/>
                <a:gd name="connsiteY36" fmla="*/ 206488 h 252375"/>
                <a:gd name="connsiteX37" fmla="*/ 35645 w 235774"/>
                <a:gd name="connsiteY37" fmla="*/ 228808 h 252375"/>
                <a:gd name="connsiteX38" fmla="*/ 72304 w 235774"/>
                <a:gd name="connsiteY38" fmla="*/ 245828 h 252375"/>
                <a:gd name="connsiteX39" fmla="*/ 124986 w 235774"/>
                <a:gd name="connsiteY39" fmla="*/ 252374 h 252375"/>
                <a:gd name="connsiteX40" fmla="*/ 184339 w 235774"/>
                <a:gd name="connsiteY40" fmla="*/ 243895 h 25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5774" h="252375">
                  <a:moveTo>
                    <a:pt x="184339" y="243895"/>
                  </a:moveTo>
                  <a:cubicBezTo>
                    <a:pt x="200861" y="238222"/>
                    <a:pt x="213516" y="230055"/>
                    <a:pt x="222432" y="219394"/>
                  </a:cubicBezTo>
                  <a:cubicBezTo>
                    <a:pt x="231348" y="208732"/>
                    <a:pt x="235774" y="195578"/>
                    <a:pt x="235774" y="180054"/>
                  </a:cubicBezTo>
                  <a:cubicBezTo>
                    <a:pt x="235774" y="167460"/>
                    <a:pt x="233093" y="156986"/>
                    <a:pt x="227794" y="148756"/>
                  </a:cubicBezTo>
                  <a:cubicBezTo>
                    <a:pt x="222494" y="140527"/>
                    <a:pt x="215262" y="133856"/>
                    <a:pt x="206160" y="128868"/>
                  </a:cubicBezTo>
                  <a:cubicBezTo>
                    <a:pt x="197119" y="123818"/>
                    <a:pt x="186833" y="119703"/>
                    <a:pt x="175361" y="116461"/>
                  </a:cubicBezTo>
                  <a:cubicBezTo>
                    <a:pt x="163890" y="113219"/>
                    <a:pt x="151795" y="110352"/>
                    <a:pt x="139201" y="107733"/>
                  </a:cubicBezTo>
                  <a:cubicBezTo>
                    <a:pt x="124300" y="105177"/>
                    <a:pt x="111956" y="102745"/>
                    <a:pt x="102043" y="100438"/>
                  </a:cubicBezTo>
                  <a:cubicBezTo>
                    <a:pt x="92192" y="98194"/>
                    <a:pt x="84711" y="95201"/>
                    <a:pt x="79723" y="91461"/>
                  </a:cubicBezTo>
                  <a:cubicBezTo>
                    <a:pt x="74674" y="87720"/>
                    <a:pt x="72180" y="82483"/>
                    <a:pt x="72180" y="75687"/>
                  </a:cubicBezTo>
                  <a:cubicBezTo>
                    <a:pt x="72180" y="67271"/>
                    <a:pt x="76232" y="60662"/>
                    <a:pt x="84337" y="55799"/>
                  </a:cubicBezTo>
                  <a:cubicBezTo>
                    <a:pt x="92442" y="50936"/>
                    <a:pt x="104412" y="48505"/>
                    <a:pt x="120248" y="48505"/>
                  </a:cubicBezTo>
                  <a:cubicBezTo>
                    <a:pt x="136457" y="48505"/>
                    <a:pt x="148428" y="51185"/>
                    <a:pt x="156159" y="56485"/>
                  </a:cubicBezTo>
                  <a:cubicBezTo>
                    <a:pt x="163952" y="61847"/>
                    <a:pt x="169126" y="70513"/>
                    <a:pt x="171683" y="82483"/>
                  </a:cubicBezTo>
                  <a:lnTo>
                    <a:pt x="227482" y="82483"/>
                  </a:lnTo>
                  <a:cubicBezTo>
                    <a:pt x="227482" y="66273"/>
                    <a:pt x="223492" y="51996"/>
                    <a:pt x="215574" y="39527"/>
                  </a:cubicBezTo>
                  <a:cubicBezTo>
                    <a:pt x="207656" y="27058"/>
                    <a:pt x="195748" y="17332"/>
                    <a:pt x="179913" y="10412"/>
                  </a:cubicBezTo>
                  <a:cubicBezTo>
                    <a:pt x="164077" y="3491"/>
                    <a:pt x="144126" y="0"/>
                    <a:pt x="120185" y="0"/>
                  </a:cubicBezTo>
                  <a:cubicBezTo>
                    <a:pt x="104350" y="0"/>
                    <a:pt x="89512" y="1621"/>
                    <a:pt x="75733" y="4863"/>
                  </a:cubicBezTo>
                  <a:cubicBezTo>
                    <a:pt x="61955" y="8105"/>
                    <a:pt x="49984" y="12781"/>
                    <a:pt x="39822" y="18953"/>
                  </a:cubicBezTo>
                  <a:cubicBezTo>
                    <a:pt x="29597" y="25125"/>
                    <a:pt x="21680" y="32731"/>
                    <a:pt x="16006" y="41772"/>
                  </a:cubicBezTo>
                  <a:cubicBezTo>
                    <a:pt x="10333" y="50811"/>
                    <a:pt x="7527" y="61223"/>
                    <a:pt x="7527" y="72819"/>
                  </a:cubicBezTo>
                  <a:cubicBezTo>
                    <a:pt x="7527" y="84790"/>
                    <a:pt x="10333" y="94890"/>
                    <a:pt x="16006" y="103182"/>
                  </a:cubicBezTo>
                  <a:cubicBezTo>
                    <a:pt x="21680" y="111411"/>
                    <a:pt x="29348" y="118207"/>
                    <a:pt x="39074" y="123569"/>
                  </a:cubicBezTo>
                  <a:cubicBezTo>
                    <a:pt x="48800" y="128930"/>
                    <a:pt x="59959" y="133232"/>
                    <a:pt x="72553" y="136412"/>
                  </a:cubicBezTo>
                  <a:cubicBezTo>
                    <a:pt x="85210" y="139654"/>
                    <a:pt x="98302" y="142397"/>
                    <a:pt x="111894" y="144642"/>
                  </a:cubicBezTo>
                  <a:cubicBezTo>
                    <a:pt x="125485" y="146574"/>
                    <a:pt x="136645" y="148694"/>
                    <a:pt x="145373" y="150938"/>
                  </a:cubicBezTo>
                  <a:cubicBezTo>
                    <a:pt x="154102" y="153183"/>
                    <a:pt x="160585" y="156175"/>
                    <a:pt x="164763" y="159916"/>
                  </a:cubicBezTo>
                  <a:cubicBezTo>
                    <a:pt x="168940" y="163657"/>
                    <a:pt x="171059" y="168894"/>
                    <a:pt x="171059" y="175689"/>
                  </a:cubicBezTo>
                  <a:cubicBezTo>
                    <a:pt x="171059" y="181176"/>
                    <a:pt x="169750" y="186101"/>
                    <a:pt x="167194" y="190465"/>
                  </a:cubicBezTo>
                  <a:cubicBezTo>
                    <a:pt x="164575" y="194830"/>
                    <a:pt x="159899" y="198134"/>
                    <a:pt x="153104" y="200440"/>
                  </a:cubicBezTo>
                  <a:cubicBezTo>
                    <a:pt x="146309" y="202747"/>
                    <a:pt x="136769" y="203807"/>
                    <a:pt x="124488" y="203807"/>
                  </a:cubicBezTo>
                  <a:cubicBezTo>
                    <a:pt x="106345" y="203807"/>
                    <a:pt x="91694" y="200316"/>
                    <a:pt x="80534" y="193395"/>
                  </a:cubicBezTo>
                  <a:cubicBezTo>
                    <a:pt x="69374" y="186413"/>
                    <a:pt x="62017" y="177435"/>
                    <a:pt x="58463" y="166462"/>
                  </a:cubicBezTo>
                  <a:lnTo>
                    <a:pt x="233" y="166462"/>
                  </a:lnTo>
                  <a:cubicBezTo>
                    <a:pt x="-391" y="171014"/>
                    <a:pt x="233" y="176812"/>
                    <a:pt x="2166" y="183919"/>
                  </a:cubicBezTo>
                  <a:cubicBezTo>
                    <a:pt x="4098" y="191027"/>
                    <a:pt x="7776" y="198570"/>
                    <a:pt x="13076" y="206488"/>
                  </a:cubicBezTo>
                  <a:cubicBezTo>
                    <a:pt x="18376" y="214406"/>
                    <a:pt x="25919" y="221887"/>
                    <a:pt x="35645" y="228808"/>
                  </a:cubicBezTo>
                  <a:cubicBezTo>
                    <a:pt x="45371" y="235791"/>
                    <a:pt x="57591" y="241401"/>
                    <a:pt x="72304" y="245828"/>
                  </a:cubicBezTo>
                  <a:cubicBezTo>
                    <a:pt x="87018" y="250192"/>
                    <a:pt x="104599" y="252374"/>
                    <a:pt x="124986" y="252374"/>
                  </a:cubicBezTo>
                  <a:cubicBezTo>
                    <a:pt x="148054" y="252437"/>
                    <a:pt x="167817" y="249569"/>
                    <a:pt x="184339" y="24389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E920BA01-6C5E-9DAF-B9FB-19736DDC8682}"/>
                </a:ext>
              </a:extLst>
            </p:cNvPr>
            <p:cNvSpPr/>
            <p:nvPr/>
          </p:nvSpPr>
          <p:spPr>
            <a:xfrm>
              <a:off x="-6970548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1F86FA87-D5B6-77A2-49BF-43CE0D34A427}"/>
                </a:ext>
              </a:extLst>
            </p:cNvPr>
            <p:cNvSpPr/>
            <p:nvPr/>
          </p:nvSpPr>
          <p:spPr>
            <a:xfrm>
              <a:off x="-6975411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79D8995-4B4A-B58E-7CE8-5BC229C5788D}"/>
                </a:ext>
              </a:extLst>
            </p:cNvPr>
            <p:cNvSpPr/>
            <p:nvPr/>
          </p:nvSpPr>
          <p:spPr>
            <a:xfrm>
              <a:off x="-6827340" y="3311977"/>
              <a:ext cx="63093" cy="338411"/>
            </a:xfrm>
            <a:custGeom>
              <a:avLst/>
              <a:gdLst>
                <a:gd name="connsiteX0" fmla="*/ 0 w 63093"/>
                <a:gd name="connsiteY0" fmla="*/ 0 h 338411"/>
                <a:gd name="connsiteX1" fmla="*/ 63094 w 63093"/>
                <a:gd name="connsiteY1" fmla="*/ 0 h 338411"/>
                <a:gd name="connsiteX2" fmla="*/ 63094 w 63093"/>
                <a:gd name="connsiteY2" fmla="*/ 338411 h 338411"/>
                <a:gd name="connsiteX3" fmla="*/ 0 w 63093"/>
                <a:gd name="connsiteY3" fmla="*/ 338411 h 33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338411">
                  <a:moveTo>
                    <a:pt x="0" y="0"/>
                  </a:moveTo>
                  <a:lnTo>
                    <a:pt x="63094" y="0"/>
                  </a:lnTo>
                  <a:lnTo>
                    <a:pt x="63094" y="338411"/>
                  </a:lnTo>
                  <a:lnTo>
                    <a:pt x="0" y="338411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7AD0F0DC-F0C5-DD69-9B48-FAAA3C06E841}"/>
                </a:ext>
              </a:extLst>
            </p:cNvPr>
            <p:cNvSpPr/>
            <p:nvPr/>
          </p:nvSpPr>
          <p:spPr>
            <a:xfrm>
              <a:off x="-6689432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AE67D93D-2F3F-A96A-8893-A8B5DD897C83}"/>
                </a:ext>
              </a:extLst>
            </p:cNvPr>
            <p:cNvSpPr/>
            <p:nvPr/>
          </p:nvSpPr>
          <p:spPr>
            <a:xfrm>
              <a:off x="-6684632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23795BB9-D596-F6B1-263F-F6DADC864C28}"/>
                </a:ext>
              </a:extLst>
            </p:cNvPr>
            <p:cNvSpPr/>
            <p:nvPr/>
          </p:nvSpPr>
          <p:spPr>
            <a:xfrm>
              <a:off x="-6516611" y="3281864"/>
              <a:ext cx="223820" cy="76684"/>
            </a:xfrm>
            <a:custGeom>
              <a:avLst/>
              <a:gdLst>
                <a:gd name="connsiteX0" fmla="*/ 79117 w 223820"/>
                <a:gd name="connsiteY0" fmla="*/ 0 h 76684"/>
                <a:gd name="connsiteX1" fmla="*/ 0 w 223820"/>
                <a:gd name="connsiteY1" fmla="*/ 76685 h 76684"/>
                <a:gd name="connsiteX2" fmla="*/ 68455 w 223820"/>
                <a:gd name="connsiteY2" fmla="*/ 76685 h 76684"/>
                <a:gd name="connsiteX3" fmla="*/ 112222 w 223820"/>
                <a:gd name="connsiteY3" fmla="*/ 32918 h 76684"/>
                <a:gd name="connsiteX4" fmla="*/ 155365 w 223820"/>
                <a:gd name="connsiteY4" fmla="*/ 76685 h 76684"/>
                <a:gd name="connsiteX5" fmla="*/ 223820 w 223820"/>
                <a:gd name="connsiteY5" fmla="*/ 76685 h 76684"/>
                <a:gd name="connsiteX6" fmla="*/ 145140 w 223820"/>
                <a:gd name="connsiteY6" fmla="*/ 0 h 7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820" h="76684">
                  <a:moveTo>
                    <a:pt x="79117" y="0"/>
                  </a:moveTo>
                  <a:lnTo>
                    <a:pt x="0" y="76685"/>
                  </a:lnTo>
                  <a:lnTo>
                    <a:pt x="68455" y="76685"/>
                  </a:lnTo>
                  <a:lnTo>
                    <a:pt x="112222" y="32918"/>
                  </a:lnTo>
                  <a:lnTo>
                    <a:pt x="155365" y="76685"/>
                  </a:lnTo>
                  <a:lnTo>
                    <a:pt x="223820" y="76685"/>
                  </a:lnTo>
                  <a:lnTo>
                    <a:pt x="145140" y="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5CAD9487-C1B5-B2AB-3253-610E3DC6DDD1}"/>
                </a:ext>
              </a:extLst>
            </p:cNvPr>
            <p:cNvSpPr/>
            <p:nvPr/>
          </p:nvSpPr>
          <p:spPr>
            <a:xfrm>
              <a:off x="-6557883" y="3403750"/>
              <a:ext cx="294042" cy="252374"/>
            </a:xfrm>
            <a:custGeom>
              <a:avLst/>
              <a:gdLst>
                <a:gd name="connsiteX0" fmla="*/ 233983 w 294042"/>
                <a:gd name="connsiteY0" fmla="*/ 15025 h 252374"/>
                <a:gd name="connsiteX1" fmla="*/ 154866 w 294042"/>
                <a:gd name="connsiteY1" fmla="*/ 0 h 252374"/>
                <a:gd name="connsiteX2" fmla="*/ 73568 w 294042"/>
                <a:gd name="connsiteY2" fmla="*/ 15025 h 252374"/>
                <a:gd name="connsiteX3" fmla="*/ 19452 w 294042"/>
                <a:gd name="connsiteY3" fmla="*/ 58480 h 252374"/>
                <a:gd name="connsiteX4" fmla="*/ 0 w 294042"/>
                <a:gd name="connsiteY4" fmla="*/ 126686 h 252374"/>
                <a:gd name="connsiteX5" fmla="*/ 19889 w 294042"/>
                <a:gd name="connsiteY5" fmla="*/ 194642 h 252374"/>
                <a:gd name="connsiteX6" fmla="*/ 75251 w 294042"/>
                <a:gd name="connsiteY6" fmla="*/ 237598 h 252374"/>
                <a:gd name="connsiteX7" fmla="*/ 156799 w 294042"/>
                <a:gd name="connsiteY7" fmla="*/ 252374 h 252374"/>
                <a:gd name="connsiteX8" fmla="*/ 226688 w 294042"/>
                <a:gd name="connsiteY8" fmla="*/ 241215 h 252374"/>
                <a:gd name="connsiteX9" fmla="*/ 272076 w 294042"/>
                <a:gd name="connsiteY9" fmla="*/ 210603 h 252374"/>
                <a:gd name="connsiteX10" fmla="*/ 292712 w 294042"/>
                <a:gd name="connsiteY10" fmla="*/ 166400 h 252374"/>
                <a:gd name="connsiteX11" fmla="*/ 231551 w 294042"/>
                <a:gd name="connsiteY11" fmla="*/ 166400 h 252374"/>
                <a:gd name="connsiteX12" fmla="*/ 205553 w 294042"/>
                <a:gd name="connsiteY12" fmla="*/ 193333 h 252374"/>
                <a:gd name="connsiteX13" fmla="*/ 155303 w 294042"/>
                <a:gd name="connsiteY13" fmla="*/ 203745 h 252374"/>
                <a:gd name="connsiteX14" fmla="*/ 108481 w 294042"/>
                <a:gd name="connsiteY14" fmla="*/ 195016 h 252374"/>
                <a:gd name="connsiteX15" fmla="*/ 77433 w 294042"/>
                <a:gd name="connsiteY15" fmla="*/ 171200 h 252374"/>
                <a:gd name="connsiteX16" fmla="*/ 63593 w 294042"/>
                <a:gd name="connsiteY16" fmla="*/ 137721 h 252374"/>
                <a:gd name="connsiteX17" fmla="*/ 293709 w 294042"/>
                <a:gd name="connsiteY17" fmla="*/ 137721 h 252374"/>
                <a:gd name="connsiteX18" fmla="*/ 280866 w 294042"/>
                <a:gd name="connsiteY18" fmla="*/ 60288 h 252374"/>
                <a:gd name="connsiteX19" fmla="*/ 233983 w 294042"/>
                <a:gd name="connsiteY19" fmla="*/ 15025 h 252374"/>
                <a:gd name="connsiteX20" fmla="*/ 66959 w 294042"/>
                <a:gd name="connsiteY20" fmla="*/ 100937 h 252374"/>
                <a:gd name="connsiteX21" fmla="*/ 95139 w 294042"/>
                <a:gd name="connsiteY21" fmla="*/ 63280 h 252374"/>
                <a:gd name="connsiteX22" fmla="*/ 151936 w 294042"/>
                <a:gd name="connsiteY22" fmla="*/ 48006 h 252374"/>
                <a:gd name="connsiteX23" fmla="*/ 207984 w 294042"/>
                <a:gd name="connsiteY23" fmla="*/ 62345 h 252374"/>
                <a:gd name="connsiteX24" fmla="*/ 231053 w 294042"/>
                <a:gd name="connsiteY24" fmla="*/ 100937 h 252374"/>
                <a:gd name="connsiteX25" fmla="*/ 66959 w 294042"/>
                <a:gd name="connsiteY25" fmla="*/ 100937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4042" h="252374">
                  <a:moveTo>
                    <a:pt x="233983" y="15025"/>
                  </a:moveTo>
                  <a:cubicBezTo>
                    <a:pt x="212910" y="4988"/>
                    <a:pt x="186538" y="0"/>
                    <a:pt x="154866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7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6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2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235" y="197697"/>
                    <a:pt x="290094" y="182921"/>
                    <a:pt x="292712" y="166400"/>
                  </a:cubicBezTo>
                  <a:lnTo>
                    <a:pt x="231551" y="166400"/>
                  </a:lnTo>
                  <a:cubicBezTo>
                    <a:pt x="227686" y="177435"/>
                    <a:pt x="219020" y="186413"/>
                    <a:pt x="205553" y="193333"/>
                  </a:cubicBezTo>
                  <a:cubicBezTo>
                    <a:pt x="192149" y="200316"/>
                    <a:pt x="175378" y="203745"/>
                    <a:pt x="155303" y="203745"/>
                  </a:cubicBezTo>
                  <a:cubicBezTo>
                    <a:pt x="137160" y="203745"/>
                    <a:pt x="121574" y="200814"/>
                    <a:pt x="108481" y="195016"/>
                  </a:cubicBezTo>
                  <a:cubicBezTo>
                    <a:pt x="95389" y="189218"/>
                    <a:pt x="85039" y="181238"/>
                    <a:pt x="77433" y="171200"/>
                  </a:cubicBezTo>
                  <a:cubicBezTo>
                    <a:pt x="69827" y="161163"/>
                    <a:pt x="65213" y="150003"/>
                    <a:pt x="63593" y="137721"/>
                  </a:cubicBezTo>
                  <a:lnTo>
                    <a:pt x="293709" y="137721"/>
                  </a:lnTo>
                  <a:cubicBezTo>
                    <a:pt x="295330" y="106299"/>
                    <a:pt x="291029" y="80488"/>
                    <a:pt x="280866" y="60288"/>
                  </a:cubicBezTo>
                  <a:cubicBezTo>
                    <a:pt x="270642" y="40150"/>
                    <a:pt x="255055" y="25063"/>
                    <a:pt x="233983" y="15025"/>
                  </a:cubicBezTo>
                  <a:close/>
                  <a:moveTo>
                    <a:pt x="66959" y="100937"/>
                  </a:moveTo>
                  <a:cubicBezTo>
                    <a:pt x="71136" y="86037"/>
                    <a:pt x="80551" y="73505"/>
                    <a:pt x="95139" y="63280"/>
                  </a:cubicBezTo>
                  <a:cubicBezTo>
                    <a:pt x="109728" y="53056"/>
                    <a:pt x="128619" y="48006"/>
                    <a:pt x="151936" y="48006"/>
                  </a:cubicBezTo>
                  <a:cubicBezTo>
                    <a:pt x="175565" y="48006"/>
                    <a:pt x="194269" y="52806"/>
                    <a:pt x="207984" y="62345"/>
                  </a:cubicBezTo>
                  <a:cubicBezTo>
                    <a:pt x="221763" y="71884"/>
                    <a:pt x="229432" y="84790"/>
                    <a:pt x="231053" y="100937"/>
                  </a:cubicBezTo>
                  <a:lnTo>
                    <a:pt x="66959" y="10093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04BC1F64-0614-773D-7195-C40EC784ED6E}"/>
                </a:ext>
              </a:extLst>
            </p:cNvPr>
            <p:cNvSpPr/>
            <p:nvPr/>
          </p:nvSpPr>
          <p:spPr>
            <a:xfrm>
              <a:off x="-6205008" y="3403750"/>
              <a:ext cx="279245" cy="246576"/>
            </a:xfrm>
            <a:custGeom>
              <a:avLst/>
              <a:gdLst>
                <a:gd name="connsiteX0" fmla="*/ 279245 w 279245"/>
                <a:gd name="connsiteY0" fmla="*/ 246576 h 246576"/>
                <a:gd name="connsiteX1" fmla="*/ 279245 w 279245"/>
                <a:gd name="connsiteY1" fmla="*/ 99005 h 246576"/>
                <a:gd name="connsiteX2" fmla="*/ 271452 w 279245"/>
                <a:gd name="connsiteY2" fmla="*/ 54552 h 246576"/>
                <a:gd name="connsiteX3" fmla="*/ 249631 w 279245"/>
                <a:gd name="connsiteY3" fmla="*/ 23754 h 246576"/>
                <a:gd name="connsiteX4" fmla="*/ 216588 w 279245"/>
                <a:gd name="connsiteY4" fmla="*/ 5798 h 246576"/>
                <a:gd name="connsiteX5" fmla="*/ 175315 w 279245"/>
                <a:gd name="connsiteY5" fmla="*/ 0 h 246576"/>
                <a:gd name="connsiteX6" fmla="*/ 129180 w 279245"/>
                <a:gd name="connsiteY6" fmla="*/ 7731 h 246576"/>
                <a:gd name="connsiteX7" fmla="*/ 93955 w 279245"/>
                <a:gd name="connsiteY7" fmla="*/ 28866 h 246576"/>
                <a:gd name="connsiteX8" fmla="*/ 70388 w 279245"/>
                <a:gd name="connsiteY8" fmla="*/ 58230 h 246576"/>
                <a:gd name="connsiteX9" fmla="*/ 63094 w 279245"/>
                <a:gd name="connsiteY9" fmla="*/ 74939 h 246576"/>
                <a:gd name="connsiteX10" fmla="*/ 63094 w 279245"/>
                <a:gd name="connsiteY10" fmla="*/ 5299 h 246576"/>
                <a:gd name="connsiteX11" fmla="*/ 0 w 279245"/>
                <a:gd name="connsiteY11" fmla="*/ 5299 h 246576"/>
                <a:gd name="connsiteX12" fmla="*/ 0 w 279245"/>
                <a:gd name="connsiteY12" fmla="*/ 246576 h 246576"/>
                <a:gd name="connsiteX13" fmla="*/ 63094 w 279245"/>
                <a:gd name="connsiteY13" fmla="*/ 246576 h 246576"/>
                <a:gd name="connsiteX14" fmla="*/ 63094 w 279245"/>
                <a:gd name="connsiteY14" fmla="*/ 103431 h 246576"/>
                <a:gd name="connsiteX15" fmla="*/ 74253 w 279245"/>
                <a:gd name="connsiteY15" fmla="*/ 85164 h 246576"/>
                <a:gd name="connsiteX16" fmla="*/ 107296 w 279245"/>
                <a:gd name="connsiteY16" fmla="*/ 60662 h 246576"/>
                <a:gd name="connsiteX17" fmla="*/ 152933 w 279245"/>
                <a:gd name="connsiteY17" fmla="*/ 50936 h 246576"/>
                <a:gd name="connsiteX18" fmla="*/ 201251 w 279245"/>
                <a:gd name="connsiteY18" fmla="*/ 65276 h 246576"/>
                <a:gd name="connsiteX19" fmla="*/ 216089 w 279245"/>
                <a:gd name="connsiteY19" fmla="*/ 110164 h 246576"/>
                <a:gd name="connsiteX20" fmla="*/ 216089 w 279245"/>
                <a:gd name="connsiteY20" fmla="*/ 246576 h 246576"/>
                <a:gd name="connsiteX21" fmla="*/ 279245 w 279245"/>
                <a:gd name="connsiteY21" fmla="*/ 246576 h 24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245" h="246576">
                  <a:moveTo>
                    <a:pt x="279245" y="246576"/>
                  </a:moveTo>
                  <a:lnTo>
                    <a:pt x="279245" y="99005"/>
                  </a:lnTo>
                  <a:cubicBezTo>
                    <a:pt x="279245" y="81860"/>
                    <a:pt x="276627" y="67021"/>
                    <a:pt x="271452" y="54552"/>
                  </a:cubicBezTo>
                  <a:cubicBezTo>
                    <a:pt x="266277" y="42083"/>
                    <a:pt x="258983" y="31796"/>
                    <a:pt x="249631" y="23754"/>
                  </a:cubicBezTo>
                  <a:cubicBezTo>
                    <a:pt x="240217" y="15649"/>
                    <a:pt x="229244" y="9663"/>
                    <a:pt x="216588" y="5798"/>
                  </a:cubicBezTo>
                  <a:cubicBezTo>
                    <a:pt x="203932" y="1933"/>
                    <a:pt x="190216" y="0"/>
                    <a:pt x="175315" y="0"/>
                  </a:cubicBezTo>
                  <a:cubicBezTo>
                    <a:pt x="158170" y="0"/>
                    <a:pt x="142771" y="2618"/>
                    <a:pt x="129180" y="7731"/>
                  </a:cubicBezTo>
                  <a:cubicBezTo>
                    <a:pt x="115588" y="12906"/>
                    <a:pt x="103867" y="19951"/>
                    <a:pt x="93955" y="28866"/>
                  </a:cubicBezTo>
                  <a:cubicBezTo>
                    <a:pt x="84104" y="37781"/>
                    <a:pt x="76248" y="47570"/>
                    <a:pt x="70388" y="58230"/>
                  </a:cubicBezTo>
                  <a:cubicBezTo>
                    <a:pt x="67395" y="63717"/>
                    <a:pt x="64964" y="69266"/>
                    <a:pt x="63094" y="74939"/>
                  </a:cubicBezTo>
                  <a:lnTo>
                    <a:pt x="63094" y="5299"/>
                  </a:lnTo>
                  <a:lnTo>
                    <a:pt x="0" y="5299"/>
                  </a:lnTo>
                  <a:lnTo>
                    <a:pt x="0" y="246576"/>
                  </a:lnTo>
                  <a:lnTo>
                    <a:pt x="63094" y="246576"/>
                  </a:lnTo>
                  <a:lnTo>
                    <a:pt x="63094" y="103431"/>
                  </a:lnTo>
                  <a:cubicBezTo>
                    <a:pt x="65587" y="97196"/>
                    <a:pt x="69203" y="91087"/>
                    <a:pt x="74253" y="85164"/>
                  </a:cubicBezTo>
                  <a:cubicBezTo>
                    <a:pt x="82670" y="75313"/>
                    <a:pt x="93643" y="67146"/>
                    <a:pt x="107296" y="60662"/>
                  </a:cubicBezTo>
                  <a:cubicBezTo>
                    <a:pt x="120888" y="54178"/>
                    <a:pt x="136100" y="50936"/>
                    <a:pt x="152933" y="50936"/>
                  </a:cubicBezTo>
                  <a:cubicBezTo>
                    <a:pt x="175253" y="50936"/>
                    <a:pt x="191338" y="55737"/>
                    <a:pt x="201251" y="65276"/>
                  </a:cubicBezTo>
                  <a:cubicBezTo>
                    <a:pt x="211102" y="74815"/>
                    <a:pt x="216089" y="89777"/>
                    <a:pt x="216089" y="110164"/>
                  </a:cubicBezTo>
                  <a:lnTo>
                    <a:pt x="216089" y="246576"/>
                  </a:lnTo>
                  <a:lnTo>
                    <a:pt x="279245" y="246576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4819B1AE-D149-43EB-F3EB-FFBEC740005D}"/>
                </a:ext>
              </a:extLst>
            </p:cNvPr>
            <p:cNvSpPr/>
            <p:nvPr/>
          </p:nvSpPr>
          <p:spPr>
            <a:xfrm>
              <a:off x="-5868031" y="3403750"/>
              <a:ext cx="298136" cy="252499"/>
            </a:xfrm>
            <a:custGeom>
              <a:avLst/>
              <a:gdLst>
                <a:gd name="connsiteX0" fmla="*/ 229182 w 298136"/>
                <a:gd name="connsiteY0" fmla="*/ 240529 h 252499"/>
                <a:gd name="connsiteX1" fmla="*/ 277998 w 298136"/>
                <a:gd name="connsiteY1" fmla="*/ 205802 h 252499"/>
                <a:gd name="connsiteX2" fmla="*/ 298136 w 298136"/>
                <a:gd name="connsiteY2" fmla="*/ 151437 h 252499"/>
                <a:gd name="connsiteX3" fmla="*/ 240342 w 298136"/>
                <a:gd name="connsiteY3" fmla="*/ 151437 h 252499"/>
                <a:gd name="connsiteX4" fmla="*/ 210977 w 298136"/>
                <a:gd name="connsiteY4" fmla="*/ 190278 h 252499"/>
                <a:gd name="connsiteX5" fmla="*/ 155365 w 298136"/>
                <a:gd name="connsiteY5" fmla="*/ 203870 h 252499"/>
                <a:gd name="connsiteX6" fmla="*/ 109229 w 298136"/>
                <a:gd name="connsiteY6" fmla="*/ 195390 h 252499"/>
                <a:gd name="connsiteX7" fmla="*/ 76186 w 298136"/>
                <a:gd name="connsiteY7" fmla="*/ 169642 h 252499"/>
                <a:gd name="connsiteX8" fmla="*/ 64029 w 298136"/>
                <a:gd name="connsiteY8" fmla="*/ 126686 h 252499"/>
                <a:gd name="connsiteX9" fmla="*/ 76436 w 298136"/>
                <a:gd name="connsiteY9" fmla="*/ 83231 h 252499"/>
                <a:gd name="connsiteX10" fmla="*/ 109479 w 298136"/>
                <a:gd name="connsiteY10" fmla="*/ 57233 h 252499"/>
                <a:gd name="connsiteX11" fmla="*/ 155365 w 298136"/>
                <a:gd name="connsiteY11" fmla="*/ 48505 h 252499"/>
                <a:gd name="connsiteX12" fmla="*/ 209231 w 298136"/>
                <a:gd name="connsiteY12" fmla="*/ 62096 h 252499"/>
                <a:gd name="connsiteX13" fmla="*/ 239843 w 298136"/>
                <a:gd name="connsiteY13" fmla="*/ 100002 h 252499"/>
                <a:gd name="connsiteX14" fmla="*/ 297637 w 298136"/>
                <a:gd name="connsiteY14" fmla="*/ 100002 h 252499"/>
                <a:gd name="connsiteX15" fmla="*/ 277001 w 298136"/>
                <a:gd name="connsiteY15" fmla="*/ 46135 h 252499"/>
                <a:gd name="connsiteX16" fmla="*/ 228683 w 298136"/>
                <a:gd name="connsiteY16" fmla="*/ 11908 h 252499"/>
                <a:gd name="connsiteX17" fmla="*/ 155365 w 298136"/>
                <a:gd name="connsiteY17" fmla="*/ 0 h 252499"/>
                <a:gd name="connsiteX18" fmla="*/ 75500 w 298136"/>
                <a:gd name="connsiteY18" fmla="*/ 14589 h 252499"/>
                <a:gd name="connsiteX19" fmla="*/ 20137 w 298136"/>
                <a:gd name="connsiteY19" fmla="*/ 57295 h 252499"/>
                <a:gd name="connsiteX20" fmla="*/ 0 w 298136"/>
                <a:gd name="connsiteY20" fmla="*/ 126748 h 252499"/>
                <a:gd name="connsiteX21" fmla="*/ 20137 w 298136"/>
                <a:gd name="connsiteY21" fmla="*/ 195952 h 252499"/>
                <a:gd name="connsiteX22" fmla="*/ 75500 w 298136"/>
                <a:gd name="connsiteY22" fmla="*/ 238160 h 252499"/>
                <a:gd name="connsiteX23" fmla="*/ 155365 w 298136"/>
                <a:gd name="connsiteY23" fmla="*/ 252499 h 252499"/>
                <a:gd name="connsiteX24" fmla="*/ 229182 w 298136"/>
                <a:gd name="connsiteY24" fmla="*/ 240529 h 25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8136" h="252499">
                  <a:moveTo>
                    <a:pt x="229182" y="240529"/>
                  </a:moveTo>
                  <a:cubicBezTo>
                    <a:pt x="249881" y="232611"/>
                    <a:pt x="266153" y="221015"/>
                    <a:pt x="277998" y="205802"/>
                  </a:cubicBezTo>
                  <a:cubicBezTo>
                    <a:pt x="289782" y="190590"/>
                    <a:pt x="296515" y="172447"/>
                    <a:pt x="298136" y="151437"/>
                  </a:cubicBezTo>
                  <a:lnTo>
                    <a:pt x="240342" y="151437"/>
                  </a:lnTo>
                  <a:cubicBezTo>
                    <a:pt x="235167" y="168270"/>
                    <a:pt x="225379" y="181238"/>
                    <a:pt x="210977" y="190278"/>
                  </a:cubicBezTo>
                  <a:cubicBezTo>
                    <a:pt x="196575" y="199318"/>
                    <a:pt x="178059" y="203870"/>
                    <a:pt x="155365" y="203870"/>
                  </a:cubicBezTo>
                  <a:cubicBezTo>
                    <a:pt x="138531" y="203870"/>
                    <a:pt x="123132" y="201064"/>
                    <a:pt x="109229" y="195390"/>
                  </a:cubicBezTo>
                  <a:cubicBezTo>
                    <a:pt x="95326" y="189717"/>
                    <a:pt x="84291" y="181176"/>
                    <a:pt x="76186" y="169642"/>
                  </a:cubicBezTo>
                  <a:cubicBezTo>
                    <a:pt x="68081" y="158170"/>
                    <a:pt x="64029" y="143831"/>
                    <a:pt x="64029" y="126686"/>
                  </a:cubicBezTo>
                  <a:cubicBezTo>
                    <a:pt x="64029" y="109229"/>
                    <a:pt x="68144" y="94703"/>
                    <a:pt x="76436" y="83231"/>
                  </a:cubicBezTo>
                  <a:cubicBezTo>
                    <a:pt x="84665" y="71760"/>
                    <a:pt x="95700" y="63094"/>
                    <a:pt x="109479" y="57233"/>
                  </a:cubicBezTo>
                  <a:cubicBezTo>
                    <a:pt x="123257" y="51435"/>
                    <a:pt x="138531" y="48505"/>
                    <a:pt x="155365" y="48505"/>
                  </a:cubicBezTo>
                  <a:cubicBezTo>
                    <a:pt x="176375" y="48505"/>
                    <a:pt x="194393" y="53056"/>
                    <a:pt x="209231" y="62096"/>
                  </a:cubicBezTo>
                  <a:cubicBezTo>
                    <a:pt x="224132" y="71136"/>
                    <a:pt x="234294" y="83792"/>
                    <a:pt x="239843" y="100002"/>
                  </a:cubicBezTo>
                  <a:lnTo>
                    <a:pt x="297637" y="100002"/>
                  </a:lnTo>
                  <a:cubicBezTo>
                    <a:pt x="295704" y="78992"/>
                    <a:pt x="288847" y="61036"/>
                    <a:pt x="277001" y="46135"/>
                  </a:cubicBezTo>
                  <a:cubicBezTo>
                    <a:pt x="265155" y="31235"/>
                    <a:pt x="249070" y="19826"/>
                    <a:pt x="228683" y="11908"/>
                  </a:cubicBezTo>
                  <a:cubicBezTo>
                    <a:pt x="208296" y="3990"/>
                    <a:pt x="183857" y="0"/>
                    <a:pt x="155365" y="0"/>
                  </a:cubicBezTo>
                  <a:cubicBezTo>
                    <a:pt x="125564" y="0"/>
                    <a:pt x="98942" y="4863"/>
                    <a:pt x="75500" y="14589"/>
                  </a:cubicBezTo>
                  <a:cubicBezTo>
                    <a:pt x="52058" y="24314"/>
                    <a:pt x="33604" y="38529"/>
                    <a:pt x="20137" y="57295"/>
                  </a:cubicBezTo>
                  <a:cubicBezTo>
                    <a:pt x="6733" y="76062"/>
                    <a:pt x="0" y="99191"/>
                    <a:pt x="0" y="126748"/>
                  </a:cubicBezTo>
                  <a:cubicBezTo>
                    <a:pt x="0" y="154243"/>
                    <a:pt x="6733" y="177310"/>
                    <a:pt x="20137" y="195952"/>
                  </a:cubicBezTo>
                  <a:cubicBezTo>
                    <a:pt x="33542" y="214531"/>
                    <a:pt x="51996" y="228621"/>
                    <a:pt x="75500" y="238160"/>
                  </a:cubicBezTo>
                  <a:cubicBezTo>
                    <a:pt x="98942" y="247698"/>
                    <a:pt x="125564" y="252499"/>
                    <a:pt x="155365" y="252499"/>
                  </a:cubicBezTo>
                  <a:cubicBezTo>
                    <a:pt x="183857" y="252437"/>
                    <a:pt x="208483" y="248446"/>
                    <a:pt x="229182" y="24052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454D0195-3C7B-D9B1-F286-3303D7B2FAB0}"/>
                </a:ext>
              </a:extLst>
            </p:cNvPr>
            <p:cNvSpPr/>
            <p:nvPr/>
          </p:nvSpPr>
          <p:spPr>
            <a:xfrm>
              <a:off x="-5507300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B769D203-E42E-291A-34CC-E34F0FB6BECB}"/>
                </a:ext>
              </a:extLst>
            </p:cNvPr>
            <p:cNvSpPr/>
            <p:nvPr/>
          </p:nvSpPr>
          <p:spPr>
            <a:xfrm>
              <a:off x="-5512163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97CFA730-F75D-3836-FA08-D9C1F71093F9}"/>
                </a:ext>
              </a:extLst>
            </p:cNvPr>
            <p:cNvSpPr/>
            <p:nvPr/>
          </p:nvSpPr>
          <p:spPr>
            <a:xfrm>
              <a:off x="-5380552" y="3403687"/>
              <a:ext cx="305430" cy="252000"/>
            </a:xfrm>
            <a:custGeom>
              <a:avLst/>
              <a:gdLst>
                <a:gd name="connsiteX0" fmla="*/ 242212 w 305430"/>
                <a:gd name="connsiteY0" fmla="*/ 77932 h 252000"/>
                <a:gd name="connsiteX1" fmla="*/ 236850 w 305430"/>
                <a:gd name="connsiteY1" fmla="*/ 62158 h 252000"/>
                <a:gd name="connsiteX2" fmla="*/ 199692 w 305430"/>
                <a:gd name="connsiteY2" fmla="*/ 16771 h 252000"/>
                <a:gd name="connsiteX3" fmla="*/ 132484 w 305430"/>
                <a:gd name="connsiteY3" fmla="*/ 0 h 252000"/>
                <a:gd name="connsiteX4" fmla="*/ 64777 w 305430"/>
                <a:gd name="connsiteY4" fmla="*/ 15773 h 252000"/>
                <a:gd name="connsiteX5" fmla="*/ 17457 w 305430"/>
                <a:gd name="connsiteY5" fmla="*/ 59727 h 252000"/>
                <a:gd name="connsiteX6" fmla="*/ 0 w 305430"/>
                <a:gd name="connsiteY6" fmla="*/ 126250 h 252000"/>
                <a:gd name="connsiteX7" fmla="*/ 17207 w 305430"/>
                <a:gd name="connsiteY7" fmla="*/ 192024 h 252000"/>
                <a:gd name="connsiteX8" fmla="*/ 63842 w 305430"/>
                <a:gd name="connsiteY8" fmla="*/ 236227 h 252000"/>
                <a:gd name="connsiteX9" fmla="*/ 129117 w 305430"/>
                <a:gd name="connsiteY9" fmla="*/ 252000 h 252000"/>
                <a:gd name="connsiteX10" fmla="*/ 183982 w 305430"/>
                <a:gd name="connsiteY10" fmla="*/ 240591 h 252000"/>
                <a:gd name="connsiteX11" fmla="*/ 220890 w 305430"/>
                <a:gd name="connsiteY11" fmla="*/ 210478 h 252000"/>
                <a:gd name="connsiteX12" fmla="*/ 241775 w 305430"/>
                <a:gd name="connsiteY12" fmla="*/ 169704 h 252000"/>
                <a:gd name="connsiteX13" fmla="*/ 242274 w 305430"/>
                <a:gd name="connsiteY13" fmla="*/ 167896 h 252000"/>
                <a:gd name="connsiteX14" fmla="*/ 242274 w 305430"/>
                <a:gd name="connsiteY14" fmla="*/ 184480 h 252000"/>
                <a:gd name="connsiteX15" fmla="*/ 243272 w 305430"/>
                <a:gd name="connsiteY15" fmla="*/ 213097 h 252000"/>
                <a:gd name="connsiteX16" fmla="*/ 246701 w 305430"/>
                <a:gd name="connsiteY16" fmla="*/ 246576 h 252000"/>
                <a:gd name="connsiteX17" fmla="*/ 305430 w 305430"/>
                <a:gd name="connsiteY17" fmla="*/ 246576 h 252000"/>
                <a:gd name="connsiteX18" fmla="*/ 305430 w 305430"/>
                <a:gd name="connsiteY18" fmla="*/ 5299 h 252000"/>
                <a:gd name="connsiteX19" fmla="*/ 242337 w 305430"/>
                <a:gd name="connsiteY19" fmla="*/ 5299 h 252000"/>
                <a:gd name="connsiteX20" fmla="*/ 242337 w 305430"/>
                <a:gd name="connsiteY20" fmla="*/ 77932 h 252000"/>
                <a:gd name="connsiteX21" fmla="*/ 231052 w 305430"/>
                <a:gd name="connsiteY21" fmla="*/ 166525 h 252000"/>
                <a:gd name="connsiteX22" fmla="*/ 199007 w 305430"/>
                <a:gd name="connsiteY22" fmla="*/ 193707 h 252000"/>
                <a:gd name="connsiteX23" fmla="*/ 149504 w 305430"/>
                <a:gd name="connsiteY23" fmla="*/ 203433 h 252000"/>
                <a:gd name="connsiteX24" fmla="*/ 105052 w 305430"/>
                <a:gd name="connsiteY24" fmla="*/ 193707 h 252000"/>
                <a:gd name="connsiteX25" fmla="*/ 75189 w 305430"/>
                <a:gd name="connsiteY25" fmla="*/ 166774 h 252000"/>
                <a:gd name="connsiteX26" fmla="*/ 64527 w 305430"/>
                <a:gd name="connsiteY26" fmla="*/ 126250 h 252000"/>
                <a:gd name="connsiteX27" fmla="*/ 86847 w 305430"/>
                <a:gd name="connsiteY27" fmla="*/ 70201 h 252000"/>
                <a:gd name="connsiteX28" fmla="*/ 149504 w 305430"/>
                <a:gd name="connsiteY28" fmla="*/ 49066 h 252000"/>
                <a:gd name="connsiteX29" fmla="*/ 198757 w 305430"/>
                <a:gd name="connsiteY29" fmla="*/ 58044 h 252000"/>
                <a:gd name="connsiteX30" fmla="*/ 230803 w 305430"/>
                <a:gd name="connsiteY30" fmla="*/ 84291 h 252000"/>
                <a:gd name="connsiteX31" fmla="*/ 242212 w 305430"/>
                <a:gd name="connsiteY31" fmla="*/ 126312 h 252000"/>
                <a:gd name="connsiteX32" fmla="*/ 231052 w 305430"/>
                <a:gd name="connsiteY32" fmla="*/ 166525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430" h="252000">
                  <a:moveTo>
                    <a:pt x="242212" y="77932"/>
                  </a:moveTo>
                  <a:cubicBezTo>
                    <a:pt x="240716" y="72508"/>
                    <a:pt x="238970" y="67271"/>
                    <a:pt x="236850" y="62158"/>
                  </a:cubicBezTo>
                  <a:cubicBezTo>
                    <a:pt x="229057" y="43081"/>
                    <a:pt x="216713" y="27931"/>
                    <a:pt x="199692" y="16771"/>
                  </a:cubicBezTo>
                  <a:cubicBezTo>
                    <a:pt x="182672" y="5611"/>
                    <a:pt x="160290" y="0"/>
                    <a:pt x="132484" y="0"/>
                  </a:cubicBezTo>
                  <a:cubicBezTo>
                    <a:pt x="107234" y="0"/>
                    <a:pt x="84665" y="5237"/>
                    <a:pt x="64777" y="15773"/>
                  </a:cubicBezTo>
                  <a:cubicBezTo>
                    <a:pt x="44889" y="26310"/>
                    <a:pt x="29115" y="40961"/>
                    <a:pt x="17457" y="59727"/>
                  </a:cubicBezTo>
                  <a:cubicBezTo>
                    <a:pt x="5798" y="78493"/>
                    <a:pt x="0" y="100688"/>
                    <a:pt x="0" y="126250"/>
                  </a:cubicBezTo>
                  <a:cubicBezTo>
                    <a:pt x="0" y="151188"/>
                    <a:pt x="5736" y="173071"/>
                    <a:pt x="17207" y="192024"/>
                  </a:cubicBezTo>
                  <a:cubicBezTo>
                    <a:pt x="28679" y="210977"/>
                    <a:pt x="44203" y="225691"/>
                    <a:pt x="63842" y="236227"/>
                  </a:cubicBezTo>
                  <a:cubicBezTo>
                    <a:pt x="83418" y="246763"/>
                    <a:pt x="105177" y="252000"/>
                    <a:pt x="129117" y="252000"/>
                  </a:cubicBezTo>
                  <a:cubicBezTo>
                    <a:pt x="150502" y="252000"/>
                    <a:pt x="168769" y="248197"/>
                    <a:pt x="183982" y="240591"/>
                  </a:cubicBezTo>
                  <a:cubicBezTo>
                    <a:pt x="199194" y="232985"/>
                    <a:pt x="211476" y="222947"/>
                    <a:pt x="220890" y="210478"/>
                  </a:cubicBezTo>
                  <a:cubicBezTo>
                    <a:pt x="230242" y="198009"/>
                    <a:pt x="237224" y="184418"/>
                    <a:pt x="241775" y="169704"/>
                  </a:cubicBezTo>
                  <a:cubicBezTo>
                    <a:pt x="241963" y="169081"/>
                    <a:pt x="242088" y="168520"/>
                    <a:pt x="242274" y="167896"/>
                  </a:cubicBezTo>
                  <a:lnTo>
                    <a:pt x="242274" y="184480"/>
                  </a:lnTo>
                  <a:cubicBezTo>
                    <a:pt x="242274" y="193894"/>
                    <a:pt x="242586" y="203433"/>
                    <a:pt x="243272" y="213097"/>
                  </a:cubicBezTo>
                  <a:cubicBezTo>
                    <a:pt x="243895" y="222823"/>
                    <a:pt x="245018" y="233982"/>
                    <a:pt x="246701" y="246576"/>
                  </a:cubicBezTo>
                  <a:lnTo>
                    <a:pt x="305430" y="246576"/>
                  </a:lnTo>
                  <a:lnTo>
                    <a:pt x="305430" y="5299"/>
                  </a:lnTo>
                  <a:lnTo>
                    <a:pt x="242337" y="5299"/>
                  </a:lnTo>
                  <a:lnTo>
                    <a:pt x="242337" y="77932"/>
                  </a:lnTo>
                  <a:close/>
                  <a:moveTo>
                    <a:pt x="231052" y="166525"/>
                  </a:moveTo>
                  <a:cubicBezTo>
                    <a:pt x="223633" y="178183"/>
                    <a:pt x="212910" y="187223"/>
                    <a:pt x="199007" y="193707"/>
                  </a:cubicBezTo>
                  <a:cubicBezTo>
                    <a:pt x="185104" y="200191"/>
                    <a:pt x="168582" y="203433"/>
                    <a:pt x="149504" y="203433"/>
                  </a:cubicBezTo>
                  <a:cubicBezTo>
                    <a:pt x="132671" y="203433"/>
                    <a:pt x="117833" y="200191"/>
                    <a:pt x="105052" y="193707"/>
                  </a:cubicBezTo>
                  <a:cubicBezTo>
                    <a:pt x="92271" y="187223"/>
                    <a:pt x="82296" y="178246"/>
                    <a:pt x="75189" y="166774"/>
                  </a:cubicBezTo>
                  <a:cubicBezTo>
                    <a:pt x="68081" y="155302"/>
                    <a:pt x="64527" y="141774"/>
                    <a:pt x="64527" y="126250"/>
                  </a:cubicBezTo>
                  <a:cubicBezTo>
                    <a:pt x="64527" y="102932"/>
                    <a:pt x="71947" y="84229"/>
                    <a:pt x="86847" y="70201"/>
                  </a:cubicBezTo>
                  <a:cubicBezTo>
                    <a:pt x="101748" y="56111"/>
                    <a:pt x="122633" y="49066"/>
                    <a:pt x="149504" y="49066"/>
                  </a:cubicBezTo>
                  <a:cubicBezTo>
                    <a:pt x="168582" y="49066"/>
                    <a:pt x="185041" y="52058"/>
                    <a:pt x="198757" y="58044"/>
                  </a:cubicBezTo>
                  <a:cubicBezTo>
                    <a:pt x="212535" y="64029"/>
                    <a:pt x="223197" y="72757"/>
                    <a:pt x="230803" y="84291"/>
                  </a:cubicBezTo>
                  <a:cubicBezTo>
                    <a:pt x="238409" y="95763"/>
                    <a:pt x="242212" y="109790"/>
                    <a:pt x="242212" y="126312"/>
                  </a:cubicBezTo>
                  <a:cubicBezTo>
                    <a:pt x="242212" y="141462"/>
                    <a:pt x="238534" y="154928"/>
                    <a:pt x="231052" y="16652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9C870FF1-5065-F1D4-656D-3A73F281A688}"/>
                </a:ext>
              </a:extLst>
            </p:cNvPr>
            <p:cNvSpPr/>
            <p:nvPr/>
          </p:nvSpPr>
          <p:spPr>
            <a:xfrm>
              <a:off x="-8001617" y="3860804"/>
              <a:ext cx="409173" cy="353498"/>
            </a:xfrm>
            <a:custGeom>
              <a:avLst/>
              <a:gdLst>
                <a:gd name="connsiteX0" fmla="*/ 140277 w 409173"/>
                <a:gd name="connsiteY0" fmla="*/ 73755 h 353498"/>
                <a:gd name="connsiteX1" fmla="*/ 215902 w 409173"/>
                <a:gd name="connsiteY1" fmla="*/ 60350 h 353498"/>
                <a:gd name="connsiteX2" fmla="*/ 275754 w 409173"/>
                <a:gd name="connsiteY2" fmla="*/ 68767 h 353498"/>
                <a:gd name="connsiteX3" fmla="*/ 316964 w 409173"/>
                <a:gd name="connsiteY3" fmla="*/ 93207 h 353498"/>
                <a:gd name="connsiteX4" fmla="*/ 339845 w 409173"/>
                <a:gd name="connsiteY4" fmla="*/ 131300 h 353498"/>
                <a:gd name="connsiteX5" fmla="*/ 409173 w 409173"/>
                <a:gd name="connsiteY5" fmla="*/ 131300 h 353498"/>
                <a:gd name="connsiteX6" fmla="*/ 380806 w 409173"/>
                <a:gd name="connsiteY6" fmla="*/ 60662 h 353498"/>
                <a:gd name="connsiteX7" fmla="*/ 314907 w 409173"/>
                <a:gd name="connsiteY7" fmla="*/ 15773 h 353498"/>
                <a:gd name="connsiteX8" fmla="*/ 215902 w 409173"/>
                <a:gd name="connsiteY8" fmla="*/ 0 h 353498"/>
                <a:gd name="connsiteX9" fmla="*/ 128431 w 409173"/>
                <a:gd name="connsiteY9" fmla="*/ 11285 h 353498"/>
                <a:gd name="connsiteX10" fmla="*/ 60163 w 409173"/>
                <a:gd name="connsiteY10" fmla="*/ 44889 h 353498"/>
                <a:gd name="connsiteX11" fmla="*/ 15773 w 409173"/>
                <a:gd name="connsiteY11" fmla="*/ 100314 h 353498"/>
                <a:gd name="connsiteX12" fmla="*/ 0 w 409173"/>
                <a:gd name="connsiteY12" fmla="*/ 177560 h 353498"/>
                <a:gd name="connsiteX13" fmla="*/ 15773 w 409173"/>
                <a:gd name="connsiteY13" fmla="*/ 254494 h 353498"/>
                <a:gd name="connsiteX14" fmla="*/ 60163 w 409173"/>
                <a:gd name="connsiteY14" fmla="*/ 309358 h 353498"/>
                <a:gd name="connsiteX15" fmla="*/ 128431 w 409173"/>
                <a:gd name="connsiteY15" fmla="*/ 342464 h 353498"/>
                <a:gd name="connsiteX16" fmla="*/ 215902 w 409173"/>
                <a:gd name="connsiteY16" fmla="*/ 353499 h 353498"/>
                <a:gd name="connsiteX17" fmla="*/ 314657 w 409173"/>
                <a:gd name="connsiteY17" fmla="*/ 338287 h 353498"/>
                <a:gd name="connsiteX18" fmla="*/ 380307 w 409173"/>
                <a:gd name="connsiteY18" fmla="*/ 294146 h 353498"/>
                <a:gd name="connsiteX19" fmla="*/ 409173 w 409173"/>
                <a:gd name="connsiteY19" fmla="*/ 224256 h 353498"/>
                <a:gd name="connsiteX20" fmla="*/ 339845 w 409173"/>
                <a:gd name="connsiteY20" fmla="*/ 224256 h 353498"/>
                <a:gd name="connsiteX21" fmla="*/ 316466 w 409173"/>
                <a:gd name="connsiteY21" fmla="*/ 261040 h 353498"/>
                <a:gd name="connsiteX22" fmla="*/ 275504 w 409173"/>
                <a:gd name="connsiteY22" fmla="*/ 285230 h 353498"/>
                <a:gd name="connsiteX23" fmla="*/ 215902 w 409173"/>
                <a:gd name="connsiteY23" fmla="*/ 293647 h 353498"/>
                <a:gd name="connsiteX24" fmla="*/ 140277 w 409173"/>
                <a:gd name="connsiteY24" fmla="*/ 280243 h 353498"/>
                <a:gd name="connsiteX25" fmla="*/ 89839 w 409173"/>
                <a:gd name="connsiteY25" fmla="*/ 241090 h 353498"/>
                <a:gd name="connsiteX26" fmla="*/ 72009 w 409173"/>
                <a:gd name="connsiteY26" fmla="*/ 177560 h 353498"/>
                <a:gd name="connsiteX27" fmla="*/ 89839 w 409173"/>
                <a:gd name="connsiteY27" fmla="*/ 113219 h 353498"/>
                <a:gd name="connsiteX28" fmla="*/ 140277 w 409173"/>
                <a:gd name="connsiteY28" fmla="*/ 73755 h 35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9173" h="353498">
                  <a:moveTo>
                    <a:pt x="140277" y="73755"/>
                  </a:moveTo>
                  <a:cubicBezTo>
                    <a:pt x="161973" y="64839"/>
                    <a:pt x="187223" y="60350"/>
                    <a:pt x="215902" y="60350"/>
                  </a:cubicBezTo>
                  <a:cubicBezTo>
                    <a:pt x="239032" y="60350"/>
                    <a:pt x="258983" y="63156"/>
                    <a:pt x="275754" y="68767"/>
                  </a:cubicBezTo>
                  <a:cubicBezTo>
                    <a:pt x="292587" y="74378"/>
                    <a:pt x="306303" y="82545"/>
                    <a:pt x="316964" y="93207"/>
                  </a:cubicBezTo>
                  <a:cubicBezTo>
                    <a:pt x="327625" y="103867"/>
                    <a:pt x="335232" y="116586"/>
                    <a:pt x="339845" y="131300"/>
                  </a:cubicBezTo>
                  <a:lnTo>
                    <a:pt x="409173" y="131300"/>
                  </a:lnTo>
                  <a:cubicBezTo>
                    <a:pt x="406367" y="103618"/>
                    <a:pt x="396891" y="80051"/>
                    <a:pt x="380806" y="60662"/>
                  </a:cubicBezTo>
                  <a:cubicBezTo>
                    <a:pt x="364721" y="41210"/>
                    <a:pt x="342713" y="26247"/>
                    <a:pt x="314907" y="15773"/>
                  </a:cubicBezTo>
                  <a:cubicBezTo>
                    <a:pt x="287038" y="5299"/>
                    <a:pt x="254058" y="0"/>
                    <a:pt x="215902" y="0"/>
                  </a:cubicBezTo>
                  <a:cubicBezTo>
                    <a:pt x="184044" y="0"/>
                    <a:pt x="154866" y="3741"/>
                    <a:pt x="128431" y="11285"/>
                  </a:cubicBezTo>
                  <a:cubicBezTo>
                    <a:pt x="101997" y="18828"/>
                    <a:pt x="79241" y="30051"/>
                    <a:pt x="60163" y="44889"/>
                  </a:cubicBezTo>
                  <a:cubicBezTo>
                    <a:pt x="41085" y="59789"/>
                    <a:pt x="26310" y="78243"/>
                    <a:pt x="15773" y="100314"/>
                  </a:cubicBezTo>
                  <a:cubicBezTo>
                    <a:pt x="5299" y="122384"/>
                    <a:pt x="0" y="148133"/>
                    <a:pt x="0" y="177560"/>
                  </a:cubicBezTo>
                  <a:cubicBezTo>
                    <a:pt x="0" y="206987"/>
                    <a:pt x="5237" y="232611"/>
                    <a:pt x="15773" y="254494"/>
                  </a:cubicBezTo>
                  <a:cubicBezTo>
                    <a:pt x="26247" y="276378"/>
                    <a:pt x="41085" y="294707"/>
                    <a:pt x="60163" y="309358"/>
                  </a:cubicBezTo>
                  <a:cubicBezTo>
                    <a:pt x="79241" y="324072"/>
                    <a:pt x="101997" y="335107"/>
                    <a:pt x="128431" y="342464"/>
                  </a:cubicBezTo>
                  <a:cubicBezTo>
                    <a:pt x="154866" y="349820"/>
                    <a:pt x="184044" y="353499"/>
                    <a:pt x="215902" y="353499"/>
                  </a:cubicBezTo>
                  <a:cubicBezTo>
                    <a:pt x="254058" y="353499"/>
                    <a:pt x="286976" y="348386"/>
                    <a:pt x="314657" y="338287"/>
                  </a:cubicBezTo>
                  <a:cubicBezTo>
                    <a:pt x="342338" y="328124"/>
                    <a:pt x="364222" y="313411"/>
                    <a:pt x="380307" y="294146"/>
                  </a:cubicBezTo>
                  <a:cubicBezTo>
                    <a:pt x="396392" y="274881"/>
                    <a:pt x="406056" y="251626"/>
                    <a:pt x="409173" y="224256"/>
                  </a:cubicBezTo>
                  <a:lnTo>
                    <a:pt x="339845" y="224256"/>
                  </a:lnTo>
                  <a:cubicBezTo>
                    <a:pt x="334920" y="238284"/>
                    <a:pt x="327126" y="250504"/>
                    <a:pt x="316466" y="261040"/>
                  </a:cubicBezTo>
                  <a:cubicBezTo>
                    <a:pt x="305804" y="271514"/>
                    <a:pt x="292088" y="279619"/>
                    <a:pt x="275504" y="285230"/>
                  </a:cubicBezTo>
                  <a:cubicBezTo>
                    <a:pt x="258858" y="290841"/>
                    <a:pt x="238970" y="293647"/>
                    <a:pt x="215902" y="293647"/>
                  </a:cubicBezTo>
                  <a:cubicBezTo>
                    <a:pt x="187161" y="293647"/>
                    <a:pt x="161973" y="289158"/>
                    <a:pt x="140277" y="280243"/>
                  </a:cubicBezTo>
                  <a:cubicBezTo>
                    <a:pt x="118581" y="271328"/>
                    <a:pt x="101747" y="258235"/>
                    <a:pt x="89839" y="241090"/>
                  </a:cubicBezTo>
                  <a:cubicBezTo>
                    <a:pt x="77932" y="223945"/>
                    <a:pt x="72009" y="202748"/>
                    <a:pt x="72009" y="177560"/>
                  </a:cubicBezTo>
                  <a:cubicBezTo>
                    <a:pt x="72009" y="151998"/>
                    <a:pt x="77932" y="130551"/>
                    <a:pt x="89839" y="113219"/>
                  </a:cubicBezTo>
                  <a:cubicBezTo>
                    <a:pt x="101747" y="95825"/>
                    <a:pt x="118581" y="82733"/>
                    <a:pt x="140277" y="7375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CFF8596C-DF2B-1F03-12D7-43F74456F2F4}"/>
                </a:ext>
              </a:extLst>
            </p:cNvPr>
            <p:cNvSpPr/>
            <p:nvPr/>
          </p:nvSpPr>
          <p:spPr>
            <a:xfrm>
              <a:off x="-7506781" y="3841352"/>
              <a:ext cx="68268" cy="366154"/>
            </a:xfrm>
            <a:custGeom>
              <a:avLst/>
              <a:gdLst>
                <a:gd name="connsiteX0" fmla="*/ 0 w 68268"/>
                <a:gd name="connsiteY0" fmla="*/ 0 h 366154"/>
                <a:gd name="connsiteX1" fmla="*/ 68268 w 68268"/>
                <a:gd name="connsiteY1" fmla="*/ 0 h 366154"/>
                <a:gd name="connsiteX2" fmla="*/ 68268 w 68268"/>
                <a:gd name="connsiteY2" fmla="*/ 366155 h 366154"/>
                <a:gd name="connsiteX3" fmla="*/ 0 w 68268"/>
                <a:gd name="connsiteY3" fmla="*/ 366155 h 36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366154">
                  <a:moveTo>
                    <a:pt x="0" y="0"/>
                  </a:moveTo>
                  <a:lnTo>
                    <a:pt x="68268" y="0"/>
                  </a:lnTo>
                  <a:lnTo>
                    <a:pt x="68268" y="366155"/>
                  </a:lnTo>
                  <a:lnTo>
                    <a:pt x="0" y="366155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78EEB7D9-F983-2F28-8AA4-3AFA54520F11}"/>
                </a:ext>
              </a:extLst>
            </p:cNvPr>
            <p:cNvSpPr/>
            <p:nvPr/>
          </p:nvSpPr>
          <p:spPr>
            <a:xfrm>
              <a:off x="-7349671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8AD213C0-76A7-2BA7-DA22-6B48941AE0B9}"/>
                </a:ext>
              </a:extLst>
            </p:cNvPr>
            <p:cNvSpPr/>
            <p:nvPr/>
          </p:nvSpPr>
          <p:spPr>
            <a:xfrm>
              <a:off x="-7344434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8 w 68268"/>
                <a:gd name="connsiteY1" fmla="*/ 0 h 261040"/>
                <a:gd name="connsiteX2" fmla="*/ 68268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8" y="0"/>
                  </a:lnTo>
                  <a:lnTo>
                    <a:pt x="68268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B480790C-580F-EE09-C737-B78387BAE582}"/>
                </a:ext>
              </a:extLst>
            </p:cNvPr>
            <p:cNvSpPr/>
            <p:nvPr/>
          </p:nvSpPr>
          <p:spPr>
            <a:xfrm>
              <a:off x="-7186762" y="3940606"/>
              <a:ext cx="529998" cy="266900"/>
            </a:xfrm>
            <a:custGeom>
              <a:avLst/>
              <a:gdLst>
                <a:gd name="connsiteX0" fmla="*/ 497330 w 529998"/>
                <a:gd name="connsiteY0" fmla="*/ 25749 h 266900"/>
                <a:gd name="connsiteX1" fmla="*/ 461606 w 529998"/>
                <a:gd name="connsiteY1" fmla="*/ 6297 h 266900"/>
                <a:gd name="connsiteX2" fmla="*/ 416966 w 529998"/>
                <a:gd name="connsiteY2" fmla="*/ 0 h 266900"/>
                <a:gd name="connsiteX3" fmla="*/ 368399 w 529998"/>
                <a:gd name="connsiteY3" fmla="*/ 8416 h 266900"/>
                <a:gd name="connsiteX4" fmla="*/ 330306 w 529998"/>
                <a:gd name="connsiteY4" fmla="*/ 30986 h 266900"/>
                <a:gd name="connsiteX5" fmla="*/ 304059 w 529998"/>
                <a:gd name="connsiteY5" fmla="*/ 62533 h 266900"/>
                <a:gd name="connsiteX6" fmla="*/ 298260 w 529998"/>
                <a:gd name="connsiteY6" fmla="*/ 74253 h 266900"/>
                <a:gd name="connsiteX7" fmla="*/ 293585 w 529998"/>
                <a:gd name="connsiteY7" fmla="*/ 59103 h 266900"/>
                <a:gd name="connsiteX8" fmla="*/ 269956 w 529998"/>
                <a:gd name="connsiteY8" fmla="*/ 25749 h 266900"/>
                <a:gd name="connsiteX9" fmla="*/ 234232 w 529998"/>
                <a:gd name="connsiteY9" fmla="*/ 6297 h 266900"/>
                <a:gd name="connsiteX10" fmla="*/ 189593 w 529998"/>
                <a:gd name="connsiteY10" fmla="*/ 0 h 266900"/>
                <a:gd name="connsiteX11" fmla="*/ 139716 w 529998"/>
                <a:gd name="connsiteY11" fmla="*/ 8416 h 266900"/>
                <a:gd name="connsiteX12" fmla="*/ 101623 w 529998"/>
                <a:gd name="connsiteY12" fmla="*/ 31298 h 266900"/>
                <a:gd name="connsiteX13" fmla="*/ 76124 w 529998"/>
                <a:gd name="connsiteY13" fmla="*/ 63094 h 266900"/>
                <a:gd name="connsiteX14" fmla="*/ 68268 w 529998"/>
                <a:gd name="connsiteY14" fmla="*/ 81174 h 266900"/>
                <a:gd name="connsiteX15" fmla="*/ 68268 w 529998"/>
                <a:gd name="connsiteY15" fmla="*/ 5860 h 266900"/>
                <a:gd name="connsiteX16" fmla="*/ 0 w 529998"/>
                <a:gd name="connsiteY16" fmla="*/ 5860 h 266900"/>
                <a:gd name="connsiteX17" fmla="*/ 0 w 529998"/>
                <a:gd name="connsiteY17" fmla="*/ 266901 h 266900"/>
                <a:gd name="connsiteX18" fmla="*/ 68268 w 529998"/>
                <a:gd name="connsiteY18" fmla="*/ 266901 h 266900"/>
                <a:gd name="connsiteX19" fmla="*/ 68268 w 529998"/>
                <a:gd name="connsiteY19" fmla="*/ 112035 h 266900"/>
                <a:gd name="connsiteX20" fmla="*/ 80363 w 529998"/>
                <a:gd name="connsiteY20" fmla="*/ 92271 h 266900"/>
                <a:gd name="connsiteX21" fmla="*/ 116087 w 529998"/>
                <a:gd name="connsiteY21" fmla="*/ 65712 h 266900"/>
                <a:gd name="connsiteX22" fmla="*/ 165465 w 529998"/>
                <a:gd name="connsiteY22" fmla="*/ 55176 h 266900"/>
                <a:gd name="connsiteX23" fmla="*/ 217711 w 529998"/>
                <a:gd name="connsiteY23" fmla="*/ 70700 h 266900"/>
                <a:gd name="connsiteX24" fmla="*/ 233733 w 529998"/>
                <a:gd name="connsiteY24" fmla="*/ 119267 h 266900"/>
                <a:gd name="connsiteX25" fmla="*/ 233733 w 529998"/>
                <a:gd name="connsiteY25" fmla="*/ 266901 h 266900"/>
                <a:gd name="connsiteX26" fmla="*/ 302002 w 529998"/>
                <a:gd name="connsiteY26" fmla="*/ 266901 h 266900"/>
                <a:gd name="connsiteX27" fmla="*/ 302002 w 529998"/>
                <a:gd name="connsiteY27" fmla="*/ 107234 h 266900"/>
                <a:gd name="connsiteX28" fmla="*/ 301752 w 529998"/>
                <a:gd name="connsiteY28" fmla="*/ 100314 h 266900"/>
                <a:gd name="connsiteX29" fmla="*/ 307800 w 529998"/>
                <a:gd name="connsiteY29" fmla="*/ 92271 h 266900"/>
                <a:gd name="connsiteX30" fmla="*/ 343523 w 529998"/>
                <a:gd name="connsiteY30" fmla="*/ 65712 h 266900"/>
                <a:gd name="connsiteX31" fmla="*/ 392901 w 529998"/>
                <a:gd name="connsiteY31" fmla="*/ 55176 h 266900"/>
                <a:gd name="connsiteX32" fmla="*/ 445458 w 529998"/>
                <a:gd name="connsiteY32" fmla="*/ 70700 h 266900"/>
                <a:gd name="connsiteX33" fmla="*/ 461731 w 529998"/>
                <a:gd name="connsiteY33" fmla="*/ 119267 h 266900"/>
                <a:gd name="connsiteX34" fmla="*/ 461731 w 529998"/>
                <a:gd name="connsiteY34" fmla="*/ 266901 h 266900"/>
                <a:gd name="connsiteX35" fmla="*/ 529999 w 529998"/>
                <a:gd name="connsiteY35" fmla="*/ 266901 h 266900"/>
                <a:gd name="connsiteX36" fmla="*/ 529999 w 529998"/>
                <a:gd name="connsiteY36" fmla="*/ 107234 h 266900"/>
                <a:gd name="connsiteX37" fmla="*/ 521333 w 529998"/>
                <a:gd name="connsiteY37" fmla="*/ 59166 h 266900"/>
                <a:gd name="connsiteX38" fmla="*/ 497330 w 529998"/>
                <a:gd name="connsiteY38" fmla="*/ 25749 h 2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9998" h="266900">
                  <a:moveTo>
                    <a:pt x="497330" y="25749"/>
                  </a:moveTo>
                  <a:cubicBezTo>
                    <a:pt x="487168" y="17020"/>
                    <a:pt x="475259" y="10536"/>
                    <a:pt x="461606" y="6297"/>
                  </a:cubicBezTo>
                  <a:cubicBezTo>
                    <a:pt x="447952" y="2058"/>
                    <a:pt x="433051" y="0"/>
                    <a:pt x="416966" y="0"/>
                  </a:cubicBezTo>
                  <a:cubicBezTo>
                    <a:pt x="399136" y="0"/>
                    <a:pt x="382926" y="2806"/>
                    <a:pt x="368399" y="8416"/>
                  </a:cubicBezTo>
                  <a:cubicBezTo>
                    <a:pt x="353873" y="14028"/>
                    <a:pt x="341154" y="21572"/>
                    <a:pt x="330306" y="30986"/>
                  </a:cubicBezTo>
                  <a:cubicBezTo>
                    <a:pt x="319458" y="40462"/>
                    <a:pt x="310667" y="50936"/>
                    <a:pt x="304059" y="62533"/>
                  </a:cubicBezTo>
                  <a:cubicBezTo>
                    <a:pt x="301815" y="66460"/>
                    <a:pt x="299944" y="70326"/>
                    <a:pt x="298260" y="74253"/>
                  </a:cubicBezTo>
                  <a:cubicBezTo>
                    <a:pt x="297014" y="68954"/>
                    <a:pt x="295518" y="63842"/>
                    <a:pt x="293585" y="59103"/>
                  </a:cubicBezTo>
                  <a:cubicBezTo>
                    <a:pt x="287974" y="45637"/>
                    <a:pt x="280118" y="34477"/>
                    <a:pt x="269956" y="25749"/>
                  </a:cubicBezTo>
                  <a:cubicBezTo>
                    <a:pt x="259794" y="17020"/>
                    <a:pt x="247886" y="10536"/>
                    <a:pt x="234232" y="6297"/>
                  </a:cubicBezTo>
                  <a:cubicBezTo>
                    <a:pt x="220578" y="2058"/>
                    <a:pt x="205678" y="0"/>
                    <a:pt x="189593" y="0"/>
                  </a:cubicBezTo>
                  <a:cubicBezTo>
                    <a:pt x="171014" y="0"/>
                    <a:pt x="154367" y="2806"/>
                    <a:pt x="139716" y="8416"/>
                  </a:cubicBezTo>
                  <a:cubicBezTo>
                    <a:pt x="125003" y="14028"/>
                    <a:pt x="112284" y="21634"/>
                    <a:pt x="101623" y="31298"/>
                  </a:cubicBezTo>
                  <a:cubicBezTo>
                    <a:pt x="90962" y="40961"/>
                    <a:pt x="82421" y="51497"/>
                    <a:pt x="76124" y="63094"/>
                  </a:cubicBezTo>
                  <a:cubicBezTo>
                    <a:pt x="72882" y="69016"/>
                    <a:pt x="70263" y="75064"/>
                    <a:pt x="68268" y="81174"/>
                  </a:cubicBezTo>
                  <a:lnTo>
                    <a:pt x="68268" y="5860"/>
                  </a:lnTo>
                  <a:lnTo>
                    <a:pt x="0" y="5860"/>
                  </a:lnTo>
                  <a:lnTo>
                    <a:pt x="0" y="266901"/>
                  </a:lnTo>
                  <a:lnTo>
                    <a:pt x="68268" y="266901"/>
                  </a:lnTo>
                  <a:lnTo>
                    <a:pt x="68268" y="112035"/>
                  </a:lnTo>
                  <a:cubicBezTo>
                    <a:pt x="70949" y="105302"/>
                    <a:pt x="74877" y="98693"/>
                    <a:pt x="80363" y="92271"/>
                  </a:cubicBezTo>
                  <a:cubicBezTo>
                    <a:pt x="89466" y="81610"/>
                    <a:pt x="101374" y="72757"/>
                    <a:pt x="116087" y="65712"/>
                  </a:cubicBezTo>
                  <a:cubicBezTo>
                    <a:pt x="130801" y="58729"/>
                    <a:pt x="147260" y="55176"/>
                    <a:pt x="165465" y="55176"/>
                  </a:cubicBezTo>
                  <a:cubicBezTo>
                    <a:pt x="189655" y="55176"/>
                    <a:pt x="207049" y="60350"/>
                    <a:pt x="217711" y="70700"/>
                  </a:cubicBezTo>
                  <a:cubicBezTo>
                    <a:pt x="228371" y="81049"/>
                    <a:pt x="233733" y="97259"/>
                    <a:pt x="233733" y="119267"/>
                  </a:cubicBezTo>
                  <a:lnTo>
                    <a:pt x="233733" y="266901"/>
                  </a:lnTo>
                  <a:lnTo>
                    <a:pt x="302002" y="266901"/>
                  </a:lnTo>
                  <a:lnTo>
                    <a:pt x="302002" y="107234"/>
                  </a:lnTo>
                  <a:cubicBezTo>
                    <a:pt x="302002" y="104865"/>
                    <a:pt x="301815" y="102621"/>
                    <a:pt x="301752" y="100314"/>
                  </a:cubicBezTo>
                  <a:cubicBezTo>
                    <a:pt x="303498" y="97633"/>
                    <a:pt x="305555" y="94890"/>
                    <a:pt x="307800" y="92271"/>
                  </a:cubicBezTo>
                  <a:cubicBezTo>
                    <a:pt x="316902" y="81610"/>
                    <a:pt x="328810" y="72757"/>
                    <a:pt x="343523" y="65712"/>
                  </a:cubicBezTo>
                  <a:cubicBezTo>
                    <a:pt x="358237" y="58729"/>
                    <a:pt x="374696" y="55176"/>
                    <a:pt x="392901" y="55176"/>
                  </a:cubicBezTo>
                  <a:cubicBezTo>
                    <a:pt x="417091" y="55176"/>
                    <a:pt x="434548" y="60350"/>
                    <a:pt x="445458" y="70700"/>
                  </a:cubicBezTo>
                  <a:cubicBezTo>
                    <a:pt x="456307" y="81049"/>
                    <a:pt x="461731" y="97259"/>
                    <a:pt x="461731" y="119267"/>
                  </a:cubicBezTo>
                  <a:lnTo>
                    <a:pt x="461731" y="266901"/>
                  </a:lnTo>
                  <a:lnTo>
                    <a:pt x="529999" y="266901"/>
                  </a:lnTo>
                  <a:lnTo>
                    <a:pt x="529999" y="107234"/>
                  </a:lnTo>
                  <a:cubicBezTo>
                    <a:pt x="529999" y="88655"/>
                    <a:pt x="527131" y="72633"/>
                    <a:pt x="521333" y="59166"/>
                  </a:cubicBezTo>
                  <a:cubicBezTo>
                    <a:pt x="515535" y="45699"/>
                    <a:pt x="507492" y="34477"/>
                    <a:pt x="497330" y="2574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69FABB03-2AEE-E837-0423-951931B70462}"/>
                </a:ext>
              </a:extLst>
            </p:cNvPr>
            <p:cNvSpPr/>
            <p:nvPr/>
          </p:nvSpPr>
          <p:spPr>
            <a:xfrm>
              <a:off x="-6599530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7 w 330368"/>
                <a:gd name="connsiteY13" fmla="*/ 181675 h 272636"/>
                <a:gd name="connsiteX14" fmla="*/ 262037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8 w 330368"/>
                <a:gd name="connsiteY17" fmla="*/ 266838 h 272636"/>
                <a:gd name="connsiteX18" fmla="*/ 330368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3 w 330368"/>
                <a:gd name="connsiteY29" fmla="*/ 62782 h 272636"/>
                <a:gd name="connsiteX30" fmla="*/ 249818 w 330368"/>
                <a:gd name="connsiteY30" fmla="*/ 91149 h 272636"/>
                <a:gd name="connsiteX31" fmla="*/ 262162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5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6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09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7" y="181675"/>
                  </a:cubicBezTo>
                  <a:lnTo>
                    <a:pt x="262037" y="199630"/>
                  </a:lnTo>
                  <a:cubicBezTo>
                    <a:pt x="262037" y="209793"/>
                    <a:pt x="262412" y="220142"/>
                    <a:pt x="263098" y="230616"/>
                  </a:cubicBezTo>
                  <a:cubicBezTo>
                    <a:pt x="263783" y="241152"/>
                    <a:pt x="265030" y="253185"/>
                    <a:pt x="266776" y="266838"/>
                  </a:cubicBezTo>
                  <a:lnTo>
                    <a:pt x="330368" y="266838"/>
                  </a:lnTo>
                  <a:lnTo>
                    <a:pt x="330368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2" y="192772"/>
                    <a:pt x="230366" y="202623"/>
                    <a:pt x="215341" y="209605"/>
                  </a:cubicBezTo>
                  <a:cubicBezTo>
                    <a:pt x="200254" y="216588"/>
                    <a:pt x="182422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1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5" y="53056"/>
                    <a:pt x="161849" y="53056"/>
                  </a:cubicBezTo>
                  <a:cubicBezTo>
                    <a:pt x="182485" y="53056"/>
                    <a:pt x="200254" y="56298"/>
                    <a:pt x="215153" y="62782"/>
                  </a:cubicBezTo>
                  <a:cubicBezTo>
                    <a:pt x="230054" y="69266"/>
                    <a:pt x="241589" y="78742"/>
                    <a:pt x="249818" y="91149"/>
                  </a:cubicBezTo>
                  <a:cubicBezTo>
                    <a:pt x="258047" y="103556"/>
                    <a:pt x="262162" y="118706"/>
                    <a:pt x="262162" y="136599"/>
                  </a:cubicBezTo>
                  <a:cubicBezTo>
                    <a:pt x="262100" y="153058"/>
                    <a:pt x="258047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242C2342-BEDD-8216-20E7-759F7DDDF524}"/>
                </a:ext>
              </a:extLst>
            </p:cNvPr>
            <p:cNvSpPr/>
            <p:nvPr/>
          </p:nvSpPr>
          <p:spPr>
            <a:xfrm>
              <a:off x="-6474528" y="3808745"/>
              <a:ext cx="161786" cy="83044"/>
            </a:xfrm>
            <a:custGeom>
              <a:avLst/>
              <a:gdLst>
                <a:gd name="connsiteX0" fmla="*/ 161787 w 161786"/>
                <a:gd name="connsiteY0" fmla="*/ 0 h 83044"/>
                <a:gd name="connsiteX1" fmla="*/ 71386 w 161786"/>
                <a:gd name="connsiteY1" fmla="*/ 0 h 83044"/>
                <a:gd name="connsiteX2" fmla="*/ 0 w 161786"/>
                <a:gd name="connsiteY2" fmla="*/ 83044 h 83044"/>
                <a:gd name="connsiteX3" fmla="*/ 65089 w 161786"/>
                <a:gd name="connsiteY3" fmla="*/ 83044 h 8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86" h="83044">
                  <a:moveTo>
                    <a:pt x="161787" y="0"/>
                  </a:moveTo>
                  <a:lnTo>
                    <a:pt x="71386" y="0"/>
                  </a:lnTo>
                  <a:lnTo>
                    <a:pt x="0" y="83044"/>
                  </a:lnTo>
                  <a:lnTo>
                    <a:pt x="65089" y="8304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DC786376-FFBA-BA2B-FC68-75B64167A728}"/>
                </a:ext>
              </a:extLst>
            </p:cNvPr>
            <p:cNvSpPr/>
            <p:nvPr/>
          </p:nvSpPr>
          <p:spPr>
            <a:xfrm>
              <a:off x="-6204571" y="3874957"/>
              <a:ext cx="202747" cy="332488"/>
            </a:xfrm>
            <a:custGeom>
              <a:avLst/>
              <a:gdLst>
                <a:gd name="connsiteX0" fmla="*/ 135539 w 202747"/>
                <a:gd name="connsiteY0" fmla="*/ 0 h 332488"/>
                <a:gd name="connsiteX1" fmla="*/ 67271 w 202747"/>
                <a:gd name="connsiteY1" fmla="*/ 0 h 332488"/>
                <a:gd name="connsiteX2" fmla="*/ 67271 w 202747"/>
                <a:gd name="connsiteY2" fmla="*/ 71448 h 332488"/>
                <a:gd name="connsiteX3" fmla="*/ 0 w 202747"/>
                <a:gd name="connsiteY3" fmla="*/ 71448 h 332488"/>
                <a:gd name="connsiteX4" fmla="*/ 0 w 202747"/>
                <a:gd name="connsiteY4" fmla="*/ 124504 h 332488"/>
                <a:gd name="connsiteX5" fmla="*/ 67271 w 202747"/>
                <a:gd name="connsiteY5" fmla="*/ 124504 h 332488"/>
                <a:gd name="connsiteX6" fmla="*/ 67271 w 202747"/>
                <a:gd name="connsiteY6" fmla="*/ 332488 h 332488"/>
                <a:gd name="connsiteX7" fmla="*/ 135539 w 202747"/>
                <a:gd name="connsiteY7" fmla="*/ 332488 h 332488"/>
                <a:gd name="connsiteX8" fmla="*/ 135539 w 202747"/>
                <a:gd name="connsiteY8" fmla="*/ 124504 h 332488"/>
                <a:gd name="connsiteX9" fmla="*/ 202747 w 202747"/>
                <a:gd name="connsiteY9" fmla="*/ 124504 h 332488"/>
                <a:gd name="connsiteX10" fmla="*/ 202747 w 202747"/>
                <a:gd name="connsiteY10" fmla="*/ 71448 h 332488"/>
                <a:gd name="connsiteX11" fmla="*/ 135539 w 202747"/>
                <a:gd name="connsiteY11" fmla="*/ 71448 h 33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747" h="332488">
                  <a:moveTo>
                    <a:pt x="135539" y="0"/>
                  </a:moveTo>
                  <a:lnTo>
                    <a:pt x="67271" y="0"/>
                  </a:lnTo>
                  <a:lnTo>
                    <a:pt x="67271" y="71448"/>
                  </a:lnTo>
                  <a:lnTo>
                    <a:pt x="0" y="71448"/>
                  </a:lnTo>
                  <a:lnTo>
                    <a:pt x="0" y="124504"/>
                  </a:lnTo>
                  <a:lnTo>
                    <a:pt x="67271" y="124504"/>
                  </a:lnTo>
                  <a:lnTo>
                    <a:pt x="67271" y="332488"/>
                  </a:lnTo>
                  <a:lnTo>
                    <a:pt x="135539" y="332488"/>
                  </a:lnTo>
                  <a:lnTo>
                    <a:pt x="135539" y="124504"/>
                  </a:lnTo>
                  <a:lnTo>
                    <a:pt x="202747" y="124504"/>
                  </a:lnTo>
                  <a:lnTo>
                    <a:pt x="202747" y="71448"/>
                  </a:lnTo>
                  <a:lnTo>
                    <a:pt x="135539" y="71448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696501F9-BD60-EAD6-5C55-43BD8E782C58}"/>
                </a:ext>
              </a:extLst>
            </p:cNvPr>
            <p:cNvSpPr/>
            <p:nvPr/>
          </p:nvSpPr>
          <p:spPr>
            <a:xfrm>
              <a:off x="-5932995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9 w 68268"/>
                <a:gd name="connsiteY1" fmla="*/ 0 h 261040"/>
                <a:gd name="connsiteX2" fmla="*/ 68269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9" y="0"/>
                  </a:lnTo>
                  <a:lnTo>
                    <a:pt x="68269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7ACA42BA-6C46-3D3D-0ED2-5998A272F61F}"/>
                </a:ext>
              </a:extLst>
            </p:cNvPr>
            <p:cNvSpPr/>
            <p:nvPr/>
          </p:nvSpPr>
          <p:spPr>
            <a:xfrm>
              <a:off x="-5938232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9AB67B2D-8880-BFF1-0532-D1D5D7FF92E3}"/>
                </a:ext>
              </a:extLst>
            </p:cNvPr>
            <p:cNvSpPr/>
            <p:nvPr/>
          </p:nvSpPr>
          <p:spPr>
            <a:xfrm>
              <a:off x="-5788041" y="3940606"/>
              <a:ext cx="322637" cy="273197"/>
            </a:xfrm>
            <a:custGeom>
              <a:avLst/>
              <a:gdLst>
                <a:gd name="connsiteX0" fmla="*/ 228247 w 322637"/>
                <a:gd name="connsiteY0" fmla="*/ 205927 h 273197"/>
                <a:gd name="connsiteX1" fmla="*/ 168083 w 322637"/>
                <a:gd name="connsiteY1" fmla="*/ 220641 h 273197"/>
                <a:gd name="connsiteX2" fmla="*/ 118207 w 322637"/>
                <a:gd name="connsiteY2" fmla="*/ 211476 h 273197"/>
                <a:gd name="connsiteX3" fmla="*/ 82483 w 322637"/>
                <a:gd name="connsiteY3" fmla="*/ 183607 h 273197"/>
                <a:gd name="connsiteX4" fmla="*/ 69328 w 322637"/>
                <a:gd name="connsiteY4" fmla="*/ 137098 h 273197"/>
                <a:gd name="connsiteX5" fmla="*/ 82732 w 322637"/>
                <a:gd name="connsiteY5" fmla="*/ 90089 h 273197"/>
                <a:gd name="connsiteX6" fmla="*/ 118456 w 322637"/>
                <a:gd name="connsiteY6" fmla="*/ 61971 h 273197"/>
                <a:gd name="connsiteX7" fmla="*/ 168083 w 322637"/>
                <a:gd name="connsiteY7" fmla="*/ 52495 h 273197"/>
                <a:gd name="connsiteX8" fmla="*/ 226376 w 322637"/>
                <a:gd name="connsiteY8" fmla="*/ 67209 h 273197"/>
                <a:gd name="connsiteX9" fmla="*/ 259482 w 322637"/>
                <a:gd name="connsiteY9" fmla="*/ 108169 h 273197"/>
                <a:gd name="connsiteX10" fmla="*/ 322014 w 322637"/>
                <a:gd name="connsiteY10" fmla="*/ 108169 h 273197"/>
                <a:gd name="connsiteX11" fmla="*/ 299694 w 322637"/>
                <a:gd name="connsiteY11" fmla="*/ 49876 h 273197"/>
                <a:gd name="connsiteX12" fmla="*/ 247449 w 322637"/>
                <a:gd name="connsiteY12" fmla="*/ 12843 h 273197"/>
                <a:gd name="connsiteX13" fmla="*/ 168146 w 322637"/>
                <a:gd name="connsiteY13" fmla="*/ 0 h 273197"/>
                <a:gd name="connsiteX14" fmla="*/ 81735 w 322637"/>
                <a:gd name="connsiteY14" fmla="*/ 15774 h 273197"/>
                <a:gd name="connsiteX15" fmla="*/ 21821 w 322637"/>
                <a:gd name="connsiteY15" fmla="*/ 61971 h 273197"/>
                <a:gd name="connsiteX16" fmla="*/ 0 w 322637"/>
                <a:gd name="connsiteY16" fmla="*/ 137098 h 273197"/>
                <a:gd name="connsiteX17" fmla="*/ 21821 w 322637"/>
                <a:gd name="connsiteY17" fmla="*/ 211975 h 273197"/>
                <a:gd name="connsiteX18" fmla="*/ 81735 w 322637"/>
                <a:gd name="connsiteY18" fmla="*/ 257674 h 273197"/>
                <a:gd name="connsiteX19" fmla="*/ 168146 w 322637"/>
                <a:gd name="connsiteY19" fmla="*/ 273198 h 273197"/>
                <a:gd name="connsiteX20" fmla="*/ 248010 w 322637"/>
                <a:gd name="connsiteY20" fmla="*/ 260355 h 273197"/>
                <a:gd name="connsiteX21" fmla="*/ 300817 w 322637"/>
                <a:gd name="connsiteY21" fmla="*/ 222823 h 273197"/>
                <a:gd name="connsiteX22" fmla="*/ 322638 w 322637"/>
                <a:gd name="connsiteY22" fmla="*/ 163968 h 273197"/>
                <a:gd name="connsiteX23" fmla="*/ 260105 w 322637"/>
                <a:gd name="connsiteY23" fmla="*/ 163968 h 273197"/>
                <a:gd name="connsiteX24" fmla="*/ 228247 w 322637"/>
                <a:gd name="connsiteY24" fmla="*/ 205927 h 27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637" h="273197">
                  <a:moveTo>
                    <a:pt x="228247" y="205927"/>
                  </a:moveTo>
                  <a:cubicBezTo>
                    <a:pt x="212660" y="215715"/>
                    <a:pt x="192585" y="220641"/>
                    <a:pt x="168083" y="220641"/>
                  </a:cubicBezTo>
                  <a:cubicBezTo>
                    <a:pt x="149878" y="220641"/>
                    <a:pt x="133232" y="217586"/>
                    <a:pt x="118207" y="211476"/>
                  </a:cubicBezTo>
                  <a:cubicBezTo>
                    <a:pt x="103119" y="205366"/>
                    <a:pt x="91211" y="196077"/>
                    <a:pt x="82483" y="183607"/>
                  </a:cubicBezTo>
                  <a:cubicBezTo>
                    <a:pt x="73754" y="171201"/>
                    <a:pt x="69328" y="155677"/>
                    <a:pt x="69328" y="137098"/>
                  </a:cubicBezTo>
                  <a:cubicBezTo>
                    <a:pt x="69328" y="118207"/>
                    <a:pt x="73817" y="102496"/>
                    <a:pt x="82732" y="90089"/>
                  </a:cubicBezTo>
                  <a:cubicBezTo>
                    <a:pt x="91648" y="77683"/>
                    <a:pt x="103556" y="68268"/>
                    <a:pt x="118456" y="61971"/>
                  </a:cubicBezTo>
                  <a:cubicBezTo>
                    <a:pt x="133357" y="55674"/>
                    <a:pt x="149878" y="52495"/>
                    <a:pt x="168083" y="52495"/>
                  </a:cubicBezTo>
                  <a:cubicBezTo>
                    <a:pt x="190839" y="52495"/>
                    <a:pt x="210291" y="57420"/>
                    <a:pt x="226376" y="67209"/>
                  </a:cubicBezTo>
                  <a:cubicBezTo>
                    <a:pt x="242461" y="76996"/>
                    <a:pt x="253496" y="90650"/>
                    <a:pt x="259482" y="108169"/>
                  </a:cubicBezTo>
                  <a:lnTo>
                    <a:pt x="322014" y="108169"/>
                  </a:lnTo>
                  <a:cubicBezTo>
                    <a:pt x="319895" y="85413"/>
                    <a:pt x="312475" y="65962"/>
                    <a:pt x="299694" y="49876"/>
                  </a:cubicBezTo>
                  <a:cubicBezTo>
                    <a:pt x="286914" y="33791"/>
                    <a:pt x="269519" y="21447"/>
                    <a:pt x="247449" y="12843"/>
                  </a:cubicBezTo>
                  <a:cubicBezTo>
                    <a:pt x="225379" y="4239"/>
                    <a:pt x="198944" y="0"/>
                    <a:pt x="168146" y="0"/>
                  </a:cubicBezTo>
                  <a:cubicBezTo>
                    <a:pt x="135913" y="0"/>
                    <a:pt x="107109" y="5237"/>
                    <a:pt x="81735" y="15774"/>
                  </a:cubicBezTo>
                  <a:cubicBezTo>
                    <a:pt x="56360" y="26310"/>
                    <a:pt x="36410" y="41709"/>
                    <a:pt x="21821" y="61971"/>
                  </a:cubicBezTo>
                  <a:cubicBezTo>
                    <a:pt x="7294" y="82296"/>
                    <a:pt x="0" y="107297"/>
                    <a:pt x="0" y="137098"/>
                  </a:cubicBezTo>
                  <a:cubicBezTo>
                    <a:pt x="0" y="166899"/>
                    <a:pt x="7232" y="191837"/>
                    <a:pt x="21821" y="211975"/>
                  </a:cubicBezTo>
                  <a:cubicBezTo>
                    <a:pt x="36347" y="232112"/>
                    <a:pt x="56298" y="247324"/>
                    <a:pt x="81735" y="257674"/>
                  </a:cubicBezTo>
                  <a:cubicBezTo>
                    <a:pt x="107109" y="268023"/>
                    <a:pt x="135913" y="273198"/>
                    <a:pt x="168146" y="273198"/>
                  </a:cubicBezTo>
                  <a:cubicBezTo>
                    <a:pt x="198944" y="273198"/>
                    <a:pt x="225566" y="268896"/>
                    <a:pt x="248010" y="260355"/>
                  </a:cubicBezTo>
                  <a:cubicBezTo>
                    <a:pt x="270392" y="251751"/>
                    <a:pt x="288036" y="239282"/>
                    <a:pt x="300817" y="222823"/>
                  </a:cubicBezTo>
                  <a:cubicBezTo>
                    <a:pt x="313598" y="206363"/>
                    <a:pt x="320829" y="186787"/>
                    <a:pt x="322638" y="163968"/>
                  </a:cubicBezTo>
                  <a:lnTo>
                    <a:pt x="260105" y="163968"/>
                  </a:lnTo>
                  <a:cubicBezTo>
                    <a:pt x="254432" y="182111"/>
                    <a:pt x="243833" y="196139"/>
                    <a:pt x="228247" y="20592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834AD125-65CB-BDE2-A1E6-20DFE0F1510B}"/>
                </a:ext>
              </a:extLst>
            </p:cNvPr>
            <p:cNvSpPr/>
            <p:nvPr/>
          </p:nvSpPr>
          <p:spPr>
            <a:xfrm>
              <a:off x="-5406612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8 w 330368"/>
                <a:gd name="connsiteY13" fmla="*/ 181675 h 272636"/>
                <a:gd name="connsiteX14" fmla="*/ 262038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9 w 330368"/>
                <a:gd name="connsiteY17" fmla="*/ 266838 h 272636"/>
                <a:gd name="connsiteX18" fmla="*/ 330369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4 w 330368"/>
                <a:gd name="connsiteY29" fmla="*/ 62782 h 272636"/>
                <a:gd name="connsiteX30" fmla="*/ 249818 w 330368"/>
                <a:gd name="connsiteY30" fmla="*/ 91149 h 272636"/>
                <a:gd name="connsiteX31" fmla="*/ 262163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6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7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10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8" y="181675"/>
                  </a:cubicBezTo>
                  <a:lnTo>
                    <a:pt x="262038" y="199630"/>
                  </a:lnTo>
                  <a:cubicBezTo>
                    <a:pt x="262038" y="209793"/>
                    <a:pt x="262412" y="220142"/>
                    <a:pt x="263098" y="230616"/>
                  </a:cubicBezTo>
                  <a:cubicBezTo>
                    <a:pt x="263784" y="241152"/>
                    <a:pt x="265031" y="253185"/>
                    <a:pt x="266776" y="266838"/>
                  </a:cubicBezTo>
                  <a:lnTo>
                    <a:pt x="330369" y="266838"/>
                  </a:lnTo>
                  <a:lnTo>
                    <a:pt x="330369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3" y="192772"/>
                    <a:pt x="230366" y="202623"/>
                    <a:pt x="215341" y="209605"/>
                  </a:cubicBezTo>
                  <a:cubicBezTo>
                    <a:pt x="200254" y="216588"/>
                    <a:pt x="182423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2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6" y="53056"/>
                    <a:pt x="161849" y="53056"/>
                  </a:cubicBezTo>
                  <a:cubicBezTo>
                    <a:pt x="182485" y="53056"/>
                    <a:pt x="200254" y="56298"/>
                    <a:pt x="215154" y="62782"/>
                  </a:cubicBezTo>
                  <a:cubicBezTo>
                    <a:pt x="230055" y="69266"/>
                    <a:pt x="241589" y="78742"/>
                    <a:pt x="249818" y="91149"/>
                  </a:cubicBezTo>
                  <a:cubicBezTo>
                    <a:pt x="258048" y="103556"/>
                    <a:pt x="262163" y="118706"/>
                    <a:pt x="262163" y="136599"/>
                  </a:cubicBezTo>
                  <a:cubicBezTo>
                    <a:pt x="262100" y="153058"/>
                    <a:pt x="258048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94B32DF3-4D87-5701-0C1E-0B162426900F}"/>
                </a:ext>
              </a:extLst>
            </p:cNvPr>
            <p:cNvSpPr/>
            <p:nvPr/>
          </p:nvSpPr>
          <p:spPr>
            <a:xfrm>
              <a:off x="-8280800" y="2390948"/>
              <a:ext cx="71634" cy="1870363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60A75674-6E9B-3866-DEAF-B41F9E87415E}"/>
                </a:ext>
              </a:extLst>
            </p:cNvPr>
            <p:cNvSpPr/>
            <p:nvPr/>
          </p:nvSpPr>
          <p:spPr>
            <a:xfrm>
              <a:off x="-8503685" y="2390948"/>
              <a:ext cx="139903" cy="1870363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3687DBAF-285A-229D-4A25-EA9E6206729D}"/>
                </a:ext>
              </a:extLst>
            </p:cNvPr>
            <p:cNvSpPr/>
            <p:nvPr/>
          </p:nvSpPr>
          <p:spPr>
            <a:xfrm>
              <a:off x="-8726508" y="2390948"/>
              <a:ext cx="236741" cy="1870363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84" name="Agrupar 183">
            <a:extLst>
              <a:ext uri="{FF2B5EF4-FFF2-40B4-BE49-F238E27FC236}">
                <a16:creationId xmlns:a16="http://schemas.microsoft.com/office/drawing/2014/main" id="{BC71890D-8CF7-0E94-7D27-9491E70ED15D}"/>
              </a:ext>
            </a:extLst>
          </p:cNvPr>
          <p:cNvGrpSpPr/>
          <p:nvPr/>
        </p:nvGrpSpPr>
        <p:grpSpPr>
          <a:xfrm>
            <a:off x="2229201" y="-1"/>
            <a:ext cx="1713490" cy="6831789"/>
            <a:chOff x="0" y="0"/>
            <a:chExt cx="1249966" cy="5002810"/>
          </a:xfrm>
        </p:grpSpPr>
        <p:grpSp>
          <p:nvGrpSpPr>
            <p:cNvPr id="105" name="Gráfico 2">
              <a:extLst>
                <a:ext uri="{FF2B5EF4-FFF2-40B4-BE49-F238E27FC236}">
                  <a16:creationId xmlns:a16="http://schemas.microsoft.com/office/drawing/2014/main" id="{DC173130-E8FD-9E3F-C1E3-C9243351BA21}"/>
                </a:ext>
              </a:extLst>
            </p:cNvPr>
            <p:cNvGrpSpPr/>
            <p:nvPr/>
          </p:nvGrpSpPr>
          <p:grpSpPr>
            <a:xfrm>
              <a:off x="0" y="0"/>
              <a:ext cx="1246909" cy="1246909"/>
              <a:chOff x="-10163633" y="187036"/>
              <a:chExt cx="1246909" cy="1246909"/>
            </a:xfrm>
          </p:grpSpPr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C51123A-401F-9DBD-A429-C5FD67BA6FF1}"/>
                  </a:ext>
                </a:extLst>
              </p:cNvPr>
              <p:cNvSpPr/>
              <p:nvPr/>
            </p:nvSpPr>
            <p:spPr>
              <a:xfrm>
                <a:off x="-10163633" y="187036"/>
                <a:ext cx="1246909" cy="1246909"/>
              </a:xfrm>
              <a:custGeom>
                <a:avLst/>
                <a:gdLst>
                  <a:gd name="connsiteX0" fmla="*/ 0 w 1246909"/>
                  <a:gd name="connsiteY0" fmla="*/ 0 h 1246909"/>
                  <a:gd name="connsiteX1" fmla="*/ 1246909 w 1246909"/>
                  <a:gd name="connsiteY1" fmla="*/ 0 h 1246909"/>
                  <a:gd name="connsiteX2" fmla="*/ 1246909 w 1246909"/>
                  <a:gd name="connsiteY2" fmla="*/ 1246909 h 1246909"/>
                  <a:gd name="connsiteX3" fmla="*/ 0 w 1246909"/>
                  <a:gd name="connsiteY3" fmla="*/ 1246909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6909" h="1246909">
                    <a:moveTo>
                      <a:pt x="0" y="0"/>
                    </a:moveTo>
                    <a:lnTo>
                      <a:pt x="1246909" y="0"/>
                    </a:lnTo>
                    <a:lnTo>
                      <a:pt x="1246909" y="1246909"/>
                    </a:lnTo>
                    <a:lnTo>
                      <a:pt x="0" y="1246909"/>
                    </a:ln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/>
                <a:endParaRPr lang="pt-BR"/>
              </a:p>
            </p:txBody>
          </p:sp>
          <p:grpSp>
            <p:nvGrpSpPr>
              <p:cNvPr id="107" name="Gráfico 2">
                <a:extLst>
                  <a:ext uri="{FF2B5EF4-FFF2-40B4-BE49-F238E27FC236}">
                    <a16:creationId xmlns:a16="http://schemas.microsoft.com/office/drawing/2014/main" id="{4F8C7295-8172-39F2-6F29-7B1D95562203}"/>
                  </a:ext>
                </a:extLst>
              </p:cNvPr>
              <p:cNvGrpSpPr/>
              <p:nvPr/>
            </p:nvGrpSpPr>
            <p:grpSpPr>
              <a:xfrm>
                <a:off x="-10087670" y="187036"/>
                <a:ext cx="1094983" cy="1246909"/>
                <a:chOff x="-10087670" y="187036"/>
                <a:chExt cx="1094983" cy="1246909"/>
              </a:xfrm>
            </p:grpSpPr>
            <p:sp>
              <p:nvSpPr>
                <p:cNvPr id="108" name="Forma Livre: Forma 107">
                  <a:extLst>
                    <a:ext uri="{FF2B5EF4-FFF2-40B4-BE49-F238E27FC236}">
                      <a16:creationId xmlns:a16="http://schemas.microsoft.com/office/drawing/2014/main" id="{55712D3A-27B0-35BA-E33A-B4DFFCCB9574}"/>
                    </a:ext>
                  </a:extLst>
                </p:cNvPr>
                <p:cNvSpPr/>
                <p:nvPr/>
              </p:nvSpPr>
              <p:spPr>
                <a:xfrm>
                  <a:off x="-9937979" y="187036"/>
                  <a:ext cx="945292" cy="1246909"/>
                </a:xfrm>
                <a:custGeom>
                  <a:avLst/>
                  <a:gdLst>
                    <a:gd name="connsiteX0" fmla="*/ 472615 w 945292"/>
                    <a:gd name="connsiteY0" fmla="*/ 0 h 1246909"/>
                    <a:gd name="connsiteX1" fmla="*/ 322923 w 945292"/>
                    <a:gd name="connsiteY1" fmla="*/ 0 h 1246909"/>
                    <a:gd name="connsiteX2" fmla="*/ 98293 w 945292"/>
                    <a:gd name="connsiteY2" fmla="*/ 485796 h 1246909"/>
                    <a:gd name="connsiteX3" fmla="*/ 201038 w 945292"/>
                    <a:gd name="connsiteY3" fmla="*/ 1161059 h 1246909"/>
                    <a:gd name="connsiteX4" fmla="*/ 201038 w 945292"/>
                    <a:gd name="connsiteY4" fmla="*/ 1161059 h 1246909"/>
                    <a:gd name="connsiteX5" fmla="*/ 316689 w 945292"/>
                    <a:gd name="connsiteY5" fmla="*/ 1245475 h 1246909"/>
                    <a:gd name="connsiteX6" fmla="*/ 472615 w 945292"/>
                    <a:gd name="connsiteY6" fmla="*/ 1246909 h 1246909"/>
                    <a:gd name="connsiteX7" fmla="*/ 744254 w 945292"/>
                    <a:gd name="connsiteY7" fmla="*/ 1161059 h 1246909"/>
                    <a:gd name="connsiteX8" fmla="*/ 744254 w 945292"/>
                    <a:gd name="connsiteY8" fmla="*/ 1161059 h 1246909"/>
                    <a:gd name="connsiteX9" fmla="*/ 847000 w 945292"/>
                    <a:gd name="connsiteY9" fmla="*/ 485796 h 1246909"/>
                    <a:gd name="connsiteX10" fmla="*/ 472615 w 945292"/>
                    <a:gd name="connsiteY10" fmla="*/ 0 h 124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5292" h="1246909">
                      <a:moveTo>
                        <a:pt x="472615" y="0"/>
                      </a:moveTo>
                      <a:lnTo>
                        <a:pt x="322923" y="0"/>
                      </a:lnTo>
                      <a:lnTo>
                        <a:pt x="98293" y="485796"/>
                      </a:lnTo>
                      <a:cubicBezTo>
                        <a:pt x="-66050" y="699080"/>
                        <a:pt x="-19291" y="1006318"/>
                        <a:pt x="201038" y="1161059"/>
                      </a:cubicBezTo>
                      <a:lnTo>
                        <a:pt x="201038" y="1161059"/>
                      </a:lnTo>
                      <a:cubicBezTo>
                        <a:pt x="271987" y="1210873"/>
                        <a:pt x="316689" y="1245475"/>
                        <a:pt x="316689" y="1245475"/>
                      </a:cubicBezTo>
                      <a:cubicBezTo>
                        <a:pt x="316689" y="1245475"/>
                        <a:pt x="460395" y="1246909"/>
                        <a:pt x="472615" y="1246909"/>
                      </a:cubicBezTo>
                      <a:cubicBezTo>
                        <a:pt x="567692" y="1246909"/>
                        <a:pt x="662706" y="1218293"/>
                        <a:pt x="744254" y="1161059"/>
                      </a:cubicBezTo>
                      <a:lnTo>
                        <a:pt x="744254" y="1161059"/>
                      </a:lnTo>
                      <a:cubicBezTo>
                        <a:pt x="964583" y="1006318"/>
                        <a:pt x="1011342" y="699080"/>
                        <a:pt x="847000" y="485796"/>
                      </a:cubicBezTo>
                      <a:lnTo>
                        <a:pt x="472615" y="0"/>
                      </a:ln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09" name="Forma Livre: Forma 108">
                  <a:extLst>
                    <a:ext uri="{FF2B5EF4-FFF2-40B4-BE49-F238E27FC236}">
                      <a16:creationId xmlns:a16="http://schemas.microsoft.com/office/drawing/2014/main" id="{8477F152-EAA3-5B99-72AD-12A844881D3B}"/>
                    </a:ext>
                  </a:extLst>
                </p:cNvPr>
                <p:cNvSpPr/>
                <p:nvPr/>
              </p:nvSpPr>
              <p:spPr>
                <a:xfrm>
                  <a:off x="-10087670" y="187036"/>
                  <a:ext cx="945292" cy="1246909"/>
                </a:xfrm>
                <a:custGeom>
                  <a:avLst/>
                  <a:gdLst>
                    <a:gd name="connsiteX0" fmla="*/ 472677 w 945292"/>
                    <a:gd name="connsiteY0" fmla="*/ 0 h 1246909"/>
                    <a:gd name="connsiteX1" fmla="*/ 98293 w 945292"/>
                    <a:gd name="connsiteY1" fmla="*/ 485796 h 1246909"/>
                    <a:gd name="connsiteX2" fmla="*/ 201038 w 945292"/>
                    <a:gd name="connsiteY2" fmla="*/ 1161059 h 1246909"/>
                    <a:gd name="connsiteX3" fmla="*/ 201038 w 945292"/>
                    <a:gd name="connsiteY3" fmla="*/ 1161059 h 1246909"/>
                    <a:gd name="connsiteX4" fmla="*/ 744254 w 945292"/>
                    <a:gd name="connsiteY4" fmla="*/ 1161059 h 1246909"/>
                    <a:gd name="connsiteX5" fmla="*/ 744254 w 945292"/>
                    <a:gd name="connsiteY5" fmla="*/ 1161059 h 1246909"/>
                    <a:gd name="connsiteX6" fmla="*/ 847000 w 945292"/>
                    <a:gd name="connsiteY6" fmla="*/ 485796 h 1246909"/>
                    <a:gd name="connsiteX7" fmla="*/ 472677 w 945292"/>
                    <a:gd name="connsiteY7" fmla="*/ 0 h 124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5292" h="1246909">
                      <a:moveTo>
                        <a:pt x="472677" y="0"/>
                      </a:moveTo>
                      <a:lnTo>
                        <a:pt x="98293" y="485796"/>
                      </a:lnTo>
                      <a:cubicBezTo>
                        <a:pt x="-66050" y="699080"/>
                        <a:pt x="-19291" y="1006318"/>
                        <a:pt x="201038" y="1161059"/>
                      </a:cubicBezTo>
                      <a:lnTo>
                        <a:pt x="201038" y="1161059"/>
                      </a:lnTo>
                      <a:cubicBezTo>
                        <a:pt x="364009" y="1275526"/>
                        <a:pt x="581283" y="1275526"/>
                        <a:pt x="744254" y="1161059"/>
                      </a:cubicBezTo>
                      <a:lnTo>
                        <a:pt x="744254" y="1161059"/>
                      </a:lnTo>
                      <a:cubicBezTo>
                        <a:pt x="964583" y="1006318"/>
                        <a:pt x="1011342" y="699080"/>
                        <a:pt x="847000" y="485796"/>
                      </a:cubicBezTo>
                      <a:lnTo>
                        <a:pt x="472677" y="0"/>
                      </a:ln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</p:grpSp>
        <p:grpSp>
          <p:nvGrpSpPr>
            <p:cNvPr id="110" name="Gráfico 2">
              <a:extLst>
                <a:ext uri="{FF2B5EF4-FFF2-40B4-BE49-F238E27FC236}">
                  <a16:creationId xmlns:a16="http://schemas.microsoft.com/office/drawing/2014/main" id="{01941CAF-0C7E-0795-3721-CC43C6F8E77E}"/>
                </a:ext>
              </a:extLst>
            </p:cNvPr>
            <p:cNvGrpSpPr/>
            <p:nvPr/>
          </p:nvGrpSpPr>
          <p:grpSpPr>
            <a:xfrm>
              <a:off x="3057" y="1246909"/>
              <a:ext cx="1246909" cy="1246909"/>
              <a:chOff x="-8729314" y="187036"/>
              <a:chExt cx="1246909" cy="1246909"/>
            </a:xfrm>
          </p:grpSpPr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2E7F2A7-E177-1D17-4434-25EB92E6A767}"/>
                  </a:ext>
                </a:extLst>
              </p:cNvPr>
              <p:cNvSpPr/>
              <p:nvPr/>
            </p:nvSpPr>
            <p:spPr>
              <a:xfrm>
                <a:off x="-8729313" y="187036"/>
                <a:ext cx="1246909" cy="1246909"/>
              </a:xfrm>
              <a:custGeom>
                <a:avLst/>
                <a:gdLst>
                  <a:gd name="connsiteX0" fmla="*/ 0 w 1246909"/>
                  <a:gd name="connsiteY0" fmla="*/ 0 h 1246909"/>
                  <a:gd name="connsiteX1" fmla="*/ 1246909 w 1246909"/>
                  <a:gd name="connsiteY1" fmla="*/ 0 h 1246909"/>
                  <a:gd name="connsiteX2" fmla="*/ 1246909 w 1246909"/>
                  <a:gd name="connsiteY2" fmla="*/ 1246909 h 1246909"/>
                  <a:gd name="connsiteX3" fmla="*/ 0 w 1246909"/>
                  <a:gd name="connsiteY3" fmla="*/ 1246909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6909" h="1246909">
                    <a:moveTo>
                      <a:pt x="0" y="0"/>
                    </a:moveTo>
                    <a:lnTo>
                      <a:pt x="1246909" y="0"/>
                    </a:lnTo>
                    <a:lnTo>
                      <a:pt x="1246909" y="1246909"/>
                    </a:lnTo>
                    <a:lnTo>
                      <a:pt x="0" y="1246909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/>
                <a:endParaRPr lang="pt-BR"/>
              </a:p>
            </p:txBody>
          </p:sp>
          <p:grpSp>
            <p:nvGrpSpPr>
              <p:cNvPr id="112" name="Gráfico 2">
                <a:extLst>
                  <a:ext uri="{FF2B5EF4-FFF2-40B4-BE49-F238E27FC236}">
                    <a16:creationId xmlns:a16="http://schemas.microsoft.com/office/drawing/2014/main" id="{2B2806C9-7F0A-0E90-FEB3-4092CC5E2120}"/>
                  </a:ext>
                </a:extLst>
              </p:cNvPr>
              <p:cNvGrpSpPr/>
              <p:nvPr/>
            </p:nvGrpSpPr>
            <p:grpSpPr>
              <a:xfrm>
                <a:off x="-8729314" y="187036"/>
                <a:ext cx="1246909" cy="1246909"/>
                <a:chOff x="-8729314" y="187036"/>
                <a:chExt cx="1246909" cy="1246909"/>
              </a:xfrm>
            </p:grpSpPr>
            <p:grpSp>
              <p:nvGrpSpPr>
                <p:cNvPr id="113" name="Gráfico 2">
                  <a:extLst>
                    <a:ext uri="{FF2B5EF4-FFF2-40B4-BE49-F238E27FC236}">
                      <a16:creationId xmlns:a16="http://schemas.microsoft.com/office/drawing/2014/main" id="{476C9B51-8733-EB0D-951F-D9622A628B6F}"/>
                    </a:ext>
                  </a:extLst>
                </p:cNvPr>
                <p:cNvGrpSpPr/>
                <p:nvPr/>
              </p:nvGrpSpPr>
              <p:grpSpPr>
                <a:xfrm>
                  <a:off x="-7897750" y="187036"/>
                  <a:ext cx="415345" cy="1246909"/>
                  <a:chOff x="-7897750" y="187036"/>
                  <a:chExt cx="415345" cy="1246909"/>
                </a:xfrm>
              </p:grpSpPr>
              <p:grpSp>
                <p:nvGrpSpPr>
                  <p:cNvPr id="134" name="Gráfico 2">
                    <a:extLst>
                      <a:ext uri="{FF2B5EF4-FFF2-40B4-BE49-F238E27FC236}">
                        <a16:creationId xmlns:a16="http://schemas.microsoft.com/office/drawing/2014/main" id="{0319242C-915F-C78F-9EE4-F263B071CC7C}"/>
                      </a:ext>
                    </a:extLst>
                  </p:cNvPr>
                  <p:cNvGrpSpPr/>
                  <p:nvPr/>
                </p:nvGrpSpPr>
                <p:grpSpPr>
                  <a:xfrm>
                    <a:off x="-7897750" y="187036"/>
                    <a:ext cx="415345" cy="1246909"/>
                    <a:chOff x="-7897750" y="187036"/>
                    <a:chExt cx="415345" cy="1246909"/>
                  </a:xfrm>
                </p:grpSpPr>
                <p:sp>
                  <p:nvSpPr>
                    <p:cNvPr id="141" name="Forma Livre: Forma 140">
                      <a:extLst>
                        <a:ext uri="{FF2B5EF4-FFF2-40B4-BE49-F238E27FC236}">
                          <a16:creationId xmlns:a16="http://schemas.microsoft.com/office/drawing/2014/main" id="{C2B891A1-99C7-FE1E-1D05-8235A8845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897750" y="187036"/>
                      <a:ext cx="207673" cy="1246909"/>
                    </a:xfrm>
                    <a:custGeom>
                      <a:avLst/>
                      <a:gdLst>
                        <a:gd name="connsiteX0" fmla="*/ 207673 w 207673"/>
                        <a:gd name="connsiteY0" fmla="*/ 1246909 h 1246909"/>
                        <a:gd name="connsiteX1" fmla="*/ 207673 w 207673"/>
                        <a:gd name="connsiteY1" fmla="*/ 0 h 1246909"/>
                        <a:gd name="connsiteX2" fmla="*/ 0 w 207673"/>
                        <a:gd name="connsiteY2" fmla="*/ 623455 h 1246909"/>
                        <a:gd name="connsiteX3" fmla="*/ 207673 w 207673"/>
                        <a:gd name="connsiteY3" fmla="*/ 1246909 h 1246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7673" h="1246909">
                          <a:moveTo>
                            <a:pt x="207673" y="1246909"/>
                          </a:moveTo>
                          <a:lnTo>
                            <a:pt x="207673" y="0"/>
                          </a:lnTo>
                          <a:cubicBezTo>
                            <a:pt x="207673" y="0"/>
                            <a:pt x="0" y="279121"/>
                            <a:pt x="0" y="623455"/>
                          </a:cubicBezTo>
                          <a:cubicBezTo>
                            <a:pt x="0" y="967788"/>
                            <a:pt x="207673" y="1246909"/>
                            <a:pt x="207673" y="1246909"/>
                          </a:cubicBezTo>
                          <a:close/>
                        </a:path>
                      </a:pathLst>
                    </a:custGeom>
                    <a:solidFill>
                      <a:srgbClr val="235635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42" name="Forma Livre: Forma 141">
                      <a:extLst>
                        <a:ext uri="{FF2B5EF4-FFF2-40B4-BE49-F238E27FC236}">
                          <a16:creationId xmlns:a16="http://schemas.microsoft.com/office/drawing/2014/main" id="{2DDF51EC-AAFB-B171-892D-2D32F0627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690077" y="187036"/>
                      <a:ext cx="207672" cy="1246909"/>
                    </a:xfrm>
                    <a:custGeom>
                      <a:avLst/>
                      <a:gdLst>
                        <a:gd name="connsiteX0" fmla="*/ 207672 w 207672"/>
                        <a:gd name="connsiteY0" fmla="*/ 623455 h 1246909"/>
                        <a:gd name="connsiteX1" fmla="*/ 0 w 207672"/>
                        <a:gd name="connsiteY1" fmla="*/ 0 h 1246909"/>
                        <a:gd name="connsiteX2" fmla="*/ 0 w 207672"/>
                        <a:gd name="connsiteY2" fmla="*/ 1246909 h 1246909"/>
                        <a:gd name="connsiteX3" fmla="*/ 207672 w 207672"/>
                        <a:gd name="connsiteY3" fmla="*/ 623455 h 1246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7672" h="1246909">
                          <a:moveTo>
                            <a:pt x="207672" y="623455"/>
                          </a:moveTo>
                          <a:cubicBezTo>
                            <a:pt x="207672" y="279121"/>
                            <a:pt x="0" y="0"/>
                            <a:pt x="0" y="0"/>
                          </a:cubicBezTo>
                          <a:lnTo>
                            <a:pt x="0" y="1246909"/>
                          </a:lnTo>
                          <a:cubicBezTo>
                            <a:pt x="0" y="1246909"/>
                            <a:pt x="207672" y="967788"/>
                            <a:pt x="207672" y="623455"/>
                          </a:cubicBezTo>
                          <a:close/>
                        </a:path>
                      </a:pathLst>
                    </a:custGeom>
                    <a:solidFill>
                      <a:srgbClr val="083028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</p:grpSp>
              <p:grpSp>
                <p:nvGrpSpPr>
                  <p:cNvPr id="135" name="Gráfico 2">
                    <a:extLst>
                      <a:ext uri="{FF2B5EF4-FFF2-40B4-BE49-F238E27FC236}">
                        <a16:creationId xmlns:a16="http://schemas.microsoft.com/office/drawing/2014/main" id="{263F3042-C8C9-B922-4911-59FA02C892A7}"/>
                      </a:ext>
                    </a:extLst>
                  </p:cNvPr>
                  <p:cNvGrpSpPr/>
                  <p:nvPr/>
                </p:nvGrpSpPr>
                <p:grpSpPr>
                  <a:xfrm>
                    <a:off x="-7820399" y="302917"/>
                    <a:ext cx="259847" cy="1013509"/>
                    <a:chOff x="-7820399" y="302917"/>
                    <a:chExt cx="259847" cy="1013509"/>
                  </a:xfrm>
                  <a:solidFill>
                    <a:srgbClr val="558A50"/>
                  </a:solidFill>
                </p:grpSpPr>
                <p:sp>
                  <p:nvSpPr>
                    <p:cNvPr id="136" name="Forma Livre: Forma 135">
                      <a:extLst>
                        <a:ext uri="{FF2B5EF4-FFF2-40B4-BE49-F238E27FC236}">
                          <a16:creationId xmlns:a16="http://schemas.microsoft.com/office/drawing/2014/main" id="{01D149C9-F991-53C7-A2E3-CD8A2639BED4}"/>
                        </a:ext>
                      </a:extLst>
                    </p:cNvPr>
                    <p:cNvSpPr/>
                    <p:nvPr/>
                  </p:nvSpPr>
                  <p:spPr>
                    <a:xfrm rot="-3649845">
                      <a:off x="-7784748" y="1093605"/>
                      <a:ext cx="188785" cy="188785"/>
                    </a:xfrm>
                    <a:custGeom>
                      <a:avLst/>
                      <a:gdLst>
                        <a:gd name="connsiteX0" fmla="*/ 188786 w 188785"/>
                        <a:gd name="connsiteY0" fmla="*/ 94393 h 188785"/>
                        <a:gd name="connsiteX1" fmla="*/ 94393 w 188785"/>
                        <a:gd name="connsiteY1" fmla="*/ 188786 h 188785"/>
                        <a:gd name="connsiteX2" fmla="*/ 0 w 188785"/>
                        <a:gd name="connsiteY2" fmla="*/ 94393 h 188785"/>
                        <a:gd name="connsiteX3" fmla="*/ 94393 w 188785"/>
                        <a:gd name="connsiteY3" fmla="*/ 0 h 188785"/>
                        <a:gd name="connsiteX4" fmla="*/ 188786 w 188785"/>
                        <a:gd name="connsiteY4" fmla="*/ 94393 h 188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85" h="188785">
                          <a:moveTo>
                            <a:pt x="188786" y="94393"/>
                          </a:moveTo>
                          <a:cubicBezTo>
                            <a:pt x="188786" y="146524"/>
                            <a:pt x="146524" y="188786"/>
                            <a:pt x="94393" y="188786"/>
                          </a:cubicBezTo>
                          <a:cubicBezTo>
                            <a:pt x="42261" y="188786"/>
                            <a:pt x="0" y="146524"/>
                            <a:pt x="0" y="94393"/>
                          </a:cubicBezTo>
                          <a:cubicBezTo>
                            <a:pt x="0" y="42261"/>
                            <a:pt x="42261" y="0"/>
                            <a:pt x="94393" y="0"/>
                          </a:cubicBezTo>
                          <a:cubicBezTo>
                            <a:pt x="146524" y="0"/>
                            <a:pt x="188786" y="42261"/>
                            <a:pt x="188786" y="94393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37" name="Forma Livre: Forma 136">
                      <a:extLst>
                        <a:ext uri="{FF2B5EF4-FFF2-40B4-BE49-F238E27FC236}">
                          <a16:creationId xmlns:a16="http://schemas.microsoft.com/office/drawing/2014/main" id="{EA6D4799-1F55-350C-4EFF-D584A08E99D6}"/>
                        </a:ext>
                      </a:extLst>
                    </p:cNvPr>
                    <p:cNvSpPr/>
                    <p:nvPr/>
                  </p:nvSpPr>
                  <p:spPr>
                    <a:xfrm rot="-5135023">
                      <a:off x="-7784654" y="904610"/>
                      <a:ext cx="188776" cy="188776"/>
                    </a:xfrm>
                    <a:custGeom>
                      <a:avLst/>
                      <a:gdLst>
                        <a:gd name="connsiteX0" fmla="*/ 188776 w 188776"/>
                        <a:gd name="connsiteY0" fmla="*/ 94388 h 188776"/>
                        <a:gd name="connsiteX1" fmla="*/ 94388 w 188776"/>
                        <a:gd name="connsiteY1" fmla="*/ 188776 h 188776"/>
                        <a:gd name="connsiteX2" fmla="*/ 0 w 188776"/>
                        <a:gd name="connsiteY2" fmla="*/ 94388 h 188776"/>
                        <a:gd name="connsiteX3" fmla="*/ 94388 w 188776"/>
                        <a:gd name="connsiteY3" fmla="*/ 0 h 188776"/>
                        <a:gd name="connsiteX4" fmla="*/ 188776 w 188776"/>
                        <a:gd name="connsiteY4" fmla="*/ 94388 h 188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76" h="188776">
                          <a:moveTo>
                            <a:pt x="188776" y="94388"/>
                          </a:moveTo>
                          <a:cubicBezTo>
                            <a:pt x="188776" y="146517"/>
                            <a:pt x="146517" y="188776"/>
                            <a:pt x="94388" y="188776"/>
                          </a:cubicBezTo>
                          <a:cubicBezTo>
                            <a:pt x="42259" y="188776"/>
                            <a:pt x="0" y="146517"/>
                            <a:pt x="0" y="94388"/>
                          </a:cubicBezTo>
                          <a:cubicBezTo>
                            <a:pt x="0" y="42259"/>
                            <a:pt x="42259" y="0"/>
                            <a:pt x="94388" y="0"/>
                          </a:cubicBezTo>
                          <a:cubicBezTo>
                            <a:pt x="146517" y="0"/>
                            <a:pt x="188776" y="42259"/>
                            <a:pt x="188776" y="94388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38" name="Forma Livre: Forma 137">
                      <a:extLst>
                        <a:ext uri="{FF2B5EF4-FFF2-40B4-BE49-F238E27FC236}">
                          <a16:creationId xmlns:a16="http://schemas.microsoft.com/office/drawing/2014/main" id="{AA15AF95-FEEF-4C8D-D9FB-3954C645F865}"/>
                        </a:ext>
                      </a:extLst>
                    </p:cNvPr>
                    <p:cNvSpPr/>
                    <p:nvPr/>
                  </p:nvSpPr>
                  <p:spPr>
                    <a:xfrm rot="-1902869">
                      <a:off x="-7784872" y="715910"/>
                      <a:ext cx="188786" cy="188786"/>
                    </a:xfrm>
                    <a:custGeom>
                      <a:avLst/>
                      <a:gdLst>
                        <a:gd name="connsiteX0" fmla="*/ 188787 w 188786"/>
                        <a:gd name="connsiteY0" fmla="*/ 94393 h 188786"/>
                        <a:gd name="connsiteX1" fmla="*/ 94393 w 188786"/>
                        <a:gd name="connsiteY1" fmla="*/ 188787 h 188786"/>
                        <a:gd name="connsiteX2" fmla="*/ 0 w 188786"/>
                        <a:gd name="connsiteY2" fmla="*/ 94393 h 188786"/>
                        <a:gd name="connsiteX3" fmla="*/ 94393 w 188786"/>
                        <a:gd name="connsiteY3" fmla="*/ 0 h 188786"/>
                        <a:gd name="connsiteX4" fmla="*/ 188787 w 188786"/>
                        <a:gd name="connsiteY4" fmla="*/ 94393 h 188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86" h="188786">
                          <a:moveTo>
                            <a:pt x="188787" y="94393"/>
                          </a:moveTo>
                          <a:cubicBezTo>
                            <a:pt x="188787" y="146525"/>
                            <a:pt x="146525" y="188787"/>
                            <a:pt x="94393" y="188787"/>
                          </a:cubicBezTo>
                          <a:cubicBezTo>
                            <a:pt x="42261" y="188787"/>
                            <a:pt x="0" y="146525"/>
                            <a:pt x="0" y="94393"/>
                          </a:cubicBezTo>
                          <a:cubicBezTo>
                            <a:pt x="0" y="42261"/>
                            <a:pt x="42261" y="0"/>
                            <a:pt x="94393" y="0"/>
                          </a:cubicBezTo>
                          <a:cubicBezTo>
                            <a:pt x="146525" y="0"/>
                            <a:pt x="188787" y="42261"/>
                            <a:pt x="188787" y="94393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39" name="Forma Livre: Forma 138">
                      <a:extLst>
                        <a:ext uri="{FF2B5EF4-FFF2-40B4-BE49-F238E27FC236}">
                          <a16:creationId xmlns:a16="http://schemas.microsoft.com/office/drawing/2014/main" id="{AA97B3EE-E01F-9272-CF1A-275E2E329883}"/>
                        </a:ext>
                      </a:extLst>
                    </p:cNvPr>
                    <p:cNvSpPr/>
                    <p:nvPr/>
                  </p:nvSpPr>
                  <p:spPr>
                    <a:xfrm rot="-1350026">
                      <a:off x="-7784618" y="527525"/>
                      <a:ext cx="188786" cy="188786"/>
                    </a:xfrm>
                    <a:custGeom>
                      <a:avLst/>
                      <a:gdLst>
                        <a:gd name="connsiteX0" fmla="*/ 188787 w 188786"/>
                        <a:gd name="connsiteY0" fmla="*/ 94393 h 188786"/>
                        <a:gd name="connsiteX1" fmla="*/ 94393 w 188786"/>
                        <a:gd name="connsiteY1" fmla="*/ 188787 h 188786"/>
                        <a:gd name="connsiteX2" fmla="*/ 0 w 188786"/>
                        <a:gd name="connsiteY2" fmla="*/ 94393 h 188786"/>
                        <a:gd name="connsiteX3" fmla="*/ 94393 w 188786"/>
                        <a:gd name="connsiteY3" fmla="*/ 0 h 188786"/>
                        <a:gd name="connsiteX4" fmla="*/ 188787 w 188786"/>
                        <a:gd name="connsiteY4" fmla="*/ 94393 h 188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86" h="188786">
                          <a:moveTo>
                            <a:pt x="188787" y="94393"/>
                          </a:moveTo>
                          <a:cubicBezTo>
                            <a:pt x="188787" y="146525"/>
                            <a:pt x="146525" y="188787"/>
                            <a:pt x="94393" y="188787"/>
                          </a:cubicBezTo>
                          <a:cubicBezTo>
                            <a:pt x="42262" y="188787"/>
                            <a:pt x="0" y="146525"/>
                            <a:pt x="0" y="94393"/>
                          </a:cubicBezTo>
                          <a:cubicBezTo>
                            <a:pt x="0" y="42261"/>
                            <a:pt x="42262" y="0"/>
                            <a:pt x="94393" y="0"/>
                          </a:cubicBezTo>
                          <a:cubicBezTo>
                            <a:pt x="146525" y="0"/>
                            <a:pt x="188787" y="42261"/>
                            <a:pt x="188787" y="94393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40" name="Forma Livre: Forma 139">
                      <a:extLst>
                        <a:ext uri="{FF2B5EF4-FFF2-40B4-BE49-F238E27FC236}">
                          <a16:creationId xmlns:a16="http://schemas.microsoft.com/office/drawing/2014/main" id="{7E77243D-547E-B981-8737-FF13D53F217B}"/>
                        </a:ext>
                      </a:extLst>
                    </p:cNvPr>
                    <p:cNvSpPr/>
                    <p:nvPr/>
                  </p:nvSpPr>
                  <p:spPr>
                    <a:xfrm rot="-1902869">
                      <a:off x="-7784865" y="338444"/>
                      <a:ext cx="188786" cy="188786"/>
                    </a:xfrm>
                    <a:custGeom>
                      <a:avLst/>
                      <a:gdLst>
                        <a:gd name="connsiteX0" fmla="*/ 188787 w 188786"/>
                        <a:gd name="connsiteY0" fmla="*/ 94393 h 188786"/>
                        <a:gd name="connsiteX1" fmla="*/ 94393 w 188786"/>
                        <a:gd name="connsiteY1" fmla="*/ 188787 h 188786"/>
                        <a:gd name="connsiteX2" fmla="*/ 0 w 188786"/>
                        <a:gd name="connsiteY2" fmla="*/ 94393 h 188786"/>
                        <a:gd name="connsiteX3" fmla="*/ 94393 w 188786"/>
                        <a:gd name="connsiteY3" fmla="*/ 0 h 188786"/>
                        <a:gd name="connsiteX4" fmla="*/ 188787 w 188786"/>
                        <a:gd name="connsiteY4" fmla="*/ 94393 h 188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86" h="188786">
                          <a:moveTo>
                            <a:pt x="188787" y="94393"/>
                          </a:moveTo>
                          <a:cubicBezTo>
                            <a:pt x="188787" y="146525"/>
                            <a:pt x="146525" y="188787"/>
                            <a:pt x="94393" y="188787"/>
                          </a:cubicBezTo>
                          <a:cubicBezTo>
                            <a:pt x="42261" y="188787"/>
                            <a:pt x="0" y="146525"/>
                            <a:pt x="0" y="94393"/>
                          </a:cubicBezTo>
                          <a:cubicBezTo>
                            <a:pt x="0" y="42261"/>
                            <a:pt x="42261" y="0"/>
                            <a:pt x="94393" y="0"/>
                          </a:cubicBezTo>
                          <a:cubicBezTo>
                            <a:pt x="146525" y="0"/>
                            <a:pt x="188787" y="42261"/>
                            <a:pt x="188787" y="94393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</p:grpSp>
            </p:grpSp>
            <p:grpSp>
              <p:nvGrpSpPr>
                <p:cNvPr id="114" name="Gráfico 2">
                  <a:extLst>
                    <a:ext uri="{FF2B5EF4-FFF2-40B4-BE49-F238E27FC236}">
                      <a16:creationId xmlns:a16="http://schemas.microsoft.com/office/drawing/2014/main" id="{08214038-9BD3-0F13-0C13-B238EDAF3A0E}"/>
                    </a:ext>
                  </a:extLst>
                </p:cNvPr>
                <p:cNvGrpSpPr/>
                <p:nvPr/>
              </p:nvGrpSpPr>
              <p:grpSpPr>
                <a:xfrm>
                  <a:off x="-8313531" y="187036"/>
                  <a:ext cx="415345" cy="1246909"/>
                  <a:chOff x="-8313531" y="187036"/>
                  <a:chExt cx="415345" cy="1246909"/>
                </a:xfrm>
              </p:grpSpPr>
              <p:grpSp>
                <p:nvGrpSpPr>
                  <p:cNvPr id="125" name="Gráfico 2">
                    <a:extLst>
                      <a:ext uri="{FF2B5EF4-FFF2-40B4-BE49-F238E27FC236}">
                        <a16:creationId xmlns:a16="http://schemas.microsoft.com/office/drawing/2014/main" id="{6AFB6C41-570F-A878-ECF1-5C9364165FEF}"/>
                      </a:ext>
                    </a:extLst>
                  </p:cNvPr>
                  <p:cNvGrpSpPr/>
                  <p:nvPr/>
                </p:nvGrpSpPr>
                <p:grpSpPr>
                  <a:xfrm>
                    <a:off x="-8313531" y="187036"/>
                    <a:ext cx="415345" cy="1246909"/>
                    <a:chOff x="-8313531" y="187036"/>
                    <a:chExt cx="415345" cy="1246909"/>
                  </a:xfrm>
                </p:grpSpPr>
                <p:sp>
                  <p:nvSpPr>
                    <p:cNvPr id="132" name="Forma Livre: Forma 131">
                      <a:extLst>
                        <a:ext uri="{FF2B5EF4-FFF2-40B4-BE49-F238E27FC236}">
                          <a16:creationId xmlns:a16="http://schemas.microsoft.com/office/drawing/2014/main" id="{A25B4181-4C65-351F-F99C-186C42DBC6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313531" y="187036"/>
                      <a:ext cx="207672" cy="1246909"/>
                    </a:xfrm>
                    <a:custGeom>
                      <a:avLst/>
                      <a:gdLst>
                        <a:gd name="connsiteX0" fmla="*/ 207672 w 207672"/>
                        <a:gd name="connsiteY0" fmla="*/ 1246909 h 1246909"/>
                        <a:gd name="connsiteX1" fmla="*/ 207672 w 207672"/>
                        <a:gd name="connsiteY1" fmla="*/ 0 h 1246909"/>
                        <a:gd name="connsiteX2" fmla="*/ 0 w 207672"/>
                        <a:gd name="connsiteY2" fmla="*/ 623455 h 1246909"/>
                        <a:gd name="connsiteX3" fmla="*/ 207672 w 207672"/>
                        <a:gd name="connsiteY3" fmla="*/ 1246909 h 1246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7672" h="1246909">
                          <a:moveTo>
                            <a:pt x="207672" y="1246909"/>
                          </a:moveTo>
                          <a:lnTo>
                            <a:pt x="207672" y="0"/>
                          </a:lnTo>
                          <a:cubicBezTo>
                            <a:pt x="207672" y="0"/>
                            <a:pt x="0" y="279121"/>
                            <a:pt x="0" y="623455"/>
                          </a:cubicBezTo>
                          <a:cubicBezTo>
                            <a:pt x="0" y="967788"/>
                            <a:pt x="207672" y="1246909"/>
                            <a:pt x="207672" y="1246909"/>
                          </a:cubicBezTo>
                          <a:close/>
                        </a:path>
                      </a:pathLst>
                    </a:custGeom>
                    <a:solidFill>
                      <a:srgbClr val="235635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33" name="Forma Livre: Forma 132">
                      <a:extLst>
                        <a:ext uri="{FF2B5EF4-FFF2-40B4-BE49-F238E27FC236}">
                          <a16:creationId xmlns:a16="http://schemas.microsoft.com/office/drawing/2014/main" id="{056BA03C-D26B-6C23-5D96-4D09B98D2B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105859" y="187036"/>
                      <a:ext cx="207673" cy="1246909"/>
                    </a:xfrm>
                    <a:custGeom>
                      <a:avLst/>
                      <a:gdLst>
                        <a:gd name="connsiteX0" fmla="*/ 207673 w 207673"/>
                        <a:gd name="connsiteY0" fmla="*/ 623455 h 1246909"/>
                        <a:gd name="connsiteX1" fmla="*/ 0 w 207673"/>
                        <a:gd name="connsiteY1" fmla="*/ 0 h 1246909"/>
                        <a:gd name="connsiteX2" fmla="*/ 0 w 207673"/>
                        <a:gd name="connsiteY2" fmla="*/ 1246909 h 1246909"/>
                        <a:gd name="connsiteX3" fmla="*/ 207673 w 207673"/>
                        <a:gd name="connsiteY3" fmla="*/ 623455 h 1246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7673" h="1246909">
                          <a:moveTo>
                            <a:pt x="207673" y="623455"/>
                          </a:moveTo>
                          <a:cubicBezTo>
                            <a:pt x="207673" y="279121"/>
                            <a:pt x="0" y="0"/>
                            <a:pt x="0" y="0"/>
                          </a:cubicBezTo>
                          <a:lnTo>
                            <a:pt x="0" y="1246909"/>
                          </a:lnTo>
                          <a:cubicBezTo>
                            <a:pt x="0" y="1246909"/>
                            <a:pt x="207673" y="967788"/>
                            <a:pt x="207673" y="623455"/>
                          </a:cubicBezTo>
                          <a:close/>
                        </a:path>
                      </a:pathLst>
                    </a:custGeom>
                    <a:solidFill>
                      <a:srgbClr val="083028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</p:grpSp>
              <p:grpSp>
                <p:nvGrpSpPr>
                  <p:cNvPr id="126" name="Gráfico 2">
                    <a:extLst>
                      <a:ext uri="{FF2B5EF4-FFF2-40B4-BE49-F238E27FC236}">
                        <a16:creationId xmlns:a16="http://schemas.microsoft.com/office/drawing/2014/main" id="{4FD009A5-8866-FD85-623E-7F4F6B18BBC3}"/>
                      </a:ext>
                    </a:extLst>
                  </p:cNvPr>
                  <p:cNvGrpSpPr/>
                  <p:nvPr/>
                </p:nvGrpSpPr>
                <p:grpSpPr>
                  <a:xfrm>
                    <a:off x="-8239295" y="300471"/>
                    <a:ext cx="266975" cy="1017191"/>
                    <a:chOff x="-8239295" y="300471"/>
                    <a:chExt cx="266975" cy="1017191"/>
                  </a:xfrm>
                  <a:solidFill>
                    <a:srgbClr val="558A50"/>
                  </a:solidFill>
                </p:grpSpPr>
                <p:sp>
                  <p:nvSpPr>
                    <p:cNvPr id="127" name="Forma Livre: Forma 126">
                      <a:extLst>
                        <a:ext uri="{FF2B5EF4-FFF2-40B4-BE49-F238E27FC236}">
                          <a16:creationId xmlns:a16="http://schemas.microsoft.com/office/drawing/2014/main" id="{9CB56A11-D3DD-4F89-BED1-6F042703AB44}"/>
                        </a:ext>
                      </a:extLst>
                    </p:cNvPr>
                    <p:cNvSpPr/>
                    <p:nvPr/>
                  </p:nvSpPr>
                  <p:spPr>
                    <a:xfrm rot="-1902869">
                      <a:off x="-8200691" y="1093349"/>
                      <a:ext cx="188786" cy="188786"/>
                    </a:xfrm>
                    <a:custGeom>
                      <a:avLst/>
                      <a:gdLst>
                        <a:gd name="connsiteX0" fmla="*/ 188787 w 188786"/>
                        <a:gd name="connsiteY0" fmla="*/ 94393 h 188786"/>
                        <a:gd name="connsiteX1" fmla="*/ 94393 w 188786"/>
                        <a:gd name="connsiteY1" fmla="*/ 188787 h 188786"/>
                        <a:gd name="connsiteX2" fmla="*/ 0 w 188786"/>
                        <a:gd name="connsiteY2" fmla="*/ 94393 h 188786"/>
                        <a:gd name="connsiteX3" fmla="*/ 94393 w 188786"/>
                        <a:gd name="connsiteY3" fmla="*/ 0 h 188786"/>
                        <a:gd name="connsiteX4" fmla="*/ 188787 w 188786"/>
                        <a:gd name="connsiteY4" fmla="*/ 94393 h 188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86" h="188786">
                          <a:moveTo>
                            <a:pt x="188787" y="94393"/>
                          </a:moveTo>
                          <a:cubicBezTo>
                            <a:pt x="188787" y="146525"/>
                            <a:pt x="146525" y="188787"/>
                            <a:pt x="94393" y="188787"/>
                          </a:cubicBezTo>
                          <a:cubicBezTo>
                            <a:pt x="42261" y="188787"/>
                            <a:pt x="0" y="146525"/>
                            <a:pt x="0" y="94393"/>
                          </a:cubicBezTo>
                          <a:cubicBezTo>
                            <a:pt x="0" y="42261"/>
                            <a:pt x="42261" y="0"/>
                            <a:pt x="94393" y="0"/>
                          </a:cubicBezTo>
                          <a:cubicBezTo>
                            <a:pt x="146525" y="0"/>
                            <a:pt x="188787" y="42261"/>
                            <a:pt x="188787" y="94393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28" name="Forma Livre: Forma 127">
                      <a:extLst>
                        <a:ext uri="{FF2B5EF4-FFF2-40B4-BE49-F238E27FC236}">
                          <a16:creationId xmlns:a16="http://schemas.microsoft.com/office/drawing/2014/main" id="{0035F37F-2DE9-207C-2627-DA7EF16DA542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-8200197" y="904768"/>
                      <a:ext cx="188780" cy="188780"/>
                    </a:xfrm>
                    <a:custGeom>
                      <a:avLst/>
                      <a:gdLst>
                        <a:gd name="connsiteX0" fmla="*/ 188780 w 188780"/>
                        <a:gd name="connsiteY0" fmla="*/ 94390 h 188780"/>
                        <a:gd name="connsiteX1" fmla="*/ 94390 w 188780"/>
                        <a:gd name="connsiteY1" fmla="*/ 188780 h 188780"/>
                        <a:gd name="connsiteX2" fmla="*/ 0 w 188780"/>
                        <a:gd name="connsiteY2" fmla="*/ 94390 h 188780"/>
                        <a:gd name="connsiteX3" fmla="*/ 94390 w 188780"/>
                        <a:gd name="connsiteY3" fmla="*/ 0 h 188780"/>
                        <a:gd name="connsiteX4" fmla="*/ 188780 w 188780"/>
                        <a:gd name="connsiteY4" fmla="*/ 94390 h 1887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80" h="188780">
                          <a:moveTo>
                            <a:pt x="188780" y="94390"/>
                          </a:moveTo>
                          <a:cubicBezTo>
                            <a:pt x="188780" y="146520"/>
                            <a:pt x="146520" y="188780"/>
                            <a:pt x="94390" y="188780"/>
                          </a:cubicBezTo>
                          <a:cubicBezTo>
                            <a:pt x="42260" y="188780"/>
                            <a:pt x="0" y="146520"/>
                            <a:pt x="0" y="94390"/>
                          </a:cubicBezTo>
                          <a:cubicBezTo>
                            <a:pt x="0" y="42260"/>
                            <a:pt x="42260" y="0"/>
                            <a:pt x="94390" y="0"/>
                          </a:cubicBezTo>
                          <a:cubicBezTo>
                            <a:pt x="146520" y="0"/>
                            <a:pt x="188780" y="42260"/>
                            <a:pt x="188780" y="94390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29" name="Forma Livre: Forma 128">
                      <a:extLst>
                        <a:ext uri="{FF2B5EF4-FFF2-40B4-BE49-F238E27FC236}">
                          <a16:creationId xmlns:a16="http://schemas.microsoft.com/office/drawing/2014/main" id="{66779932-A4D3-D0C1-E10D-EAAF3DA6C509}"/>
                        </a:ext>
                      </a:extLst>
                    </p:cNvPr>
                    <p:cNvSpPr/>
                    <p:nvPr/>
                  </p:nvSpPr>
                  <p:spPr>
                    <a:xfrm rot="-928815">
                      <a:off x="-8200152" y="715818"/>
                      <a:ext cx="188777" cy="188777"/>
                    </a:xfrm>
                    <a:custGeom>
                      <a:avLst/>
                      <a:gdLst>
                        <a:gd name="connsiteX0" fmla="*/ 188777 w 188777"/>
                        <a:gd name="connsiteY0" fmla="*/ 94389 h 188777"/>
                        <a:gd name="connsiteX1" fmla="*/ 94389 w 188777"/>
                        <a:gd name="connsiteY1" fmla="*/ 188778 h 188777"/>
                        <a:gd name="connsiteX2" fmla="*/ 0 w 188777"/>
                        <a:gd name="connsiteY2" fmla="*/ 94389 h 188777"/>
                        <a:gd name="connsiteX3" fmla="*/ 94389 w 188777"/>
                        <a:gd name="connsiteY3" fmla="*/ 0 h 188777"/>
                        <a:gd name="connsiteX4" fmla="*/ 188777 w 188777"/>
                        <a:gd name="connsiteY4" fmla="*/ 94389 h 188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77" h="188777">
                          <a:moveTo>
                            <a:pt x="188777" y="94389"/>
                          </a:moveTo>
                          <a:cubicBezTo>
                            <a:pt x="188777" y="146518"/>
                            <a:pt x="146518" y="188778"/>
                            <a:pt x="94389" y="188778"/>
                          </a:cubicBezTo>
                          <a:cubicBezTo>
                            <a:pt x="42259" y="188778"/>
                            <a:pt x="0" y="146518"/>
                            <a:pt x="0" y="94389"/>
                          </a:cubicBezTo>
                          <a:cubicBezTo>
                            <a:pt x="0" y="42259"/>
                            <a:pt x="42259" y="0"/>
                            <a:pt x="94389" y="0"/>
                          </a:cubicBezTo>
                          <a:cubicBezTo>
                            <a:pt x="146518" y="0"/>
                            <a:pt x="188777" y="42259"/>
                            <a:pt x="188777" y="94389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30" name="Forma Livre: Forma 129">
                      <a:extLst>
                        <a:ext uri="{FF2B5EF4-FFF2-40B4-BE49-F238E27FC236}">
                          <a16:creationId xmlns:a16="http://schemas.microsoft.com/office/drawing/2014/main" id="{2B935C6D-3AE4-8C77-9E47-8B428A7FFB68}"/>
                        </a:ext>
                      </a:extLst>
                    </p:cNvPr>
                    <p:cNvSpPr/>
                    <p:nvPr/>
                  </p:nvSpPr>
                  <p:spPr>
                    <a:xfrm rot="-1350026">
                      <a:off x="-8200408" y="527531"/>
                      <a:ext cx="188786" cy="188786"/>
                    </a:xfrm>
                    <a:custGeom>
                      <a:avLst/>
                      <a:gdLst>
                        <a:gd name="connsiteX0" fmla="*/ 188787 w 188786"/>
                        <a:gd name="connsiteY0" fmla="*/ 94393 h 188786"/>
                        <a:gd name="connsiteX1" fmla="*/ 94393 w 188786"/>
                        <a:gd name="connsiteY1" fmla="*/ 188787 h 188786"/>
                        <a:gd name="connsiteX2" fmla="*/ 0 w 188786"/>
                        <a:gd name="connsiteY2" fmla="*/ 94393 h 188786"/>
                        <a:gd name="connsiteX3" fmla="*/ 94393 w 188786"/>
                        <a:gd name="connsiteY3" fmla="*/ 0 h 188786"/>
                        <a:gd name="connsiteX4" fmla="*/ 188787 w 188786"/>
                        <a:gd name="connsiteY4" fmla="*/ 94393 h 188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86" h="188786">
                          <a:moveTo>
                            <a:pt x="188787" y="94393"/>
                          </a:moveTo>
                          <a:cubicBezTo>
                            <a:pt x="188787" y="146525"/>
                            <a:pt x="146525" y="188787"/>
                            <a:pt x="94393" y="188787"/>
                          </a:cubicBezTo>
                          <a:cubicBezTo>
                            <a:pt x="42261" y="188787"/>
                            <a:pt x="0" y="146525"/>
                            <a:pt x="0" y="94393"/>
                          </a:cubicBezTo>
                          <a:cubicBezTo>
                            <a:pt x="0" y="42261"/>
                            <a:pt x="42261" y="0"/>
                            <a:pt x="94393" y="0"/>
                          </a:cubicBezTo>
                          <a:cubicBezTo>
                            <a:pt x="146525" y="0"/>
                            <a:pt x="188787" y="42261"/>
                            <a:pt x="188787" y="94393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31" name="Forma Livre: Forma 130">
                      <a:extLst>
                        <a:ext uri="{FF2B5EF4-FFF2-40B4-BE49-F238E27FC236}">
                          <a16:creationId xmlns:a16="http://schemas.microsoft.com/office/drawing/2014/main" id="{181B5F2E-8735-7668-6EB7-B29C7C025827}"/>
                        </a:ext>
                      </a:extLst>
                    </p:cNvPr>
                    <p:cNvSpPr/>
                    <p:nvPr/>
                  </p:nvSpPr>
                  <p:spPr>
                    <a:xfrm rot="-2278891">
                      <a:off x="-8200203" y="338568"/>
                      <a:ext cx="188779" cy="188779"/>
                    </a:xfrm>
                    <a:custGeom>
                      <a:avLst/>
                      <a:gdLst>
                        <a:gd name="connsiteX0" fmla="*/ 188780 w 188779"/>
                        <a:gd name="connsiteY0" fmla="*/ 94390 h 188779"/>
                        <a:gd name="connsiteX1" fmla="*/ 94390 w 188779"/>
                        <a:gd name="connsiteY1" fmla="*/ 188780 h 188779"/>
                        <a:gd name="connsiteX2" fmla="*/ 0 w 188779"/>
                        <a:gd name="connsiteY2" fmla="*/ 94390 h 188779"/>
                        <a:gd name="connsiteX3" fmla="*/ 94390 w 188779"/>
                        <a:gd name="connsiteY3" fmla="*/ 0 h 188779"/>
                        <a:gd name="connsiteX4" fmla="*/ 188780 w 188779"/>
                        <a:gd name="connsiteY4" fmla="*/ 94390 h 1887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79" h="188779">
                          <a:moveTo>
                            <a:pt x="188780" y="94390"/>
                          </a:moveTo>
                          <a:cubicBezTo>
                            <a:pt x="188780" y="146520"/>
                            <a:pt x="146520" y="188780"/>
                            <a:pt x="94390" y="188780"/>
                          </a:cubicBezTo>
                          <a:cubicBezTo>
                            <a:pt x="42260" y="188780"/>
                            <a:pt x="0" y="146520"/>
                            <a:pt x="0" y="94390"/>
                          </a:cubicBezTo>
                          <a:cubicBezTo>
                            <a:pt x="0" y="42260"/>
                            <a:pt x="42260" y="0"/>
                            <a:pt x="94390" y="0"/>
                          </a:cubicBezTo>
                          <a:cubicBezTo>
                            <a:pt x="146520" y="0"/>
                            <a:pt x="188780" y="42260"/>
                            <a:pt x="188780" y="94390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</p:grpSp>
            </p:grpSp>
            <p:grpSp>
              <p:nvGrpSpPr>
                <p:cNvPr id="115" name="Gráfico 2">
                  <a:extLst>
                    <a:ext uri="{FF2B5EF4-FFF2-40B4-BE49-F238E27FC236}">
                      <a16:creationId xmlns:a16="http://schemas.microsoft.com/office/drawing/2014/main" id="{1F5E9A3B-411E-CD97-F3A8-F449721D7B9F}"/>
                    </a:ext>
                  </a:extLst>
                </p:cNvPr>
                <p:cNvGrpSpPr/>
                <p:nvPr/>
              </p:nvGrpSpPr>
              <p:grpSpPr>
                <a:xfrm>
                  <a:off x="-8729314" y="187036"/>
                  <a:ext cx="415345" cy="1246909"/>
                  <a:chOff x="-8729314" y="187036"/>
                  <a:chExt cx="415345" cy="1246909"/>
                </a:xfrm>
              </p:grpSpPr>
              <p:grpSp>
                <p:nvGrpSpPr>
                  <p:cNvPr id="116" name="Gráfico 2">
                    <a:extLst>
                      <a:ext uri="{FF2B5EF4-FFF2-40B4-BE49-F238E27FC236}">
                        <a16:creationId xmlns:a16="http://schemas.microsoft.com/office/drawing/2014/main" id="{C73CF2D3-BA1B-4C9E-6F91-07FF2D887E7B}"/>
                      </a:ext>
                    </a:extLst>
                  </p:cNvPr>
                  <p:cNvGrpSpPr/>
                  <p:nvPr/>
                </p:nvGrpSpPr>
                <p:grpSpPr>
                  <a:xfrm>
                    <a:off x="-8729314" y="187036"/>
                    <a:ext cx="415345" cy="1246909"/>
                    <a:chOff x="-8729314" y="187036"/>
                    <a:chExt cx="415345" cy="1246909"/>
                  </a:xfrm>
                </p:grpSpPr>
                <p:sp>
                  <p:nvSpPr>
                    <p:cNvPr id="123" name="Forma Livre: Forma 122">
                      <a:extLst>
                        <a:ext uri="{FF2B5EF4-FFF2-40B4-BE49-F238E27FC236}">
                          <a16:creationId xmlns:a16="http://schemas.microsoft.com/office/drawing/2014/main" id="{E4CBF384-EA47-0F25-F5EC-DCB74FDFF5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729314" y="187036"/>
                      <a:ext cx="207673" cy="1246909"/>
                    </a:xfrm>
                    <a:custGeom>
                      <a:avLst/>
                      <a:gdLst>
                        <a:gd name="connsiteX0" fmla="*/ 207673 w 207673"/>
                        <a:gd name="connsiteY0" fmla="*/ 1246909 h 1246909"/>
                        <a:gd name="connsiteX1" fmla="*/ 207673 w 207673"/>
                        <a:gd name="connsiteY1" fmla="*/ 0 h 1246909"/>
                        <a:gd name="connsiteX2" fmla="*/ 0 w 207673"/>
                        <a:gd name="connsiteY2" fmla="*/ 623455 h 1246909"/>
                        <a:gd name="connsiteX3" fmla="*/ 207673 w 207673"/>
                        <a:gd name="connsiteY3" fmla="*/ 1246909 h 1246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7673" h="1246909">
                          <a:moveTo>
                            <a:pt x="207673" y="1246909"/>
                          </a:moveTo>
                          <a:lnTo>
                            <a:pt x="207673" y="0"/>
                          </a:lnTo>
                          <a:cubicBezTo>
                            <a:pt x="207673" y="0"/>
                            <a:pt x="0" y="279121"/>
                            <a:pt x="0" y="623455"/>
                          </a:cubicBezTo>
                          <a:cubicBezTo>
                            <a:pt x="0" y="967788"/>
                            <a:pt x="207673" y="1246909"/>
                            <a:pt x="207673" y="1246909"/>
                          </a:cubicBezTo>
                          <a:close/>
                        </a:path>
                      </a:pathLst>
                    </a:custGeom>
                    <a:solidFill>
                      <a:srgbClr val="235635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24" name="Forma Livre: Forma 123">
                      <a:extLst>
                        <a:ext uri="{FF2B5EF4-FFF2-40B4-BE49-F238E27FC236}">
                          <a16:creationId xmlns:a16="http://schemas.microsoft.com/office/drawing/2014/main" id="{FA61BDAD-0C7F-54C2-8EFE-80EDE7F984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521640" y="187036"/>
                      <a:ext cx="207672" cy="1246909"/>
                    </a:xfrm>
                    <a:custGeom>
                      <a:avLst/>
                      <a:gdLst>
                        <a:gd name="connsiteX0" fmla="*/ 207672 w 207672"/>
                        <a:gd name="connsiteY0" fmla="*/ 623455 h 1246909"/>
                        <a:gd name="connsiteX1" fmla="*/ 0 w 207672"/>
                        <a:gd name="connsiteY1" fmla="*/ 0 h 1246909"/>
                        <a:gd name="connsiteX2" fmla="*/ 0 w 207672"/>
                        <a:gd name="connsiteY2" fmla="*/ 1246909 h 1246909"/>
                        <a:gd name="connsiteX3" fmla="*/ 207672 w 207672"/>
                        <a:gd name="connsiteY3" fmla="*/ 623455 h 1246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7672" h="1246909">
                          <a:moveTo>
                            <a:pt x="207672" y="623455"/>
                          </a:moveTo>
                          <a:cubicBezTo>
                            <a:pt x="207672" y="279121"/>
                            <a:pt x="0" y="0"/>
                            <a:pt x="0" y="0"/>
                          </a:cubicBezTo>
                          <a:lnTo>
                            <a:pt x="0" y="1246909"/>
                          </a:lnTo>
                          <a:cubicBezTo>
                            <a:pt x="0" y="1246909"/>
                            <a:pt x="207672" y="967788"/>
                            <a:pt x="207672" y="623455"/>
                          </a:cubicBezTo>
                          <a:close/>
                        </a:path>
                      </a:pathLst>
                    </a:custGeom>
                    <a:solidFill>
                      <a:srgbClr val="083028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</p:grpSp>
              <p:grpSp>
                <p:nvGrpSpPr>
                  <p:cNvPr id="117" name="Gráfico 2">
                    <a:extLst>
                      <a:ext uri="{FF2B5EF4-FFF2-40B4-BE49-F238E27FC236}">
                        <a16:creationId xmlns:a16="http://schemas.microsoft.com/office/drawing/2014/main" id="{09694FCD-4A90-75D1-7F8F-113695044D78}"/>
                      </a:ext>
                    </a:extLst>
                  </p:cNvPr>
                  <p:cNvGrpSpPr/>
                  <p:nvPr/>
                </p:nvGrpSpPr>
                <p:grpSpPr>
                  <a:xfrm>
                    <a:off x="-8654101" y="333107"/>
                    <a:ext cx="265672" cy="986442"/>
                    <a:chOff x="-8654101" y="333107"/>
                    <a:chExt cx="265672" cy="986442"/>
                  </a:xfrm>
                  <a:solidFill>
                    <a:srgbClr val="558A50"/>
                  </a:solidFill>
                </p:grpSpPr>
                <p:sp>
                  <p:nvSpPr>
                    <p:cNvPr id="118" name="Forma Livre: Forma 117">
                      <a:extLst>
                        <a:ext uri="{FF2B5EF4-FFF2-40B4-BE49-F238E27FC236}">
                          <a16:creationId xmlns:a16="http://schemas.microsoft.com/office/drawing/2014/main" id="{D23A4A85-53FB-4557-ADA5-E5BD23666BC0}"/>
                        </a:ext>
                      </a:extLst>
                    </p:cNvPr>
                    <p:cNvSpPr/>
                    <p:nvPr/>
                  </p:nvSpPr>
                  <p:spPr>
                    <a:xfrm rot="-2147008">
                      <a:off x="-8615684" y="1093402"/>
                      <a:ext cx="188774" cy="188774"/>
                    </a:xfrm>
                    <a:custGeom>
                      <a:avLst/>
                      <a:gdLst>
                        <a:gd name="connsiteX0" fmla="*/ 188775 w 188774"/>
                        <a:gd name="connsiteY0" fmla="*/ 94387 h 188774"/>
                        <a:gd name="connsiteX1" fmla="*/ 94387 w 188774"/>
                        <a:gd name="connsiteY1" fmla="*/ 188774 h 188774"/>
                        <a:gd name="connsiteX2" fmla="*/ 0 w 188774"/>
                        <a:gd name="connsiteY2" fmla="*/ 94387 h 188774"/>
                        <a:gd name="connsiteX3" fmla="*/ 94387 w 188774"/>
                        <a:gd name="connsiteY3" fmla="*/ 0 h 188774"/>
                        <a:gd name="connsiteX4" fmla="*/ 188775 w 188774"/>
                        <a:gd name="connsiteY4" fmla="*/ 94387 h 1887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74" h="188774">
                          <a:moveTo>
                            <a:pt x="188775" y="94387"/>
                          </a:moveTo>
                          <a:cubicBezTo>
                            <a:pt x="188775" y="146516"/>
                            <a:pt x="146516" y="188774"/>
                            <a:pt x="94387" y="188774"/>
                          </a:cubicBezTo>
                          <a:cubicBezTo>
                            <a:pt x="42259" y="188774"/>
                            <a:pt x="0" y="146516"/>
                            <a:pt x="0" y="94387"/>
                          </a:cubicBezTo>
                          <a:cubicBezTo>
                            <a:pt x="0" y="42259"/>
                            <a:pt x="42259" y="0"/>
                            <a:pt x="94387" y="0"/>
                          </a:cubicBezTo>
                          <a:cubicBezTo>
                            <a:pt x="146516" y="0"/>
                            <a:pt x="188775" y="42259"/>
                            <a:pt x="188775" y="94387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19" name="Forma Livre: Forma 118">
                      <a:extLst>
                        <a:ext uri="{FF2B5EF4-FFF2-40B4-BE49-F238E27FC236}">
                          <a16:creationId xmlns:a16="http://schemas.microsoft.com/office/drawing/2014/main" id="{BBD7607B-8B74-D7D9-FDC3-54D1228E5A4A}"/>
                        </a:ext>
                      </a:extLst>
                    </p:cNvPr>
                    <p:cNvSpPr/>
                    <p:nvPr/>
                  </p:nvSpPr>
                  <p:spPr>
                    <a:xfrm rot="-928815">
                      <a:off x="-8615935" y="904519"/>
                      <a:ext cx="188777" cy="188777"/>
                    </a:xfrm>
                    <a:custGeom>
                      <a:avLst/>
                      <a:gdLst>
                        <a:gd name="connsiteX0" fmla="*/ 188778 w 188777"/>
                        <a:gd name="connsiteY0" fmla="*/ 94389 h 188777"/>
                        <a:gd name="connsiteX1" fmla="*/ 94389 w 188777"/>
                        <a:gd name="connsiteY1" fmla="*/ 188778 h 188777"/>
                        <a:gd name="connsiteX2" fmla="*/ 0 w 188777"/>
                        <a:gd name="connsiteY2" fmla="*/ 94389 h 188777"/>
                        <a:gd name="connsiteX3" fmla="*/ 94389 w 188777"/>
                        <a:gd name="connsiteY3" fmla="*/ 0 h 188777"/>
                        <a:gd name="connsiteX4" fmla="*/ 188778 w 188777"/>
                        <a:gd name="connsiteY4" fmla="*/ 94389 h 188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77" h="188777">
                          <a:moveTo>
                            <a:pt x="188778" y="94389"/>
                          </a:moveTo>
                          <a:cubicBezTo>
                            <a:pt x="188778" y="146518"/>
                            <a:pt x="146518" y="188778"/>
                            <a:pt x="94389" y="188778"/>
                          </a:cubicBezTo>
                          <a:cubicBezTo>
                            <a:pt x="42259" y="188778"/>
                            <a:pt x="0" y="146518"/>
                            <a:pt x="0" y="94389"/>
                          </a:cubicBezTo>
                          <a:cubicBezTo>
                            <a:pt x="0" y="42259"/>
                            <a:pt x="42259" y="0"/>
                            <a:pt x="94389" y="0"/>
                          </a:cubicBezTo>
                          <a:cubicBezTo>
                            <a:pt x="146518" y="0"/>
                            <a:pt x="188778" y="42259"/>
                            <a:pt x="188778" y="94389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20" name="Forma Livre: Forma 119">
                      <a:extLst>
                        <a:ext uri="{FF2B5EF4-FFF2-40B4-BE49-F238E27FC236}">
                          <a16:creationId xmlns:a16="http://schemas.microsoft.com/office/drawing/2014/main" id="{9D5D0230-D86E-4953-BD20-6528BD90135E}"/>
                        </a:ext>
                      </a:extLst>
                    </p:cNvPr>
                    <p:cNvSpPr/>
                    <p:nvPr/>
                  </p:nvSpPr>
                  <p:spPr>
                    <a:xfrm rot="-2360823">
                      <a:off x="-8615653" y="716171"/>
                      <a:ext cx="188777" cy="188777"/>
                    </a:xfrm>
                    <a:custGeom>
                      <a:avLst/>
                      <a:gdLst>
                        <a:gd name="connsiteX0" fmla="*/ 188777 w 188777"/>
                        <a:gd name="connsiteY0" fmla="*/ 94389 h 188777"/>
                        <a:gd name="connsiteX1" fmla="*/ 94389 w 188777"/>
                        <a:gd name="connsiteY1" fmla="*/ 188777 h 188777"/>
                        <a:gd name="connsiteX2" fmla="*/ 0 w 188777"/>
                        <a:gd name="connsiteY2" fmla="*/ 94389 h 188777"/>
                        <a:gd name="connsiteX3" fmla="*/ 94389 w 188777"/>
                        <a:gd name="connsiteY3" fmla="*/ 0 h 188777"/>
                        <a:gd name="connsiteX4" fmla="*/ 188777 w 188777"/>
                        <a:gd name="connsiteY4" fmla="*/ 94389 h 188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77" h="188777">
                          <a:moveTo>
                            <a:pt x="188777" y="94389"/>
                          </a:moveTo>
                          <a:cubicBezTo>
                            <a:pt x="188777" y="146518"/>
                            <a:pt x="146518" y="188777"/>
                            <a:pt x="94389" y="188777"/>
                          </a:cubicBezTo>
                          <a:cubicBezTo>
                            <a:pt x="42259" y="188777"/>
                            <a:pt x="0" y="146518"/>
                            <a:pt x="0" y="94389"/>
                          </a:cubicBezTo>
                          <a:cubicBezTo>
                            <a:pt x="0" y="42259"/>
                            <a:pt x="42259" y="0"/>
                            <a:pt x="94389" y="0"/>
                          </a:cubicBezTo>
                          <a:cubicBezTo>
                            <a:pt x="146518" y="0"/>
                            <a:pt x="188777" y="42259"/>
                            <a:pt x="188777" y="94389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21" name="Forma Livre: Forma 120">
                      <a:extLst>
                        <a:ext uri="{FF2B5EF4-FFF2-40B4-BE49-F238E27FC236}">
                          <a16:creationId xmlns:a16="http://schemas.microsoft.com/office/drawing/2014/main" id="{DC52DD45-E7D0-A4FA-E89A-BA582655A9E8}"/>
                        </a:ext>
                      </a:extLst>
                    </p:cNvPr>
                    <p:cNvSpPr/>
                    <p:nvPr/>
                  </p:nvSpPr>
                  <p:spPr>
                    <a:xfrm rot="-3497131">
                      <a:off x="-8615731" y="527787"/>
                      <a:ext cx="188786" cy="188786"/>
                    </a:xfrm>
                    <a:custGeom>
                      <a:avLst/>
                      <a:gdLst>
                        <a:gd name="connsiteX0" fmla="*/ 188787 w 188786"/>
                        <a:gd name="connsiteY0" fmla="*/ 94394 h 188786"/>
                        <a:gd name="connsiteX1" fmla="*/ 94394 w 188786"/>
                        <a:gd name="connsiteY1" fmla="*/ 188787 h 188786"/>
                        <a:gd name="connsiteX2" fmla="*/ 0 w 188786"/>
                        <a:gd name="connsiteY2" fmla="*/ 94394 h 188786"/>
                        <a:gd name="connsiteX3" fmla="*/ 94394 w 188786"/>
                        <a:gd name="connsiteY3" fmla="*/ 0 h 188786"/>
                        <a:gd name="connsiteX4" fmla="*/ 188787 w 188786"/>
                        <a:gd name="connsiteY4" fmla="*/ 94394 h 188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86" h="188786">
                          <a:moveTo>
                            <a:pt x="188787" y="94394"/>
                          </a:moveTo>
                          <a:cubicBezTo>
                            <a:pt x="188787" y="146526"/>
                            <a:pt x="146525" y="188787"/>
                            <a:pt x="94394" y="188787"/>
                          </a:cubicBezTo>
                          <a:cubicBezTo>
                            <a:pt x="42262" y="188787"/>
                            <a:pt x="0" y="146526"/>
                            <a:pt x="0" y="94394"/>
                          </a:cubicBezTo>
                          <a:cubicBezTo>
                            <a:pt x="0" y="42261"/>
                            <a:pt x="42262" y="0"/>
                            <a:pt x="94394" y="0"/>
                          </a:cubicBezTo>
                          <a:cubicBezTo>
                            <a:pt x="146525" y="0"/>
                            <a:pt x="188787" y="42261"/>
                            <a:pt x="188787" y="94394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  <p:sp>
                  <p:nvSpPr>
                    <p:cNvPr id="122" name="Forma Livre: Forma 121">
                      <a:extLst>
                        <a:ext uri="{FF2B5EF4-FFF2-40B4-BE49-F238E27FC236}">
                          <a16:creationId xmlns:a16="http://schemas.microsoft.com/office/drawing/2014/main" id="{0C92E664-9A20-4A7D-0A2D-00EC251D28E6}"/>
                        </a:ext>
                      </a:extLst>
                    </p:cNvPr>
                    <p:cNvSpPr/>
                    <p:nvPr/>
                  </p:nvSpPr>
                  <p:spPr>
                    <a:xfrm rot="-5187414">
                      <a:off x="-8616194" y="338760"/>
                      <a:ext cx="188784" cy="188784"/>
                    </a:xfrm>
                    <a:custGeom>
                      <a:avLst/>
                      <a:gdLst>
                        <a:gd name="connsiteX0" fmla="*/ 188784 w 188784"/>
                        <a:gd name="connsiteY0" fmla="*/ 94392 h 188784"/>
                        <a:gd name="connsiteX1" fmla="*/ 94392 w 188784"/>
                        <a:gd name="connsiteY1" fmla="*/ 188784 h 188784"/>
                        <a:gd name="connsiteX2" fmla="*/ 0 w 188784"/>
                        <a:gd name="connsiteY2" fmla="*/ 94392 h 188784"/>
                        <a:gd name="connsiteX3" fmla="*/ 94392 w 188784"/>
                        <a:gd name="connsiteY3" fmla="*/ 0 h 188784"/>
                        <a:gd name="connsiteX4" fmla="*/ 188784 w 188784"/>
                        <a:gd name="connsiteY4" fmla="*/ 94392 h 188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784" h="188784">
                          <a:moveTo>
                            <a:pt x="188784" y="94392"/>
                          </a:moveTo>
                          <a:cubicBezTo>
                            <a:pt x="188784" y="146523"/>
                            <a:pt x="146523" y="188784"/>
                            <a:pt x="94392" y="188784"/>
                          </a:cubicBezTo>
                          <a:cubicBezTo>
                            <a:pt x="42261" y="188784"/>
                            <a:pt x="0" y="146523"/>
                            <a:pt x="0" y="94392"/>
                          </a:cubicBezTo>
                          <a:cubicBezTo>
                            <a:pt x="0" y="42261"/>
                            <a:pt x="42261" y="0"/>
                            <a:pt x="94392" y="0"/>
                          </a:cubicBezTo>
                          <a:cubicBezTo>
                            <a:pt x="146523" y="0"/>
                            <a:pt x="188784" y="42261"/>
                            <a:pt x="188784" y="94392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143" name="Gráfico 2">
              <a:extLst>
                <a:ext uri="{FF2B5EF4-FFF2-40B4-BE49-F238E27FC236}">
                  <a16:creationId xmlns:a16="http://schemas.microsoft.com/office/drawing/2014/main" id="{EE08D995-245C-1186-5067-A155491B9F78}"/>
                </a:ext>
              </a:extLst>
            </p:cNvPr>
            <p:cNvGrpSpPr/>
            <p:nvPr/>
          </p:nvGrpSpPr>
          <p:grpSpPr>
            <a:xfrm>
              <a:off x="0" y="2508993"/>
              <a:ext cx="1246971" cy="1246909"/>
              <a:chOff x="-7297176" y="187036"/>
              <a:chExt cx="1246971" cy="1246909"/>
            </a:xfrm>
          </p:grpSpPr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40D9FEE1-6FDD-52DC-A649-0B6A2833E776}"/>
                  </a:ext>
                </a:extLst>
              </p:cNvPr>
              <p:cNvSpPr/>
              <p:nvPr/>
            </p:nvSpPr>
            <p:spPr>
              <a:xfrm>
                <a:off x="-7297113" y="187036"/>
                <a:ext cx="1246909" cy="1246909"/>
              </a:xfrm>
              <a:custGeom>
                <a:avLst/>
                <a:gdLst>
                  <a:gd name="connsiteX0" fmla="*/ 0 w 1246909"/>
                  <a:gd name="connsiteY0" fmla="*/ 0 h 1246909"/>
                  <a:gd name="connsiteX1" fmla="*/ 1246909 w 1246909"/>
                  <a:gd name="connsiteY1" fmla="*/ 0 h 1246909"/>
                  <a:gd name="connsiteX2" fmla="*/ 1246909 w 1246909"/>
                  <a:gd name="connsiteY2" fmla="*/ 1246909 h 1246909"/>
                  <a:gd name="connsiteX3" fmla="*/ 0 w 1246909"/>
                  <a:gd name="connsiteY3" fmla="*/ 1246909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6909" h="1246909">
                    <a:moveTo>
                      <a:pt x="0" y="0"/>
                    </a:moveTo>
                    <a:lnTo>
                      <a:pt x="1246909" y="0"/>
                    </a:lnTo>
                    <a:lnTo>
                      <a:pt x="1246909" y="1246909"/>
                    </a:lnTo>
                    <a:lnTo>
                      <a:pt x="0" y="1246909"/>
                    </a:ln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/>
                <a:endParaRPr lang="pt-BR"/>
              </a:p>
            </p:txBody>
          </p:sp>
          <p:grpSp>
            <p:nvGrpSpPr>
              <p:cNvPr id="145" name="Gráfico 2">
                <a:extLst>
                  <a:ext uri="{FF2B5EF4-FFF2-40B4-BE49-F238E27FC236}">
                    <a16:creationId xmlns:a16="http://schemas.microsoft.com/office/drawing/2014/main" id="{C126E05F-8FD0-7C55-A148-6C6737120953}"/>
                  </a:ext>
                </a:extLst>
              </p:cNvPr>
              <p:cNvGrpSpPr/>
              <p:nvPr/>
            </p:nvGrpSpPr>
            <p:grpSpPr>
              <a:xfrm>
                <a:off x="-7297176" y="187036"/>
                <a:ext cx="1246971" cy="1246909"/>
                <a:chOff x="-7297176" y="187036"/>
                <a:chExt cx="1246971" cy="1246909"/>
              </a:xfrm>
            </p:grpSpPr>
            <p:grpSp>
              <p:nvGrpSpPr>
                <p:cNvPr id="146" name="Gráfico 2">
                  <a:extLst>
                    <a:ext uri="{FF2B5EF4-FFF2-40B4-BE49-F238E27FC236}">
                      <a16:creationId xmlns:a16="http://schemas.microsoft.com/office/drawing/2014/main" id="{F9840E66-9331-4381-B594-D9D32F6C3E68}"/>
                    </a:ext>
                  </a:extLst>
                </p:cNvPr>
                <p:cNvGrpSpPr/>
                <p:nvPr/>
              </p:nvGrpSpPr>
              <p:grpSpPr>
                <a:xfrm>
                  <a:off x="-7297176" y="798707"/>
                  <a:ext cx="635300" cy="635237"/>
                  <a:chOff x="-7297176" y="798707"/>
                  <a:chExt cx="635300" cy="635237"/>
                </a:xfrm>
              </p:grpSpPr>
              <p:sp>
                <p:nvSpPr>
                  <p:cNvPr id="153" name="Forma Livre: Forma 152">
                    <a:extLst>
                      <a:ext uri="{FF2B5EF4-FFF2-40B4-BE49-F238E27FC236}">
                        <a16:creationId xmlns:a16="http://schemas.microsoft.com/office/drawing/2014/main" id="{26873582-9B40-0C7B-5577-CF1597B08622}"/>
                      </a:ext>
                    </a:extLst>
                  </p:cNvPr>
                  <p:cNvSpPr/>
                  <p:nvPr/>
                </p:nvSpPr>
                <p:spPr>
                  <a:xfrm>
                    <a:off x="-7297113" y="798707"/>
                    <a:ext cx="635237" cy="635237"/>
                  </a:xfrm>
                  <a:custGeom>
                    <a:avLst/>
                    <a:gdLst>
                      <a:gd name="connsiteX0" fmla="*/ 0 w 635237"/>
                      <a:gd name="connsiteY0" fmla="*/ 11783 h 635237"/>
                      <a:gd name="connsiteX1" fmla="*/ 623455 w 635237"/>
                      <a:gd name="connsiteY1" fmla="*/ 635238 h 635237"/>
                      <a:gd name="connsiteX2" fmla="*/ 635238 w 635237"/>
                      <a:gd name="connsiteY2" fmla="*/ 635238 h 635237"/>
                      <a:gd name="connsiteX3" fmla="*/ 0 w 635237"/>
                      <a:gd name="connsiteY3" fmla="*/ 0 h 635237"/>
                      <a:gd name="connsiteX4" fmla="*/ 0 w 635237"/>
                      <a:gd name="connsiteY4" fmla="*/ 11783 h 635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237" h="635237">
                        <a:moveTo>
                          <a:pt x="0" y="11783"/>
                        </a:moveTo>
                        <a:cubicBezTo>
                          <a:pt x="0" y="355556"/>
                          <a:pt x="279682" y="635238"/>
                          <a:pt x="623455" y="635238"/>
                        </a:cubicBezTo>
                        <a:lnTo>
                          <a:pt x="635238" y="635238"/>
                        </a:lnTo>
                        <a:lnTo>
                          <a:pt x="0" y="0"/>
                        </a:lnTo>
                        <a:lnTo>
                          <a:pt x="0" y="11783"/>
                        </a:ln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pt-BR"/>
                  </a:p>
                </p:txBody>
              </p:sp>
              <p:sp>
                <p:nvSpPr>
                  <p:cNvPr id="154" name="Forma Livre: Forma 153">
                    <a:extLst>
                      <a:ext uri="{FF2B5EF4-FFF2-40B4-BE49-F238E27FC236}">
                        <a16:creationId xmlns:a16="http://schemas.microsoft.com/office/drawing/2014/main" id="{EA26CC59-6C5F-D804-9A1C-64AFBC804E8A}"/>
                      </a:ext>
                    </a:extLst>
                  </p:cNvPr>
                  <p:cNvSpPr/>
                  <p:nvPr/>
                </p:nvSpPr>
                <p:spPr>
                  <a:xfrm>
                    <a:off x="-7297176" y="798707"/>
                    <a:ext cx="635237" cy="635237"/>
                  </a:xfrm>
                  <a:custGeom>
                    <a:avLst/>
                    <a:gdLst>
                      <a:gd name="connsiteX0" fmla="*/ 11783 w 635237"/>
                      <a:gd name="connsiteY0" fmla="*/ 0 h 635237"/>
                      <a:gd name="connsiteX1" fmla="*/ 0 w 635237"/>
                      <a:gd name="connsiteY1" fmla="*/ 0 h 635237"/>
                      <a:gd name="connsiteX2" fmla="*/ 635238 w 635237"/>
                      <a:gd name="connsiteY2" fmla="*/ 635238 h 635237"/>
                      <a:gd name="connsiteX3" fmla="*/ 635238 w 635237"/>
                      <a:gd name="connsiteY3" fmla="*/ 623455 h 635237"/>
                      <a:gd name="connsiteX4" fmla="*/ 11783 w 635237"/>
                      <a:gd name="connsiteY4" fmla="*/ 0 h 635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237" h="635237">
                        <a:moveTo>
                          <a:pt x="11783" y="0"/>
                        </a:moveTo>
                        <a:lnTo>
                          <a:pt x="0" y="0"/>
                        </a:lnTo>
                        <a:lnTo>
                          <a:pt x="635238" y="635238"/>
                        </a:lnTo>
                        <a:lnTo>
                          <a:pt x="635238" y="623455"/>
                        </a:lnTo>
                        <a:cubicBezTo>
                          <a:pt x="635238" y="279682"/>
                          <a:pt x="355556" y="0"/>
                          <a:pt x="11783" y="0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pt-BR"/>
                  </a:p>
                </p:txBody>
              </p:sp>
            </p:grpSp>
            <p:grpSp>
              <p:nvGrpSpPr>
                <p:cNvPr id="147" name="Gráfico 2">
                  <a:extLst>
                    <a:ext uri="{FF2B5EF4-FFF2-40B4-BE49-F238E27FC236}">
                      <a16:creationId xmlns:a16="http://schemas.microsoft.com/office/drawing/2014/main" id="{4B4CDA64-9C52-87DC-A409-2C023BACDC88}"/>
                    </a:ext>
                  </a:extLst>
                </p:cNvPr>
                <p:cNvGrpSpPr/>
                <p:nvPr/>
              </p:nvGrpSpPr>
              <p:grpSpPr>
                <a:xfrm>
                  <a:off x="-6685442" y="798707"/>
                  <a:ext cx="635237" cy="635237"/>
                  <a:chOff x="-6685442" y="798707"/>
                  <a:chExt cx="635237" cy="635237"/>
                </a:xfrm>
              </p:grpSpPr>
              <p:sp>
                <p:nvSpPr>
                  <p:cNvPr id="151" name="Forma Livre: Forma 150">
                    <a:extLst>
                      <a:ext uri="{FF2B5EF4-FFF2-40B4-BE49-F238E27FC236}">
                        <a16:creationId xmlns:a16="http://schemas.microsoft.com/office/drawing/2014/main" id="{3486F579-F743-0492-A1F4-CA8982931568}"/>
                      </a:ext>
                    </a:extLst>
                  </p:cNvPr>
                  <p:cNvSpPr/>
                  <p:nvPr/>
                </p:nvSpPr>
                <p:spPr>
                  <a:xfrm>
                    <a:off x="-6685442" y="798707"/>
                    <a:ext cx="635237" cy="635237"/>
                  </a:xfrm>
                  <a:custGeom>
                    <a:avLst/>
                    <a:gdLst>
                      <a:gd name="connsiteX0" fmla="*/ 0 w 635237"/>
                      <a:gd name="connsiteY0" fmla="*/ 635238 h 635237"/>
                      <a:gd name="connsiteX1" fmla="*/ 11783 w 635237"/>
                      <a:gd name="connsiteY1" fmla="*/ 635238 h 635237"/>
                      <a:gd name="connsiteX2" fmla="*/ 635238 w 635237"/>
                      <a:gd name="connsiteY2" fmla="*/ 11783 h 635237"/>
                      <a:gd name="connsiteX3" fmla="*/ 635238 w 635237"/>
                      <a:gd name="connsiteY3" fmla="*/ 0 h 635237"/>
                      <a:gd name="connsiteX4" fmla="*/ 0 w 635237"/>
                      <a:gd name="connsiteY4" fmla="*/ 635238 h 635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237" h="635237">
                        <a:moveTo>
                          <a:pt x="0" y="635238"/>
                        </a:moveTo>
                        <a:lnTo>
                          <a:pt x="11783" y="635238"/>
                        </a:lnTo>
                        <a:cubicBezTo>
                          <a:pt x="355556" y="635238"/>
                          <a:pt x="635238" y="355556"/>
                          <a:pt x="635238" y="11783"/>
                        </a:cubicBezTo>
                        <a:lnTo>
                          <a:pt x="635238" y="0"/>
                        </a:lnTo>
                        <a:lnTo>
                          <a:pt x="0" y="635238"/>
                        </a:ln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pt-BR"/>
                  </a:p>
                </p:txBody>
              </p:sp>
              <p:sp>
                <p:nvSpPr>
                  <p:cNvPr id="152" name="Forma Livre: Forma 151">
                    <a:extLst>
                      <a:ext uri="{FF2B5EF4-FFF2-40B4-BE49-F238E27FC236}">
                        <a16:creationId xmlns:a16="http://schemas.microsoft.com/office/drawing/2014/main" id="{E8C6E42C-7EA2-D8A4-B1D2-7DE467BE48D2}"/>
                      </a:ext>
                    </a:extLst>
                  </p:cNvPr>
                  <p:cNvSpPr/>
                  <p:nvPr/>
                </p:nvSpPr>
                <p:spPr>
                  <a:xfrm>
                    <a:off x="-6685442" y="798707"/>
                    <a:ext cx="635237" cy="635237"/>
                  </a:xfrm>
                  <a:custGeom>
                    <a:avLst/>
                    <a:gdLst>
                      <a:gd name="connsiteX0" fmla="*/ 623455 w 635237"/>
                      <a:gd name="connsiteY0" fmla="*/ 0 h 635237"/>
                      <a:gd name="connsiteX1" fmla="*/ 0 w 635237"/>
                      <a:gd name="connsiteY1" fmla="*/ 623455 h 635237"/>
                      <a:gd name="connsiteX2" fmla="*/ 0 w 635237"/>
                      <a:gd name="connsiteY2" fmla="*/ 635238 h 635237"/>
                      <a:gd name="connsiteX3" fmla="*/ 635238 w 635237"/>
                      <a:gd name="connsiteY3" fmla="*/ 0 h 635237"/>
                      <a:gd name="connsiteX4" fmla="*/ 623455 w 635237"/>
                      <a:gd name="connsiteY4" fmla="*/ 0 h 635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237" h="635237">
                        <a:moveTo>
                          <a:pt x="623455" y="0"/>
                        </a:moveTo>
                        <a:cubicBezTo>
                          <a:pt x="279682" y="0"/>
                          <a:pt x="0" y="279682"/>
                          <a:pt x="0" y="623455"/>
                        </a:cubicBezTo>
                        <a:lnTo>
                          <a:pt x="0" y="635238"/>
                        </a:lnTo>
                        <a:lnTo>
                          <a:pt x="635238" y="0"/>
                        </a:lnTo>
                        <a:lnTo>
                          <a:pt x="623455" y="0"/>
                        </a:ln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pt-BR"/>
                  </a:p>
                </p:txBody>
              </p:sp>
            </p:grpSp>
            <p:sp>
              <p:nvSpPr>
                <p:cNvPr id="148" name="Forma Livre: Forma 147">
                  <a:extLst>
                    <a:ext uri="{FF2B5EF4-FFF2-40B4-BE49-F238E27FC236}">
                      <a16:creationId xmlns:a16="http://schemas.microsoft.com/office/drawing/2014/main" id="{D3E6B170-656A-8274-4951-E68CE8E1F181}"/>
                    </a:ext>
                  </a:extLst>
                </p:cNvPr>
                <p:cNvSpPr/>
                <p:nvPr/>
              </p:nvSpPr>
              <p:spPr>
                <a:xfrm>
                  <a:off x="-6685442" y="831376"/>
                  <a:ext cx="23566" cy="602568"/>
                </a:xfrm>
                <a:custGeom>
                  <a:avLst/>
                  <a:gdLst>
                    <a:gd name="connsiteX0" fmla="*/ 0 w 23566"/>
                    <a:gd name="connsiteY0" fmla="*/ 0 h 602568"/>
                    <a:gd name="connsiteX1" fmla="*/ 23567 w 23566"/>
                    <a:gd name="connsiteY1" fmla="*/ 0 h 602568"/>
                    <a:gd name="connsiteX2" fmla="*/ 23567 w 23566"/>
                    <a:gd name="connsiteY2" fmla="*/ 602569 h 602568"/>
                    <a:gd name="connsiteX3" fmla="*/ 0 w 23566"/>
                    <a:gd name="connsiteY3" fmla="*/ 602569 h 60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566" h="602568">
                      <a:moveTo>
                        <a:pt x="0" y="0"/>
                      </a:moveTo>
                      <a:lnTo>
                        <a:pt x="23567" y="0"/>
                      </a:lnTo>
                      <a:lnTo>
                        <a:pt x="23567" y="602569"/>
                      </a:lnTo>
                      <a:lnTo>
                        <a:pt x="0" y="602569"/>
                      </a:lnTo>
                      <a:close/>
                    </a:path>
                  </a:pathLst>
                </a:custGeom>
                <a:solidFill>
                  <a:srgbClr val="083028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49" name="Forma Livre: Forma 148">
                  <a:extLst>
                    <a:ext uri="{FF2B5EF4-FFF2-40B4-BE49-F238E27FC236}">
                      <a16:creationId xmlns:a16="http://schemas.microsoft.com/office/drawing/2014/main" id="{977CCEED-B131-75D1-F123-2A78A5988FE6}"/>
                    </a:ext>
                  </a:extLst>
                </p:cNvPr>
                <p:cNvSpPr/>
                <p:nvPr/>
              </p:nvSpPr>
              <p:spPr>
                <a:xfrm>
                  <a:off x="-7001720" y="187036"/>
                  <a:ext cx="656123" cy="656123"/>
                </a:xfrm>
                <a:custGeom>
                  <a:avLst/>
                  <a:gdLst>
                    <a:gd name="connsiteX0" fmla="*/ 328062 w 656123"/>
                    <a:gd name="connsiteY0" fmla="*/ 656124 h 656123"/>
                    <a:gd name="connsiteX1" fmla="*/ 0 w 656123"/>
                    <a:gd name="connsiteY1" fmla="*/ 328062 h 656123"/>
                    <a:gd name="connsiteX2" fmla="*/ 328062 w 656123"/>
                    <a:gd name="connsiteY2" fmla="*/ 0 h 656123"/>
                    <a:gd name="connsiteX3" fmla="*/ 656124 w 656123"/>
                    <a:gd name="connsiteY3" fmla="*/ 328062 h 656123"/>
                    <a:gd name="connsiteX4" fmla="*/ 328062 w 656123"/>
                    <a:gd name="connsiteY4" fmla="*/ 656124 h 656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6123" h="656123">
                      <a:moveTo>
                        <a:pt x="328062" y="656124"/>
                      </a:moveTo>
                      <a:cubicBezTo>
                        <a:pt x="147198" y="656124"/>
                        <a:pt x="0" y="508988"/>
                        <a:pt x="0" y="328062"/>
                      </a:cubicBezTo>
                      <a:cubicBezTo>
                        <a:pt x="0" y="147135"/>
                        <a:pt x="147135" y="0"/>
                        <a:pt x="328062" y="0"/>
                      </a:cubicBezTo>
                      <a:cubicBezTo>
                        <a:pt x="508988" y="0"/>
                        <a:pt x="656124" y="147135"/>
                        <a:pt x="656124" y="328062"/>
                      </a:cubicBezTo>
                      <a:cubicBezTo>
                        <a:pt x="656124" y="508988"/>
                        <a:pt x="508926" y="656124"/>
                        <a:pt x="328062" y="656124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50" name="Forma Livre: Forma 149">
                  <a:extLst>
                    <a:ext uri="{FF2B5EF4-FFF2-40B4-BE49-F238E27FC236}">
                      <a16:creationId xmlns:a16="http://schemas.microsoft.com/office/drawing/2014/main" id="{18B7982D-50A1-2B1F-922B-E2A0016C8127}"/>
                    </a:ext>
                  </a:extLst>
                </p:cNvPr>
                <p:cNvSpPr/>
                <p:nvPr/>
              </p:nvSpPr>
              <p:spPr>
                <a:xfrm>
                  <a:off x="-6788125" y="400631"/>
                  <a:ext cx="228932" cy="228932"/>
                </a:xfrm>
                <a:custGeom>
                  <a:avLst/>
                  <a:gdLst>
                    <a:gd name="connsiteX0" fmla="*/ 114466 w 228932"/>
                    <a:gd name="connsiteY0" fmla="*/ 228933 h 228932"/>
                    <a:gd name="connsiteX1" fmla="*/ 0 w 228932"/>
                    <a:gd name="connsiteY1" fmla="*/ 114466 h 228932"/>
                    <a:gd name="connsiteX2" fmla="*/ 114466 w 228932"/>
                    <a:gd name="connsiteY2" fmla="*/ 0 h 228932"/>
                    <a:gd name="connsiteX3" fmla="*/ 228932 w 228932"/>
                    <a:gd name="connsiteY3" fmla="*/ 114466 h 228932"/>
                    <a:gd name="connsiteX4" fmla="*/ 114466 w 228932"/>
                    <a:gd name="connsiteY4" fmla="*/ 228933 h 228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932" h="228932">
                      <a:moveTo>
                        <a:pt x="114466" y="228933"/>
                      </a:moveTo>
                      <a:cubicBezTo>
                        <a:pt x="51373" y="228933"/>
                        <a:pt x="0" y="177560"/>
                        <a:pt x="0" y="114466"/>
                      </a:cubicBezTo>
                      <a:cubicBezTo>
                        <a:pt x="0" y="51373"/>
                        <a:pt x="51373" y="0"/>
                        <a:pt x="114466" y="0"/>
                      </a:cubicBezTo>
                      <a:cubicBezTo>
                        <a:pt x="177560" y="0"/>
                        <a:pt x="228932" y="51373"/>
                        <a:pt x="228932" y="114466"/>
                      </a:cubicBezTo>
                      <a:cubicBezTo>
                        <a:pt x="228870" y="177560"/>
                        <a:pt x="177560" y="228933"/>
                        <a:pt x="114466" y="228933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</p:grpSp>
        <p:grpSp>
          <p:nvGrpSpPr>
            <p:cNvPr id="155" name="Gráfico 2">
              <a:extLst>
                <a:ext uri="{FF2B5EF4-FFF2-40B4-BE49-F238E27FC236}">
                  <a16:creationId xmlns:a16="http://schemas.microsoft.com/office/drawing/2014/main" id="{14506498-77D3-EFC0-7BA8-D882B0BB153F}"/>
                </a:ext>
              </a:extLst>
            </p:cNvPr>
            <p:cNvGrpSpPr/>
            <p:nvPr/>
          </p:nvGrpSpPr>
          <p:grpSpPr>
            <a:xfrm>
              <a:off x="1371" y="3755901"/>
              <a:ext cx="1247968" cy="1246909"/>
              <a:chOff x="-5863417" y="187036"/>
              <a:chExt cx="1247968" cy="1246909"/>
            </a:xfrm>
          </p:grpSpPr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DAD6C473-DBA9-5A13-651D-FF46C5AF49F2}"/>
                  </a:ext>
                </a:extLst>
              </p:cNvPr>
              <p:cNvSpPr/>
              <p:nvPr/>
            </p:nvSpPr>
            <p:spPr>
              <a:xfrm>
                <a:off x="-5862919" y="187036"/>
                <a:ext cx="1246909" cy="1246909"/>
              </a:xfrm>
              <a:custGeom>
                <a:avLst/>
                <a:gdLst>
                  <a:gd name="connsiteX0" fmla="*/ 0 w 1246909"/>
                  <a:gd name="connsiteY0" fmla="*/ 0 h 1246909"/>
                  <a:gd name="connsiteX1" fmla="*/ 1246909 w 1246909"/>
                  <a:gd name="connsiteY1" fmla="*/ 0 h 1246909"/>
                  <a:gd name="connsiteX2" fmla="*/ 1246909 w 1246909"/>
                  <a:gd name="connsiteY2" fmla="*/ 1246909 h 1246909"/>
                  <a:gd name="connsiteX3" fmla="*/ 0 w 1246909"/>
                  <a:gd name="connsiteY3" fmla="*/ 1246909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6909" h="1246909">
                    <a:moveTo>
                      <a:pt x="0" y="0"/>
                    </a:moveTo>
                    <a:lnTo>
                      <a:pt x="1246909" y="0"/>
                    </a:lnTo>
                    <a:lnTo>
                      <a:pt x="1246909" y="1246909"/>
                    </a:lnTo>
                    <a:lnTo>
                      <a:pt x="0" y="1246909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/>
                <a:endParaRPr lang="pt-BR"/>
              </a:p>
            </p:txBody>
          </p:sp>
          <p:grpSp>
            <p:nvGrpSpPr>
              <p:cNvPr id="157" name="Gráfico 2">
                <a:extLst>
                  <a:ext uri="{FF2B5EF4-FFF2-40B4-BE49-F238E27FC236}">
                    <a16:creationId xmlns:a16="http://schemas.microsoft.com/office/drawing/2014/main" id="{A3C3B04F-F82B-4C97-D8E8-5611FB428A57}"/>
                  </a:ext>
                </a:extLst>
              </p:cNvPr>
              <p:cNvGrpSpPr/>
              <p:nvPr/>
            </p:nvGrpSpPr>
            <p:grpSpPr>
              <a:xfrm>
                <a:off x="-5863417" y="224443"/>
                <a:ext cx="1247968" cy="1172094"/>
                <a:chOff x="-5863417" y="224443"/>
                <a:chExt cx="1247968" cy="1172094"/>
              </a:xfrm>
            </p:grpSpPr>
            <p:sp>
              <p:nvSpPr>
                <p:cNvPr id="158" name="Forma Livre: Forma 157">
                  <a:extLst>
                    <a:ext uri="{FF2B5EF4-FFF2-40B4-BE49-F238E27FC236}">
                      <a16:creationId xmlns:a16="http://schemas.microsoft.com/office/drawing/2014/main" id="{0FCA4258-9535-1EB3-7129-A088300F0258}"/>
                    </a:ext>
                  </a:extLst>
                </p:cNvPr>
                <p:cNvSpPr/>
                <p:nvPr/>
              </p:nvSpPr>
              <p:spPr>
                <a:xfrm>
                  <a:off x="-5196633" y="727571"/>
                  <a:ext cx="518776" cy="606621"/>
                </a:xfrm>
                <a:custGeom>
                  <a:avLst/>
                  <a:gdLst>
                    <a:gd name="connsiteX0" fmla="*/ 74877 w 518776"/>
                    <a:gd name="connsiteY0" fmla="*/ 225815 h 606621"/>
                    <a:gd name="connsiteX1" fmla="*/ 81361 w 518776"/>
                    <a:gd name="connsiteY1" fmla="*/ 294894 h 606621"/>
                    <a:gd name="connsiteX2" fmla="*/ 0 w 518776"/>
                    <a:gd name="connsiteY2" fmla="*/ 527630 h 606621"/>
                    <a:gd name="connsiteX3" fmla="*/ 207049 w 518776"/>
                    <a:gd name="connsiteY3" fmla="*/ 606621 h 606621"/>
                    <a:gd name="connsiteX4" fmla="*/ 518776 w 518776"/>
                    <a:gd name="connsiteY4" fmla="*/ 294894 h 606621"/>
                    <a:gd name="connsiteX5" fmla="*/ 307800 w 518776"/>
                    <a:gd name="connsiteY5" fmla="*/ 0 h 606621"/>
                    <a:gd name="connsiteX6" fmla="*/ 74877 w 518776"/>
                    <a:gd name="connsiteY6" fmla="*/ 225815 h 60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8776" h="606621">
                      <a:moveTo>
                        <a:pt x="74877" y="225815"/>
                      </a:moveTo>
                      <a:cubicBezTo>
                        <a:pt x="79054" y="248197"/>
                        <a:pt x="81361" y="271265"/>
                        <a:pt x="81361" y="294894"/>
                      </a:cubicBezTo>
                      <a:cubicBezTo>
                        <a:pt x="81361" y="382926"/>
                        <a:pt x="50874" y="463726"/>
                        <a:pt x="0" y="527630"/>
                      </a:cubicBezTo>
                      <a:cubicBezTo>
                        <a:pt x="55113" y="576695"/>
                        <a:pt x="127621" y="606621"/>
                        <a:pt x="207049" y="606621"/>
                      </a:cubicBezTo>
                      <a:cubicBezTo>
                        <a:pt x="378936" y="606621"/>
                        <a:pt x="518776" y="466780"/>
                        <a:pt x="518776" y="294894"/>
                      </a:cubicBezTo>
                      <a:cubicBezTo>
                        <a:pt x="518776" y="158295"/>
                        <a:pt x="430371" y="41959"/>
                        <a:pt x="307800" y="0"/>
                      </a:cubicBezTo>
                      <a:cubicBezTo>
                        <a:pt x="268771" y="106361"/>
                        <a:pt x="182735" y="189904"/>
                        <a:pt x="74877" y="225815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59" name="Forma Livre: Forma 158">
                  <a:extLst>
                    <a:ext uri="{FF2B5EF4-FFF2-40B4-BE49-F238E27FC236}">
                      <a16:creationId xmlns:a16="http://schemas.microsoft.com/office/drawing/2014/main" id="{5ED99AE5-3560-CD90-E8F4-B817A5F9F04C}"/>
                    </a:ext>
                  </a:extLst>
                </p:cNvPr>
                <p:cNvSpPr/>
                <p:nvPr/>
              </p:nvSpPr>
              <p:spPr>
                <a:xfrm>
                  <a:off x="-5529620" y="710738"/>
                  <a:ext cx="247324" cy="182672"/>
                </a:xfrm>
                <a:custGeom>
                  <a:avLst/>
                  <a:gdLst>
                    <a:gd name="connsiteX0" fmla="*/ 188845 w 247324"/>
                    <a:gd name="connsiteY0" fmla="*/ 182672 h 182672"/>
                    <a:gd name="connsiteX1" fmla="*/ 247325 w 247324"/>
                    <a:gd name="connsiteY1" fmla="*/ 78992 h 182672"/>
                    <a:gd name="connsiteX2" fmla="*/ 40275 w 247324"/>
                    <a:gd name="connsiteY2" fmla="*/ 0 h 182672"/>
                    <a:gd name="connsiteX3" fmla="*/ 0 w 247324"/>
                    <a:gd name="connsiteY3" fmla="*/ 2681 h 182672"/>
                    <a:gd name="connsiteX4" fmla="*/ 188845 w 247324"/>
                    <a:gd name="connsiteY4" fmla="*/ 182672 h 182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324" h="182672">
                      <a:moveTo>
                        <a:pt x="188845" y="182672"/>
                      </a:moveTo>
                      <a:cubicBezTo>
                        <a:pt x="202748" y="144828"/>
                        <a:pt x="222636" y="109915"/>
                        <a:pt x="247325" y="78992"/>
                      </a:cubicBezTo>
                      <a:cubicBezTo>
                        <a:pt x="192211" y="29926"/>
                        <a:pt x="119703" y="0"/>
                        <a:pt x="40275" y="0"/>
                      </a:cubicBezTo>
                      <a:cubicBezTo>
                        <a:pt x="26622" y="0"/>
                        <a:pt x="13155" y="998"/>
                        <a:pt x="0" y="2681"/>
                      </a:cubicBezTo>
                      <a:cubicBezTo>
                        <a:pt x="33479" y="86910"/>
                        <a:pt x="102683" y="153183"/>
                        <a:pt x="188845" y="182672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0" name="Forma Livre: Forma 159">
                  <a:extLst>
                    <a:ext uri="{FF2B5EF4-FFF2-40B4-BE49-F238E27FC236}">
                      <a16:creationId xmlns:a16="http://schemas.microsoft.com/office/drawing/2014/main" id="{CDEB173B-27B8-42C7-8876-2E1C69A33DA2}"/>
                    </a:ext>
                  </a:extLst>
                </p:cNvPr>
                <p:cNvSpPr/>
                <p:nvPr/>
              </p:nvSpPr>
              <p:spPr>
                <a:xfrm>
                  <a:off x="-5801134" y="727883"/>
                  <a:ext cx="518776" cy="606309"/>
                </a:xfrm>
                <a:custGeom>
                  <a:avLst/>
                  <a:gdLst>
                    <a:gd name="connsiteX0" fmla="*/ 443900 w 518776"/>
                    <a:gd name="connsiteY0" fmla="*/ 225878 h 606309"/>
                    <a:gd name="connsiteX1" fmla="*/ 210042 w 518776"/>
                    <a:gd name="connsiteY1" fmla="*/ 0 h 606309"/>
                    <a:gd name="connsiteX2" fmla="*/ 0 w 518776"/>
                    <a:gd name="connsiteY2" fmla="*/ 294582 h 606309"/>
                    <a:gd name="connsiteX3" fmla="*/ 311727 w 518776"/>
                    <a:gd name="connsiteY3" fmla="*/ 606310 h 606309"/>
                    <a:gd name="connsiteX4" fmla="*/ 518777 w 518776"/>
                    <a:gd name="connsiteY4" fmla="*/ 527318 h 606309"/>
                    <a:gd name="connsiteX5" fmla="*/ 437416 w 518776"/>
                    <a:gd name="connsiteY5" fmla="*/ 294582 h 606309"/>
                    <a:gd name="connsiteX6" fmla="*/ 443900 w 518776"/>
                    <a:gd name="connsiteY6" fmla="*/ 225878 h 606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8776" h="606309">
                      <a:moveTo>
                        <a:pt x="443900" y="225878"/>
                      </a:moveTo>
                      <a:cubicBezTo>
                        <a:pt x="335668" y="190154"/>
                        <a:pt x="249319" y="106548"/>
                        <a:pt x="210042" y="0"/>
                      </a:cubicBezTo>
                      <a:cubicBezTo>
                        <a:pt x="87969" y="42270"/>
                        <a:pt x="0" y="158295"/>
                        <a:pt x="0" y="294582"/>
                      </a:cubicBezTo>
                      <a:cubicBezTo>
                        <a:pt x="0" y="466469"/>
                        <a:pt x="139841" y="606310"/>
                        <a:pt x="311727" y="606310"/>
                      </a:cubicBezTo>
                      <a:cubicBezTo>
                        <a:pt x="391155" y="606310"/>
                        <a:pt x="463726" y="576384"/>
                        <a:pt x="518777" y="527318"/>
                      </a:cubicBezTo>
                      <a:cubicBezTo>
                        <a:pt x="467903" y="463414"/>
                        <a:pt x="437416" y="382614"/>
                        <a:pt x="437416" y="294582"/>
                      </a:cubicBezTo>
                      <a:cubicBezTo>
                        <a:pt x="437540" y="271078"/>
                        <a:pt x="439785" y="248135"/>
                        <a:pt x="443900" y="225878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1" name="Forma Livre: Forma 160">
                  <a:extLst>
                    <a:ext uri="{FF2B5EF4-FFF2-40B4-BE49-F238E27FC236}">
                      <a16:creationId xmlns:a16="http://schemas.microsoft.com/office/drawing/2014/main" id="{882EE03F-2E51-2D18-4735-425D185806F7}"/>
                    </a:ext>
                  </a:extLst>
                </p:cNvPr>
                <p:cNvSpPr/>
                <p:nvPr/>
              </p:nvSpPr>
              <p:spPr>
                <a:xfrm>
                  <a:off x="-5279303" y="836364"/>
                  <a:ext cx="79615" cy="73879"/>
                </a:xfrm>
                <a:custGeom>
                  <a:avLst/>
                  <a:gdLst>
                    <a:gd name="connsiteX0" fmla="*/ 39340 w 79615"/>
                    <a:gd name="connsiteY0" fmla="*/ 73879 h 73879"/>
                    <a:gd name="connsiteX1" fmla="*/ 79615 w 79615"/>
                    <a:gd name="connsiteY1" fmla="*/ 71199 h 73879"/>
                    <a:gd name="connsiteX2" fmla="*/ 39839 w 79615"/>
                    <a:gd name="connsiteY2" fmla="*/ 0 h 73879"/>
                    <a:gd name="connsiteX3" fmla="*/ 0 w 79615"/>
                    <a:gd name="connsiteY3" fmla="*/ 71323 h 73879"/>
                    <a:gd name="connsiteX4" fmla="*/ 39340 w 79615"/>
                    <a:gd name="connsiteY4" fmla="*/ 73879 h 7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615" h="73879">
                      <a:moveTo>
                        <a:pt x="39340" y="73879"/>
                      </a:moveTo>
                      <a:cubicBezTo>
                        <a:pt x="52994" y="73879"/>
                        <a:pt x="66460" y="72882"/>
                        <a:pt x="79615" y="71199"/>
                      </a:cubicBezTo>
                      <a:cubicBezTo>
                        <a:pt x="69453" y="45637"/>
                        <a:pt x="56049" y="21696"/>
                        <a:pt x="39839" y="0"/>
                      </a:cubicBezTo>
                      <a:cubicBezTo>
                        <a:pt x="23566" y="21759"/>
                        <a:pt x="10162" y="45762"/>
                        <a:pt x="0" y="71323"/>
                      </a:cubicBezTo>
                      <a:cubicBezTo>
                        <a:pt x="12906" y="72944"/>
                        <a:pt x="25998" y="73879"/>
                        <a:pt x="39340" y="73879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2" name="Forma Livre: Forma 161">
                  <a:extLst>
                    <a:ext uri="{FF2B5EF4-FFF2-40B4-BE49-F238E27FC236}">
                      <a16:creationId xmlns:a16="http://schemas.microsoft.com/office/drawing/2014/main" id="{BBE0F866-12EB-C17C-54A8-44B28385E3A2}"/>
                    </a:ext>
                  </a:extLst>
                </p:cNvPr>
                <p:cNvSpPr/>
                <p:nvPr/>
              </p:nvSpPr>
              <p:spPr>
                <a:xfrm>
                  <a:off x="-5551752" y="286789"/>
                  <a:ext cx="623454" cy="457366"/>
                </a:xfrm>
                <a:custGeom>
                  <a:avLst/>
                  <a:gdLst>
                    <a:gd name="connsiteX0" fmla="*/ 312289 w 623454"/>
                    <a:gd name="connsiteY0" fmla="*/ 457366 h 457366"/>
                    <a:gd name="connsiteX1" fmla="*/ 562169 w 623454"/>
                    <a:gd name="connsiteY1" fmla="*/ 361604 h 457366"/>
                    <a:gd name="connsiteX2" fmla="*/ 618654 w 623454"/>
                    <a:gd name="connsiteY2" fmla="*/ 365843 h 457366"/>
                    <a:gd name="connsiteX3" fmla="*/ 623455 w 623454"/>
                    <a:gd name="connsiteY3" fmla="*/ 311727 h 457366"/>
                    <a:gd name="connsiteX4" fmla="*/ 311727 w 623454"/>
                    <a:gd name="connsiteY4" fmla="*/ 0 h 457366"/>
                    <a:gd name="connsiteX5" fmla="*/ 0 w 623454"/>
                    <a:gd name="connsiteY5" fmla="*/ 311727 h 457366"/>
                    <a:gd name="connsiteX6" fmla="*/ 4801 w 623454"/>
                    <a:gd name="connsiteY6" fmla="*/ 366030 h 457366"/>
                    <a:gd name="connsiteX7" fmla="*/ 62345 w 623454"/>
                    <a:gd name="connsiteY7" fmla="*/ 361604 h 457366"/>
                    <a:gd name="connsiteX8" fmla="*/ 312289 w 623454"/>
                    <a:gd name="connsiteY8" fmla="*/ 457366 h 457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3454" h="457366">
                      <a:moveTo>
                        <a:pt x="312289" y="457366"/>
                      </a:moveTo>
                      <a:cubicBezTo>
                        <a:pt x="378562" y="397826"/>
                        <a:pt x="466095" y="361604"/>
                        <a:pt x="562169" y="361604"/>
                      </a:cubicBezTo>
                      <a:cubicBezTo>
                        <a:pt x="581371" y="361604"/>
                        <a:pt x="600262" y="363038"/>
                        <a:pt x="618654" y="365843"/>
                      </a:cubicBezTo>
                      <a:cubicBezTo>
                        <a:pt x="621771" y="348262"/>
                        <a:pt x="623455" y="330182"/>
                        <a:pt x="623455" y="311727"/>
                      </a:cubicBezTo>
                      <a:cubicBezTo>
                        <a:pt x="623455" y="139841"/>
                        <a:pt x="483614" y="0"/>
                        <a:pt x="311727" y="0"/>
                      </a:cubicBezTo>
                      <a:cubicBezTo>
                        <a:pt x="139841" y="0"/>
                        <a:pt x="0" y="139841"/>
                        <a:pt x="0" y="311727"/>
                      </a:cubicBezTo>
                      <a:cubicBezTo>
                        <a:pt x="0" y="330244"/>
                        <a:pt x="1746" y="348386"/>
                        <a:pt x="4801" y="366030"/>
                      </a:cubicBezTo>
                      <a:cubicBezTo>
                        <a:pt x="23567" y="363162"/>
                        <a:pt x="42769" y="361604"/>
                        <a:pt x="62345" y="361604"/>
                      </a:cubicBezTo>
                      <a:cubicBezTo>
                        <a:pt x="158482" y="361604"/>
                        <a:pt x="246078" y="397826"/>
                        <a:pt x="312289" y="457366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3" name="Forma Livre: Forma 162">
                  <a:extLst>
                    <a:ext uri="{FF2B5EF4-FFF2-40B4-BE49-F238E27FC236}">
                      <a16:creationId xmlns:a16="http://schemas.microsoft.com/office/drawing/2014/main" id="{9D721EE9-7A7A-D4D7-83BD-EB11E09B6221}"/>
                    </a:ext>
                  </a:extLst>
                </p:cNvPr>
                <p:cNvSpPr/>
                <p:nvPr/>
              </p:nvSpPr>
              <p:spPr>
                <a:xfrm>
                  <a:off x="-5301311" y="968162"/>
                  <a:ext cx="123693" cy="240404"/>
                </a:xfrm>
                <a:custGeom>
                  <a:avLst/>
                  <a:gdLst>
                    <a:gd name="connsiteX0" fmla="*/ 118830 w 123693"/>
                    <a:gd name="connsiteY0" fmla="*/ 0 h 240404"/>
                    <a:gd name="connsiteX1" fmla="*/ 61286 w 123693"/>
                    <a:gd name="connsiteY1" fmla="*/ 4427 h 240404"/>
                    <a:gd name="connsiteX2" fmla="*/ 4801 w 123693"/>
                    <a:gd name="connsiteY2" fmla="*/ 187 h 240404"/>
                    <a:gd name="connsiteX3" fmla="*/ 0 w 123693"/>
                    <a:gd name="connsiteY3" fmla="*/ 54303 h 240404"/>
                    <a:gd name="connsiteX4" fmla="*/ 61847 w 123693"/>
                    <a:gd name="connsiteY4" fmla="*/ 240404 h 240404"/>
                    <a:gd name="connsiteX5" fmla="*/ 123694 w 123693"/>
                    <a:gd name="connsiteY5" fmla="*/ 54303 h 240404"/>
                    <a:gd name="connsiteX6" fmla="*/ 118830 w 123693"/>
                    <a:gd name="connsiteY6" fmla="*/ 0 h 240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693" h="240404">
                      <a:moveTo>
                        <a:pt x="118830" y="0"/>
                      </a:moveTo>
                      <a:cubicBezTo>
                        <a:pt x="100065" y="2868"/>
                        <a:pt x="80862" y="4427"/>
                        <a:pt x="61286" y="4427"/>
                      </a:cubicBezTo>
                      <a:cubicBezTo>
                        <a:pt x="42083" y="4427"/>
                        <a:pt x="23193" y="2993"/>
                        <a:pt x="4801" y="187"/>
                      </a:cubicBezTo>
                      <a:cubicBezTo>
                        <a:pt x="1683" y="17768"/>
                        <a:pt x="0" y="35849"/>
                        <a:pt x="0" y="54303"/>
                      </a:cubicBezTo>
                      <a:cubicBezTo>
                        <a:pt x="0" y="124005"/>
                        <a:pt x="23005" y="188470"/>
                        <a:pt x="61847" y="240404"/>
                      </a:cubicBezTo>
                      <a:cubicBezTo>
                        <a:pt x="100688" y="188408"/>
                        <a:pt x="123694" y="124005"/>
                        <a:pt x="123694" y="54303"/>
                      </a:cubicBezTo>
                      <a:cubicBezTo>
                        <a:pt x="123694" y="35786"/>
                        <a:pt x="121948" y="17644"/>
                        <a:pt x="118830" y="0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4" name="Forma Livre: Forma 163">
                  <a:extLst>
                    <a:ext uri="{FF2B5EF4-FFF2-40B4-BE49-F238E27FC236}">
                      <a16:creationId xmlns:a16="http://schemas.microsoft.com/office/drawing/2014/main" id="{0C8D636A-B1FA-C799-7110-4FCFDB551F6D}"/>
                    </a:ext>
                  </a:extLst>
                </p:cNvPr>
                <p:cNvSpPr/>
                <p:nvPr/>
              </p:nvSpPr>
              <p:spPr>
                <a:xfrm>
                  <a:off x="-5196633" y="710738"/>
                  <a:ext cx="246388" cy="182360"/>
                </a:xfrm>
                <a:custGeom>
                  <a:avLst/>
                  <a:gdLst>
                    <a:gd name="connsiteX0" fmla="*/ 0 w 246388"/>
                    <a:gd name="connsiteY0" fmla="*/ 78992 h 182360"/>
                    <a:gd name="connsiteX1" fmla="*/ 58355 w 246388"/>
                    <a:gd name="connsiteY1" fmla="*/ 182360 h 182360"/>
                    <a:gd name="connsiteX2" fmla="*/ 246389 w 246388"/>
                    <a:gd name="connsiteY2" fmla="*/ 2556 h 182360"/>
                    <a:gd name="connsiteX3" fmla="*/ 207111 w 246388"/>
                    <a:gd name="connsiteY3" fmla="*/ 0 h 182360"/>
                    <a:gd name="connsiteX4" fmla="*/ 0 w 246388"/>
                    <a:gd name="connsiteY4" fmla="*/ 78992 h 182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6388" h="182360">
                      <a:moveTo>
                        <a:pt x="0" y="78992"/>
                      </a:moveTo>
                      <a:cubicBezTo>
                        <a:pt x="24564" y="109853"/>
                        <a:pt x="44452" y="144704"/>
                        <a:pt x="58355" y="182360"/>
                      </a:cubicBezTo>
                      <a:cubicBezTo>
                        <a:pt x="144143" y="152684"/>
                        <a:pt x="212972" y="86535"/>
                        <a:pt x="246389" y="2556"/>
                      </a:cubicBezTo>
                      <a:cubicBezTo>
                        <a:pt x="233484" y="935"/>
                        <a:pt x="220391" y="0"/>
                        <a:pt x="207111" y="0"/>
                      </a:cubicBezTo>
                      <a:cubicBezTo>
                        <a:pt x="127683" y="0"/>
                        <a:pt x="55113" y="29926"/>
                        <a:pt x="0" y="78992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5" name="Forma Livre: Forma 164">
                  <a:extLst>
                    <a:ext uri="{FF2B5EF4-FFF2-40B4-BE49-F238E27FC236}">
                      <a16:creationId xmlns:a16="http://schemas.microsoft.com/office/drawing/2014/main" id="{3C2D18A0-DA60-2AFD-CF85-3BD89C08D306}"/>
                    </a:ext>
                  </a:extLst>
                </p:cNvPr>
                <p:cNvSpPr/>
                <p:nvPr/>
              </p:nvSpPr>
              <p:spPr>
                <a:xfrm>
                  <a:off x="-5863417" y="667595"/>
                  <a:ext cx="623953" cy="728943"/>
                </a:xfrm>
                <a:custGeom>
                  <a:avLst/>
                  <a:gdLst>
                    <a:gd name="connsiteX0" fmla="*/ 581122 w 623953"/>
                    <a:gd name="connsiteY0" fmla="*/ 587606 h 728943"/>
                    <a:gd name="connsiteX1" fmla="*/ 374073 w 623953"/>
                    <a:gd name="connsiteY1" fmla="*/ 666598 h 728943"/>
                    <a:gd name="connsiteX2" fmla="*/ 62345 w 623953"/>
                    <a:gd name="connsiteY2" fmla="*/ 354870 h 728943"/>
                    <a:gd name="connsiteX3" fmla="*/ 272387 w 623953"/>
                    <a:gd name="connsiteY3" fmla="*/ 60288 h 728943"/>
                    <a:gd name="connsiteX4" fmla="*/ 255866 w 623953"/>
                    <a:gd name="connsiteY4" fmla="*/ 0 h 728943"/>
                    <a:gd name="connsiteX5" fmla="*/ 0 w 623953"/>
                    <a:gd name="connsiteY5" fmla="*/ 354870 h 728943"/>
                    <a:gd name="connsiteX6" fmla="*/ 374073 w 623953"/>
                    <a:gd name="connsiteY6" fmla="*/ 728943 h 728943"/>
                    <a:gd name="connsiteX7" fmla="*/ 623953 w 623953"/>
                    <a:gd name="connsiteY7" fmla="*/ 633180 h 728943"/>
                    <a:gd name="connsiteX8" fmla="*/ 581122 w 623953"/>
                    <a:gd name="connsiteY8" fmla="*/ 587606 h 728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3953" h="728943">
                      <a:moveTo>
                        <a:pt x="581122" y="587606"/>
                      </a:moveTo>
                      <a:cubicBezTo>
                        <a:pt x="526009" y="636672"/>
                        <a:pt x="453501" y="666598"/>
                        <a:pt x="374073" y="666598"/>
                      </a:cubicBezTo>
                      <a:cubicBezTo>
                        <a:pt x="202186" y="666598"/>
                        <a:pt x="62345" y="526757"/>
                        <a:pt x="62345" y="354870"/>
                      </a:cubicBezTo>
                      <a:cubicBezTo>
                        <a:pt x="62345" y="218583"/>
                        <a:pt x="150315" y="102558"/>
                        <a:pt x="272387" y="60288"/>
                      </a:cubicBezTo>
                      <a:cubicBezTo>
                        <a:pt x="265217" y="40899"/>
                        <a:pt x="259731" y="20761"/>
                        <a:pt x="255866" y="0"/>
                      </a:cubicBezTo>
                      <a:cubicBezTo>
                        <a:pt x="107234" y="49502"/>
                        <a:pt x="0" y="189655"/>
                        <a:pt x="0" y="354870"/>
                      </a:cubicBezTo>
                      <a:cubicBezTo>
                        <a:pt x="0" y="561483"/>
                        <a:pt x="167460" y="728943"/>
                        <a:pt x="374073" y="728943"/>
                      </a:cubicBezTo>
                      <a:cubicBezTo>
                        <a:pt x="470147" y="728943"/>
                        <a:pt x="557743" y="692720"/>
                        <a:pt x="623953" y="633180"/>
                      </a:cubicBezTo>
                      <a:cubicBezTo>
                        <a:pt x="608430" y="619215"/>
                        <a:pt x="594152" y="603940"/>
                        <a:pt x="581122" y="587606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6" name="Forma Livre: Forma 165">
                  <a:extLst>
                    <a:ext uri="{FF2B5EF4-FFF2-40B4-BE49-F238E27FC236}">
                      <a16:creationId xmlns:a16="http://schemas.microsoft.com/office/drawing/2014/main" id="{48F9A16B-2190-AC9A-4FBF-3BB995879179}"/>
                    </a:ext>
                  </a:extLst>
                </p:cNvPr>
                <p:cNvSpPr/>
                <p:nvPr/>
              </p:nvSpPr>
              <p:spPr>
                <a:xfrm>
                  <a:off x="-5239401" y="667221"/>
                  <a:ext cx="623953" cy="729254"/>
                </a:xfrm>
                <a:custGeom>
                  <a:avLst/>
                  <a:gdLst>
                    <a:gd name="connsiteX0" fmla="*/ 367090 w 623953"/>
                    <a:gd name="connsiteY0" fmla="*/ 0 h 729254"/>
                    <a:gd name="connsiteX1" fmla="*/ 350631 w 623953"/>
                    <a:gd name="connsiteY1" fmla="*/ 60288 h 729254"/>
                    <a:gd name="connsiteX2" fmla="*/ 561608 w 623953"/>
                    <a:gd name="connsiteY2" fmla="*/ 355182 h 729254"/>
                    <a:gd name="connsiteX3" fmla="*/ 249880 w 623953"/>
                    <a:gd name="connsiteY3" fmla="*/ 666909 h 729254"/>
                    <a:gd name="connsiteX4" fmla="*/ 42831 w 623953"/>
                    <a:gd name="connsiteY4" fmla="*/ 587918 h 729254"/>
                    <a:gd name="connsiteX5" fmla="*/ 0 w 623953"/>
                    <a:gd name="connsiteY5" fmla="*/ 633492 h 729254"/>
                    <a:gd name="connsiteX6" fmla="*/ 249880 w 623953"/>
                    <a:gd name="connsiteY6" fmla="*/ 729255 h 729254"/>
                    <a:gd name="connsiteX7" fmla="*/ 623953 w 623953"/>
                    <a:gd name="connsiteY7" fmla="*/ 355182 h 729254"/>
                    <a:gd name="connsiteX8" fmla="*/ 367090 w 623953"/>
                    <a:gd name="connsiteY8" fmla="*/ 0 h 729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3953" h="729254">
                      <a:moveTo>
                        <a:pt x="367090" y="0"/>
                      </a:moveTo>
                      <a:cubicBezTo>
                        <a:pt x="363224" y="20761"/>
                        <a:pt x="357738" y="40899"/>
                        <a:pt x="350631" y="60288"/>
                      </a:cubicBezTo>
                      <a:cubicBezTo>
                        <a:pt x="473202" y="102309"/>
                        <a:pt x="561608" y="218583"/>
                        <a:pt x="561608" y="355182"/>
                      </a:cubicBezTo>
                      <a:cubicBezTo>
                        <a:pt x="561608" y="527069"/>
                        <a:pt x="421767" y="666909"/>
                        <a:pt x="249880" y="666909"/>
                      </a:cubicBezTo>
                      <a:cubicBezTo>
                        <a:pt x="170452" y="666909"/>
                        <a:pt x="97882" y="636984"/>
                        <a:pt x="42831" y="587918"/>
                      </a:cubicBezTo>
                      <a:cubicBezTo>
                        <a:pt x="29801" y="604252"/>
                        <a:pt x="15524" y="619527"/>
                        <a:pt x="0" y="633492"/>
                      </a:cubicBezTo>
                      <a:cubicBezTo>
                        <a:pt x="66273" y="693032"/>
                        <a:pt x="153806" y="729255"/>
                        <a:pt x="249880" y="729255"/>
                      </a:cubicBezTo>
                      <a:cubicBezTo>
                        <a:pt x="456493" y="729255"/>
                        <a:pt x="623953" y="561795"/>
                        <a:pt x="623953" y="355182"/>
                      </a:cubicBezTo>
                      <a:cubicBezTo>
                        <a:pt x="623953" y="189593"/>
                        <a:pt x="516220" y="49191"/>
                        <a:pt x="367090" y="0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7" name="Forma Livre: Forma 166">
                  <a:extLst>
                    <a:ext uri="{FF2B5EF4-FFF2-40B4-BE49-F238E27FC236}">
                      <a16:creationId xmlns:a16="http://schemas.microsoft.com/office/drawing/2014/main" id="{67F8A83C-72BA-BEE0-B751-A9A54CB09E37}"/>
                    </a:ext>
                  </a:extLst>
                </p:cNvPr>
                <p:cNvSpPr/>
                <p:nvPr/>
              </p:nvSpPr>
              <p:spPr>
                <a:xfrm>
                  <a:off x="-5282295" y="1208566"/>
                  <a:ext cx="85662" cy="92208"/>
                </a:xfrm>
                <a:custGeom>
                  <a:avLst/>
                  <a:gdLst>
                    <a:gd name="connsiteX0" fmla="*/ 85663 w 85662"/>
                    <a:gd name="connsiteY0" fmla="*/ 46634 h 92208"/>
                    <a:gd name="connsiteX1" fmla="*/ 42831 w 85662"/>
                    <a:gd name="connsiteY1" fmla="*/ 0 h 92208"/>
                    <a:gd name="connsiteX2" fmla="*/ 0 w 85662"/>
                    <a:gd name="connsiteY2" fmla="*/ 46634 h 92208"/>
                    <a:gd name="connsiteX3" fmla="*/ 42831 w 85662"/>
                    <a:gd name="connsiteY3" fmla="*/ 92209 h 92208"/>
                    <a:gd name="connsiteX4" fmla="*/ 85663 w 85662"/>
                    <a:gd name="connsiteY4" fmla="*/ 46634 h 92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662" h="92208">
                      <a:moveTo>
                        <a:pt x="85663" y="46634"/>
                      </a:moveTo>
                      <a:cubicBezTo>
                        <a:pt x="69889" y="32607"/>
                        <a:pt x="55487" y="16958"/>
                        <a:pt x="42831" y="0"/>
                      </a:cubicBezTo>
                      <a:cubicBezTo>
                        <a:pt x="30175" y="16958"/>
                        <a:pt x="15773" y="32544"/>
                        <a:pt x="0" y="46634"/>
                      </a:cubicBezTo>
                      <a:cubicBezTo>
                        <a:pt x="13030" y="62969"/>
                        <a:pt x="27307" y="78243"/>
                        <a:pt x="42831" y="92209"/>
                      </a:cubicBezTo>
                      <a:cubicBezTo>
                        <a:pt x="58355" y="78243"/>
                        <a:pt x="72632" y="62969"/>
                        <a:pt x="85663" y="46634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68" name="Forma Livre: Forma 167">
                  <a:extLst>
                    <a:ext uri="{FF2B5EF4-FFF2-40B4-BE49-F238E27FC236}">
                      <a16:creationId xmlns:a16="http://schemas.microsoft.com/office/drawing/2014/main" id="{80B47145-9405-061D-E8F8-C5CF2C1441C6}"/>
                    </a:ext>
                  </a:extLst>
                </p:cNvPr>
                <p:cNvSpPr/>
                <p:nvPr/>
              </p:nvSpPr>
              <p:spPr>
                <a:xfrm>
                  <a:off x="-5282295" y="744155"/>
                  <a:ext cx="85662" cy="92208"/>
                </a:xfrm>
                <a:custGeom>
                  <a:avLst/>
                  <a:gdLst>
                    <a:gd name="connsiteX0" fmla="*/ 42831 w 85662"/>
                    <a:gd name="connsiteY0" fmla="*/ 92209 h 92208"/>
                    <a:gd name="connsiteX1" fmla="*/ 85663 w 85662"/>
                    <a:gd name="connsiteY1" fmla="*/ 45575 h 92208"/>
                    <a:gd name="connsiteX2" fmla="*/ 42831 w 85662"/>
                    <a:gd name="connsiteY2" fmla="*/ 0 h 92208"/>
                    <a:gd name="connsiteX3" fmla="*/ 0 w 85662"/>
                    <a:gd name="connsiteY3" fmla="*/ 45575 h 92208"/>
                    <a:gd name="connsiteX4" fmla="*/ 42831 w 85662"/>
                    <a:gd name="connsiteY4" fmla="*/ 92209 h 92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662" h="92208">
                      <a:moveTo>
                        <a:pt x="42831" y="92209"/>
                      </a:moveTo>
                      <a:cubicBezTo>
                        <a:pt x="55487" y="75251"/>
                        <a:pt x="69889" y="59665"/>
                        <a:pt x="85663" y="45575"/>
                      </a:cubicBezTo>
                      <a:cubicBezTo>
                        <a:pt x="72632" y="29240"/>
                        <a:pt x="58355" y="13965"/>
                        <a:pt x="42831" y="0"/>
                      </a:cubicBezTo>
                      <a:cubicBezTo>
                        <a:pt x="27307" y="13965"/>
                        <a:pt x="13030" y="29178"/>
                        <a:pt x="0" y="45575"/>
                      </a:cubicBezTo>
                      <a:cubicBezTo>
                        <a:pt x="15773" y="59602"/>
                        <a:pt x="30175" y="75251"/>
                        <a:pt x="42831" y="92209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grpSp>
              <p:nvGrpSpPr>
                <p:cNvPr id="169" name="Gráfico 2">
                  <a:extLst>
                    <a:ext uri="{FF2B5EF4-FFF2-40B4-BE49-F238E27FC236}">
                      <a16:creationId xmlns:a16="http://schemas.microsoft.com/office/drawing/2014/main" id="{617B390E-9A5A-D07A-6E1F-727303A79097}"/>
                    </a:ext>
                  </a:extLst>
                </p:cNvPr>
                <p:cNvGrpSpPr/>
                <p:nvPr/>
              </p:nvGrpSpPr>
              <p:grpSpPr>
                <a:xfrm>
                  <a:off x="-5591092" y="648392"/>
                  <a:ext cx="702321" cy="606808"/>
                  <a:chOff x="-5591092" y="648392"/>
                  <a:chExt cx="702321" cy="606808"/>
                </a:xfrm>
                <a:solidFill>
                  <a:srgbClr val="EBCB7A"/>
                </a:solidFill>
              </p:grpSpPr>
              <p:sp>
                <p:nvSpPr>
                  <p:cNvPr id="175" name="Forma Livre: Forma 174">
                    <a:extLst>
                      <a:ext uri="{FF2B5EF4-FFF2-40B4-BE49-F238E27FC236}">
                        <a16:creationId xmlns:a16="http://schemas.microsoft.com/office/drawing/2014/main" id="{77987BD0-8FF4-034F-1E44-D21B781B3759}"/>
                      </a:ext>
                    </a:extLst>
                  </p:cNvPr>
                  <p:cNvSpPr/>
                  <p:nvPr/>
                </p:nvSpPr>
                <p:spPr>
                  <a:xfrm>
                    <a:off x="-5239464" y="789729"/>
                    <a:ext cx="101186" cy="117832"/>
                  </a:xfrm>
                  <a:custGeom>
                    <a:avLst/>
                    <a:gdLst>
                      <a:gd name="connsiteX0" fmla="*/ 0 w 101186"/>
                      <a:gd name="connsiteY0" fmla="*/ 46634 h 117832"/>
                      <a:gd name="connsiteX1" fmla="*/ 39776 w 101186"/>
                      <a:gd name="connsiteY1" fmla="*/ 117833 h 117832"/>
                      <a:gd name="connsiteX2" fmla="*/ 101187 w 101186"/>
                      <a:gd name="connsiteY2" fmla="*/ 103369 h 117832"/>
                      <a:gd name="connsiteX3" fmla="*/ 42831 w 101186"/>
                      <a:gd name="connsiteY3" fmla="*/ 0 h 117832"/>
                      <a:gd name="connsiteX4" fmla="*/ 0 w 101186"/>
                      <a:gd name="connsiteY4" fmla="*/ 46634 h 117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1186" h="117832">
                        <a:moveTo>
                          <a:pt x="0" y="46634"/>
                        </a:moveTo>
                        <a:cubicBezTo>
                          <a:pt x="16210" y="68331"/>
                          <a:pt x="29614" y="92271"/>
                          <a:pt x="39776" y="117833"/>
                        </a:cubicBezTo>
                        <a:cubicBezTo>
                          <a:pt x="60974" y="115090"/>
                          <a:pt x="81548" y="110227"/>
                          <a:pt x="101187" y="103369"/>
                        </a:cubicBezTo>
                        <a:cubicBezTo>
                          <a:pt x="87284" y="65650"/>
                          <a:pt x="67395" y="30861"/>
                          <a:pt x="42831" y="0"/>
                        </a:cubicBezTo>
                        <a:cubicBezTo>
                          <a:pt x="27058" y="14028"/>
                          <a:pt x="12656" y="29676"/>
                          <a:pt x="0" y="46634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pt-BR"/>
                  </a:p>
                </p:txBody>
              </p:sp>
              <p:sp>
                <p:nvSpPr>
                  <p:cNvPr id="176" name="Forma Livre: Forma 175">
                    <a:extLst>
                      <a:ext uri="{FF2B5EF4-FFF2-40B4-BE49-F238E27FC236}">
                        <a16:creationId xmlns:a16="http://schemas.microsoft.com/office/drawing/2014/main" id="{0121938D-B3EC-E172-7FBA-3F2FBC713A0B}"/>
                      </a:ext>
                    </a:extLst>
                  </p:cNvPr>
                  <p:cNvSpPr/>
                  <p:nvPr/>
                </p:nvSpPr>
                <p:spPr>
                  <a:xfrm>
                    <a:off x="-5546889" y="648392"/>
                    <a:ext cx="307425" cy="141337"/>
                  </a:xfrm>
                  <a:custGeom>
                    <a:avLst/>
                    <a:gdLst>
                      <a:gd name="connsiteX0" fmla="*/ 264594 w 307425"/>
                      <a:gd name="connsiteY0" fmla="*/ 141337 h 141337"/>
                      <a:gd name="connsiteX1" fmla="*/ 307425 w 307425"/>
                      <a:gd name="connsiteY1" fmla="*/ 95763 h 141337"/>
                      <a:gd name="connsiteX2" fmla="*/ 57545 w 307425"/>
                      <a:gd name="connsiteY2" fmla="*/ 0 h 141337"/>
                      <a:gd name="connsiteX3" fmla="*/ 0 w 307425"/>
                      <a:gd name="connsiteY3" fmla="*/ 4427 h 141337"/>
                      <a:gd name="connsiteX4" fmla="*/ 17207 w 307425"/>
                      <a:gd name="connsiteY4" fmla="*/ 65026 h 141337"/>
                      <a:gd name="connsiteX5" fmla="*/ 57482 w 307425"/>
                      <a:gd name="connsiteY5" fmla="*/ 62345 h 141337"/>
                      <a:gd name="connsiteX6" fmla="*/ 264594 w 307425"/>
                      <a:gd name="connsiteY6" fmla="*/ 141337 h 141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7425" h="141337">
                        <a:moveTo>
                          <a:pt x="264594" y="141337"/>
                        </a:moveTo>
                        <a:cubicBezTo>
                          <a:pt x="277624" y="125003"/>
                          <a:pt x="291901" y="109728"/>
                          <a:pt x="307425" y="95763"/>
                        </a:cubicBezTo>
                        <a:cubicBezTo>
                          <a:pt x="241152" y="36223"/>
                          <a:pt x="153619" y="0"/>
                          <a:pt x="57545" y="0"/>
                        </a:cubicBezTo>
                        <a:cubicBezTo>
                          <a:pt x="37968" y="0"/>
                          <a:pt x="18766" y="1496"/>
                          <a:pt x="0" y="4427"/>
                        </a:cubicBezTo>
                        <a:cubicBezTo>
                          <a:pt x="3678" y="25437"/>
                          <a:pt x="9539" y="45699"/>
                          <a:pt x="17207" y="65026"/>
                        </a:cubicBezTo>
                        <a:cubicBezTo>
                          <a:pt x="30425" y="63343"/>
                          <a:pt x="43829" y="62345"/>
                          <a:pt x="57482" y="62345"/>
                        </a:cubicBezTo>
                        <a:cubicBezTo>
                          <a:pt x="136973" y="62345"/>
                          <a:pt x="209481" y="92271"/>
                          <a:pt x="264594" y="141337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pt-BR"/>
                  </a:p>
                </p:txBody>
              </p:sp>
              <p:sp>
                <p:nvSpPr>
                  <p:cNvPr id="177" name="Forma Livre: Forma 176">
                    <a:extLst>
                      <a:ext uri="{FF2B5EF4-FFF2-40B4-BE49-F238E27FC236}">
                        <a16:creationId xmlns:a16="http://schemas.microsoft.com/office/drawing/2014/main" id="{5930BE3A-C806-DBA6-E866-A5FB33DC281F}"/>
                      </a:ext>
                    </a:extLst>
                  </p:cNvPr>
                  <p:cNvSpPr/>
                  <p:nvPr/>
                </p:nvSpPr>
                <p:spPr>
                  <a:xfrm>
                    <a:off x="-5239464" y="953386"/>
                    <a:ext cx="124192" cy="301814"/>
                  </a:xfrm>
                  <a:custGeom>
                    <a:avLst/>
                    <a:gdLst>
                      <a:gd name="connsiteX0" fmla="*/ 61847 w 124192"/>
                      <a:gd name="connsiteY0" fmla="*/ 69079 h 301814"/>
                      <a:gd name="connsiteX1" fmla="*/ 0 w 124192"/>
                      <a:gd name="connsiteY1" fmla="*/ 255180 h 301814"/>
                      <a:gd name="connsiteX2" fmla="*/ 42831 w 124192"/>
                      <a:gd name="connsiteY2" fmla="*/ 301814 h 301814"/>
                      <a:gd name="connsiteX3" fmla="*/ 124192 w 124192"/>
                      <a:gd name="connsiteY3" fmla="*/ 69079 h 301814"/>
                      <a:gd name="connsiteX4" fmla="*/ 117708 w 124192"/>
                      <a:gd name="connsiteY4" fmla="*/ 0 h 301814"/>
                      <a:gd name="connsiteX5" fmla="*/ 56983 w 124192"/>
                      <a:gd name="connsiteY5" fmla="*/ 14776 h 301814"/>
                      <a:gd name="connsiteX6" fmla="*/ 61847 w 124192"/>
                      <a:gd name="connsiteY6" fmla="*/ 69079 h 301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192" h="301814">
                        <a:moveTo>
                          <a:pt x="61847" y="69079"/>
                        </a:moveTo>
                        <a:cubicBezTo>
                          <a:pt x="61847" y="138781"/>
                          <a:pt x="38841" y="203246"/>
                          <a:pt x="0" y="255180"/>
                        </a:cubicBezTo>
                        <a:cubicBezTo>
                          <a:pt x="12656" y="272138"/>
                          <a:pt x="27058" y="287724"/>
                          <a:pt x="42831" y="301814"/>
                        </a:cubicBezTo>
                        <a:cubicBezTo>
                          <a:pt x="93705" y="237910"/>
                          <a:pt x="124192" y="157111"/>
                          <a:pt x="124192" y="69079"/>
                        </a:cubicBezTo>
                        <a:cubicBezTo>
                          <a:pt x="124192" y="45450"/>
                          <a:pt x="121885" y="22444"/>
                          <a:pt x="117708" y="0"/>
                        </a:cubicBezTo>
                        <a:cubicBezTo>
                          <a:pt x="98132" y="6546"/>
                          <a:pt x="77869" y="11534"/>
                          <a:pt x="56983" y="14776"/>
                        </a:cubicBezTo>
                        <a:cubicBezTo>
                          <a:pt x="60101" y="32420"/>
                          <a:pt x="61847" y="50562"/>
                          <a:pt x="61847" y="69079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pt-BR"/>
                  </a:p>
                </p:txBody>
              </p:sp>
              <p:sp>
                <p:nvSpPr>
                  <p:cNvPr id="178" name="Forma Livre: Forma 177">
                    <a:extLst>
                      <a:ext uri="{FF2B5EF4-FFF2-40B4-BE49-F238E27FC236}">
                        <a16:creationId xmlns:a16="http://schemas.microsoft.com/office/drawing/2014/main" id="{D4B06F3B-5E93-A986-C872-15681DD7C19B}"/>
                      </a:ext>
                    </a:extLst>
                  </p:cNvPr>
                  <p:cNvSpPr/>
                  <p:nvPr/>
                </p:nvSpPr>
                <p:spPr>
                  <a:xfrm>
                    <a:off x="-5340775" y="789729"/>
                    <a:ext cx="101311" cy="117957"/>
                  </a:xfrm>
                  <a:custGeom>
                    <a:avLst/>
                    <a:gdLst>
                      <a:gd name="connsiteX0" fmla="*/ 58480 w 101311"/>
                      <a:gd name="connsiteY0" fmla="*/ 0 h 117957"/>
                      <a:gd name="connsiteX1" fmla="*/ 0 w 101311"/>
                      <a:gd name="connsiteY1" fmla="*/ 103681 h 117957"/>
                      <a:gd name="connsiteX2" fmla="*/ 61473 w 101311"/>
                      <a:gd name="connsiteY2" fmla="*/ 117958 h 117957"/>
                      <a:gd name="connsiteX3" fmla="*/ 101311 w 101311"/>
                      <a:gd name="connsiteY3" fmla="*/ 46634 h 117957"/>
                      <a:gd name="connsiteX4" fmla="*/ 58480 w 101311"/>
                      <a:gd name="connsiteY4" fmla="*/ 0 h 117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1311" h="117957">
                        <a:moveTo>
                          <a:pt x="58480" y="0"/>
                        </a:moveTo>
                        <a:cubicBezTo>
                          <a:pt x="33854" y="30986"/>
                          <a:pt x="13903" y="65899"/>
                          <a:pt x="0" y="103681"/>
                        </a:cubicBezTo>
                        <a:cubicBezTo>
                          <a:pt x="19701" y="110414"/>
                          <a:pt x="40275" y="115214"/>
                          <a:pt x="61473" y="117958"/>
                        </a:cubicBezTo>
                        <a:cubicBezTo>
                          <a:pt x="71635" y="92334"/>
                          <a:pt x="85039" y="68393"/>
                          <a:pt x="101311" y="46634"/>
                        </a:cubicBezTo>
                        <a:cubicBezTo>
                          <a:pt x="88655" y="29676"/>
                          <a:pt x="74253" y="14028"/>
                          <a:pt x="58480" y="0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pt-BR"/>
                  </a:p>
                </p:txBody>
              </p:sp>
              <p:sp>
                <p:nvSpPr>
                  <p:cNvPr id="179" name="Forma Livre: Forma 178">
                    <a:extLst>
                      <a:ext uri="{FF2B5EF4-FFF2-40B4-BE49-F238E27FC236}">
                        <a16:creationId xmlns:a16="http://schemas.microsoft.com/office/drawing/2014/main" id="{0ADD6DEF-84DB-FFEB-2BC2-8B9402307065}"/>
                      </a:ext>
                    </a:extLst>
                  </p:cNvPr>
                  <p:cNvSpPr/>
                  <p:nvPr/>
                </p:nvSpPr>
                <p:spPr>
                  <a:xfrm>
                    <a:off x="-5239464" y="648392"/>
                    <a:ext cx="306365" cy="141337"/>
                  </a:xfrm>
                  <a:custGeom>
                    <a:avLst/>
                    <a:gdLst>
                      <a:gd name="connsiteX0" fmla="*/ 42831 w 306365"/>
                      <a:gd name="connsiteY0" fmla="*/ 141337 h 141337"/>
                      <a:gd name="connsiteX1" fmla="*/ 249880 w 306365"/>
                      <a:gd name="connsiteY1" fmla="*/ 62345 h 141337"/>
                      <a:gd name="connsiteX2" fmla="*/ 289158 w 306365"/>
                      <a:gd name="connsiteY2" fmla="*/ 64902 h 141337"/>
                      <a:gd name="connsiteX3" fmla="*/ 306365 w 306365"/>
                      <a:gd name="connsiteY3" fmla="*/ 4239 h 141337"/>
                      <a:gd name="connsiteX4" fmla="*/ 249880 w 306365"/>
                      <a:gd name="connsiteY4" fmla="*/ 0 h 141337"/>
                      <a:gd name="connsiteX5" fmla="*/ 0 w 306365"/>
                      <a:gd name="connsiteY5" fmla="*/ 95763 h 141337"/>
                      <a:gd name="connsiteX6" fmla="*/ 42831 w 306365"/>
                      <a:gd name="connsiteY6" fmla="*/ 141337 h 141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6365" h="141337">
                        <a:moveTo>
                          <a:pt x="42831" y="141337"/>
                        </a:moveTo>
                        <a:cubicBezTo>
                          <a:pt x="97944" y="92271"/>
                          <a:pt x="170452" y="62345"/>
                          <a:pt x="249880" y="62345"/>
                        </a:cubicBezTo>
                        <a:cubicBezTo>
                          <a:pt x="263222" y="62345"/>
                          <a:pt x="276315" y="63281"/>
                          <a:pt x="289158" y="64902"/>
                        </a:cubicBezTo>
                        <a:cubicBezTo>
                          <a:pt x="296827" y="45575"/>
                          <a:pt x="302625" y="25250"/>
                          <a:pt x="306365" y="4239"/>
                        </a:cubicBezTo>
                        <a:cubicBezTo>
                          <a:pt x="287911" y="1434"/>
                          <a:pt x="269083" y="0"/>
                          <a:pt x="249880" y="0"/>
                        </a:cubicBezTo>
                        <a:cubicBezTo>
                          <a:pt x="153806" y="0"/>
                          <a:pt x="66211" y="36223"/>
                          <a:pt x="0" y="95763"/>
                        </a:cubicBezTo>
                        <a:cubicBezTo>
                          <a:pt x="15524" y="109728"/>
                          <a:pt x="29801" y="125003"/>
                          <a:pt x="42831" y="141337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pt-BR"/>
                  </a:p>
                </p:txBody>
              </p:sp>
              <p:sp>
                <p:nvSpPr>
                  <p:cNvPr id="180" name="Forma Livre: Forma 179">
                    <a:extLst>
                      <a:ext uri="{FF2B5EF4-FFF2-40B4-BE49-F238E27FC236}">
                        <a16:creationId xmlns:a16="http://schemas.microsoft.com/office/drawing/2014/main" id="{68F6394E-6FEA-7146-611B-245002C0774E}"/>
                      </a:ext>
                    </a:extLst>
                  </p:cNvPr>
                  <p:cNvSpPr/>
                  <p:nvPr/>
                </p:nvSpPr>
                <p:spPr>
                  <a:xfrm>
                    <a:off x="-5363594" y="953760"/>
                    <a:ext cx="124192" cy="301440"/>
                  </a:xfrm>
                  <a:custGeom>
                    <a:avLst/>
                    <a:gdLst>
                      <a:gd name="connsiteX0" fmla="*/ 67146 w 124192"/>
                      <a:gd name="connsiteY0" fmla="*/ 14589 h 301440"/>
                      <a:gd name="connsiteX1" fmla="*/ 6422 w 124192"/>
                      <a:gd name="connsiteY1" fmla="*/ 0 h 301440"/>
                      <a:gd name="connsiteX2" fmla="*/ 0 w 124192"/>
                      <a:gd name="connsiteY2" fmla="*/ 68705 h 301440"/>
                      <a:gd name="connsiteX3" fmla="*/ 81361 w 124192"/>
                      <a:gd name="connsiteY3" fmla="*/ 301440 h 301440"/>
                      <a:gd name="connsiteX4" fmla="*/ 124192 w 124192"/>
                      <a:gd name="connsiteY4" fmla="*/ 254806 h 301440"/>
                      <a:gd name="connsiteX5" fmla="*/ 62345 w 124192"/>
                      <a:gd name="connsiteY5" fmla="*/ 68705 h 301440"/>
                      <a:gd name="connsiteX6" fmla="*/ 67146 w 124192"/>
                      <a:gd name="connsiteY6" fmla="*/ 14589 h 301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192" h="301440">
                        <a:moveTo>
                          <a:pt x="67146" y="14589"/>
                        </a:moveTo>
                        <a:cubicBezTo>
                          <a:pt x="46261" y="11409"/>
                          <a:pt x="25998" y="6484"/>
                          <a:pt x="6422" y="0"/>
                        </a:cubicBezTo>
                        <a:cubicBezTo>
                          <a:pt x="2307" y="22257"/>
                          <a:pt x="0" y="45263"/>
                          <a:pt x="0" y="68705"/>
                        </a:cubicBezTo>
                        <a:cubicBezTo>
                          <a:pt x="0" y="156736"/>
                          <a:pt x="30487" y="237536"/>
                          <a:pt x="81361" y="301440"/>
                        </a:cubicBezTo>
                        <a:cubicBezTo>
                          <a:pt x="97134" y="287413"/>
                          <a:pt x="111536" y="271764"/>
                          <a:pt x="124192" y="254806"/>
                        </a:cubicBezTo>
                        <a:cubicBezTo>
                          <a:pt x="85351" y="202810"/>
                          <a:pt x="62345" y="138407"/>
                          <a:pt x="62345" y="68705"/>
                        </a:cubicBezTo>
                        <a:cubicBezTo>
                          <a:pt x="62345" y="50250"/>
                          <a:pt x="64029" y="32170"/>
                          <a:pt x="67146" y="14589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pt-BR"/>
                  </a:p>
                </p:txBody>
              </p:sp>
              <p:sp>
                <p:nvSpPr>
                  <p:cNvPr id="181" name="Forma Livre: Forma 180">
                    <a:extLst>
                      <a:ext uri="{FF2B5EF4-FFF2-40B4-BE49-F238E27FC236}">
                        <a16:creationId xmlns:a16="http://schemas.microsoft.com/office/drawing/2014/main" id="{93C08352-D830-9613-CD60-354DEBD0E654}"/>
                      </a:ext>
                    </a:extLst>
                  </p:cNvPr>
                  <p:cNvSpPr/>
                  <p:nvPr/>
                </p:nvSpPr>
                <p:spPr>
                  <a:xfrm>
                    <a:off x="-5296510" y="907562"/>
                    <a:ext cx="114029" cy="65026"/>
                  </a:xfrm>
                  <a:custGeom>
                    <a:avLst/>
                    <a:gdLst>
                      <a:gd name="connsiteX0" fmla="*/ 17207 w 114029"/>
                      <a:gd name="connsiteY0" fmla="*/ 125 h 65026"/>
                      <a:gd name="connsiteX1" fmla="*/ 0 w 114029"/>
                      <a:gd name="connsiteY1" fmla="*/ 60787 h 65026"/>
                      <a:gd name="connsiteX2" fmla="*/ 56485 w 114029"/>
                      <a:gd name="connsiteY2" fmla="*/ 65026 h 65026"/>
                      <a:gd name="connsiteX3" fmla="*/ 114030 w 114029"/>
                      <a:gd name="connsiteY3" fmla="*/ 60600 h 65026"/>
                      <a:gd name="connsiteX4" fmla="*/ 96823 w 114029"/>
                      <a:gd name="connsiteY4" fmla="*/ 0 h 65026"/>
                      <a:gd name="connsiteX5" fmla="*/ 56547 w 114029"/>
                      <a:gd name="connsiteY5" fmla="*/ 2681 h 65026"/>
                      <a:gd name="connsiteX6" fmla="*/ 17207 w 114029"/>
                      <a:gd name="connsiteY6" fmla="*/ 125 h 65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4029" h="65026">
                        <a:moveTo>
                          <a:pt x="17207" y="125"/>
                        </a:moveTo>
                        <a:cubicBezTo>
                          <a:pt x="9539" y="19452"/>
                          <a:pt x="3741" y="39776"/>
                          <a:pt x="0" y="60787"/>
                        </a:cubicBezTo>
                        <a:cubicBezTo>
                          <a:pt x="18454" y="63592"/>
                          <a:pt x="37282" y="65026"/>
                          <a:pt x="56485" y="65026"/>
                        </a:cubicBezTo>
                        <a:cubicBezTo>
                          <a:pt x="76062" y="65026"/>
                          <a:pt x="95264" y="63530"/>
                          <a:pt x="114030" y="60600"/>
                        </a:cubicBezTo>
                        <a:cubicBezTo>
                          <a:pt x="110352" y="39589"/>
                          <a:pt x="104491" y="19327"/>
                          <a:pt x="96823" y="0"/>
                        </a:cubicBezTo>
                        <a:cubicBezTo>
                          <a:pt x="83605" y="1683"/>
                          <a:pt x="70201" y="2681"/>
                          <a:pt x="56547" y="2681"/>
                        </a:cubicBezTo>
                        <a:cubicBezTo>
                          <a:pt x="43205" y="2681"/>
                          <a:pt x="30113" y="1746"/>
                          <a:pt x="17207" y="125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pt-BR"/>
                  </a:p>
                </p:txBody>
              </p:sp>
              <p:sp>
                <p:nvSpPr>
                  <p:cNvPr id="182" name="Forma Livre: Forma 181">
                    <a:extLst>
                      <a:ext uri="{FF2B5EF4-FFF2-40B4-BE49-F238E27FC236}">
                        <a16:creationId xmlns:a16="http://schemas.microsoft.com/office/drawing/2014/main" id="{4A48C2E3-48DA-102F-47A3-97873FC1E227}"/>
                      </a:ext>
                    </a:extLst>
                  </p:cNvPr>
                  <p:cNvSpPr/>
                  <p:nvPr/>
                </p:nvSpPr>
                <p:spPr>
                  <a:xfrm>
                    <a:off x="-5591092" y="713419"/>
                    <a:ext cx="250317" cy="240341"/>
                  </a:xfrm>
                  <a:custGeom>
                    <a:avLst/>
                    <a:gdLst>
                      <a:gd name="connsiteX0" fmla="*/ 61411 w 250317"/>
                      <a:gd name="connsiteY0" fmla="*/ 0 h 240341"/>
                      <a:gd name="connsiteX1" fmla="*/ 0 w 250317"/>
                      <a:gd name="connsiteY1" fmla="*/ 14464 h 240341"/>
                      <a:gd name="connsiteX2" fmla="*/ 233858 w 250317"/>
                      <a:gd name="connsiteY2" fmla="*/ 240342 h 240341"/>
                      <a:gd name="connsiteX3" fmla="*/ 250317 w 250317"/>
                      <a:gd name="connsiteY3" fmla="*/ 180054 h 240341"/>
                      <a:gd name="connsiteX4" fmla="*/ 61411 w 250317"/>
                      <a:gd name="connsiteY4" fmla="*/ 0 h 240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0317" h="240341">
                        <a:moveTo>
                          <a:pt x="61411" y="0"/>
                        </a:moveTo>
                        <a:cubicBezTo>
                          <a:pt x="40213" y="2743"/>
                          <a:pt x="19639" y="7606"/>
                          <a:pt x="0" y="14464"/>
                        </a:cubicBezTo>
                        <a:cubicBezTo>
                          <a:pt x="39278" y="121013"/>
                          <a:pt x="125626" y="204680"/>
                          <a:pt x="233858" y="240342"/>
                        </a:cubicBezTo>
                        <a:cubicBezTo>
                          <a:pt x="237723" y="219581"/>
                          <a:pt x="243210" y="199443"/>
                          <a:pt x="250317" y="180054"/>
                        </a:cubicBezTo>
                        <a:cubicBezTo>
                          <a:pt x="164156" y="150502"/>
                          <a:pt x="94952" y="84229"/>
                          <a:pt x="61411" y="0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pt-BR"/>
                  </a:p>
                </p:txBody>
              </p:sp>
              <p:sp>
                <p:nvSpPr>
                  <p:cNvPr id="183" name="Forma Livre: Forma 182">
                    <a:extLst>
                      <a:ext uri="{FF2B5EF4-FFF2-40B4-BE49-F238E27FC236}">
                        <a16:creationId xmlns:a16="http://schemas.microsoft.com/office/drawing/2014/main" id="{4BD55505-53D0-CC15-B94F-FDF8DE69F0C5}"/>
                      </a:ext>
                    </a:extLst>
                  </p:cNvPr>
                  <p:cNvSpPr/>
                  <p:nvPr/>
                </p:nvSpPr>
                <p:spPr>
                  <a:xfrm>
                    <a:off x="-5138277" y="713294"/>
                    <a:ext cx="249506" cy="240092"/>
                  </a:xfrm>
                  <a:custGeom>
                    <a:avLst/>
                    <a:gdLst>
                      <a:gd name="connsiteX0" fmla="*/ 249507 w 249506"/>
                      <a:gd name="connsiteY0" fmla="*/ 14277 h 240092"/>
                      <a:gd name="connsiteX1" fmla="*/ 188034 w 249506"/>
                      <a:gd name="connsiteY1" fmla="*/ 0 h 240092"/>
                      <a:gd name="connsiteX2" fmla="*/ 0 w 249506"/>
                      <a:gd name="connsiteY2" fmla="*/ 179804 h 240092"/>
                      <a:gd name="connsiteX3" fmla="*/ 16522 w 249506"/>
                      <a:gd name="connsiteY3" fmla="*/ 240092 h 240092"/>
                      <a:gd name="connsiteX4" fmla="*/ 249507 w 249506"/>
                      <a:gd name="connsiteY4" fmla="*/ 14277 h 240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506" h="240092">
                        <a:moveTo>
                          <a:pt x="249507" y="14277"/>
                        </a:moveTo>
                        <a:cubicBezTo>
                          <a:pt x="229805" y="7544"/>
                          <a:pt x="209231" y="2743"/>
                          <a:pt x="188034" y="0"/>
                        </a:cubicBezTo>
                        <a:cubicBezTo>
                          <a:pt x="154617" y="83979"/>
                          <a:pt x="85787" y="150128"/>
                          <a:pt x="0" y="179804"/>
                        </a:cubicBezTo>
                        <a:cubicBezTo>
                          <a:pt x="7170" y="199194"/>
                          <a:pt x="12656" y="219331"/>
                          <a:pt x="16522" y="240092"/>
                        </a:cubicBezTo>
                        <a:cubicBezTo>
                          <a:pt x="124379" y="204181"/>
                          <a:pt x="210416" y="120638"/>
                          <a:pt x="249507" y="14277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pt-BR"/>
                  </a:p>
                </p:txBody>
              </p:sp>
            </p:grpSp>
            <p:sp>
              <p:nvSpPr>
                <p:cNvPr id="170" name="Forma Livre: Forma 169">
                  <a:extLst>
                    <a:ext uri="{FF2B5EF4-FFF2-40B4-BE49-F238E27FC236}">
                      <a16:creationId xmlns:a16="http://schemas.microsoft.com/office/drawing/2014/main" id="{EBECE83D-7CA4-6520-0D58-CFFDF80696D1}"/>
                    </a:ext>
                  </a:extLst>
                </p:cNvPr>
                <p:cNvSpPr/>
                <p:nvPr/>
              </p:nvSpPr>
              <p:spPr>
                <a:xfrm>
                  <a:off x="-5614035" y="224443"/>
                  <a:ext cx="748145" cy="443151"/>
                </a:xfrm>
                <a:custGeom>
                  <a:avLst/>
                  <a:gdLst>
                    <a:gd name="connsiteX0" fmla="*/ 62345 w 748145"/>
                    <a:gd name="connsiteY0" fmla="*/ 374073 h 443151"/>
                    <a:gd name="connsiteX1" fmla="*/ 374073 w 748145"/>
                    <a:gd name="connsiteY1" fmla="*/ 62345 h 443151"/>
                    <a:gd name="connsiteX2" fmla="*/ 685800 w 748145"/>
                    <a:gd name="connsiteY2" fmla="*/ 374073 h 443151"/>
                    <a:gd name="connsiteX3" fmla="*/ 680999 w 748145"/>
                    <a:gd name="connsiteY3" fmla="*/ 428189 h 443151"/>
                    <a:gd name="connsiteX4" fmla="*/ 741724 w 748145"/>
                    <a:gd name="connsiteY4" fmla="*/ 442777 h 443151"/>
                    <a:gd name="connsiteX5" fmla="*/ 748146 w 748145"/>
                    <a:gd name="connsiteY5" fmla="*/ 374073 h 443151"/>
                    <a:gd name="connsiteX6" fmla="*/ 374073 w 748145"/>
                    <a:gd name="connsiteY6" fmla="*/ 0 h 443151"/>
                    <a:gd name="connsiteX7" fmla="*/ 0 w 748145"/>
                    <a:gd name="connsiteY7" fmla="*/ 374073 h 443151"/>
                    <a:gd name="connsiteX8" fmla="*/ 6484 w 748145"/>
                    <a:gd name="connsiteY8" fmla="*/ 443152 h 443151"/>
                    <a:gd name="connsiteX9" fmla="*/ 67209 w 748145"/>
                    <a:gd name="connsiteY9" fmla="*/ 428376 h 443151"/>
                    <a:gd name="connsiteX10" fmla="*/ 62345 w 748145"/>
                    <a:gd name="connsiteY10" fmla="*/ 374073 h 443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8145" h="443151">
                      <a:moveTo>
                        <a:pt x="62345" y="374073"/>
                      </a:moveTo>
                      <a:cubicBezTo>
                        <a:pt x="62345" y="202186"/>
                        <a:pt x="202186" y="62345"/>
                        <a:pt x="374073" y="62345"/>
                      </a:cubicBezTo>
                      <a:cubicBezTo>
                        <a:pt x="545959" y="62345"/>
                        <a:pt x="685800" y="202186"/>
                        <a:pt x="685800" y="374073"/>
                      </a:cubicBezTo>
                      <a:cubicBezTo>
                        <a:pt x="685800" y="392527"/>
                        <a:pt x="684117" y="410607"/>
                        <a:pt x="680999" y="428189"/>
                      </a:cubicBezTo>
                      <a:cubicBezTo>
                        <a:pt x="701885" y="431368"/>
                        <a:pt x="722148" y="436294"/>
                        <a:pt x="741724" y="442777"/>
                      </a:cubicBezTo>
                      <a:cubicBezTo>
                        <a:pt x="745839" y="420520"/>
                        <a:pt x="748146" y="397515"/>
                        <a:pt x="748146" y="374073"/>
                      </a:cubicBezTo>
                      <a:cubicBezTo>
                        <a:pt x="748146" y="167460"/>
                        <a:pt x="580686" y="0"/>
                        <a:pt x="374073" y="0"/>
                      </a:cubicBezTo>
                      <a:cubicBezTo>
                        <a:pt x="167460" y="0"/>
                        <a:pt x="0" y="167460"/>
                        <a:pt x="0" y="374073"/>
                      </a:cubicBezTo>
                      <a:cubicBezTo>
                        <a:pt x="0" y="397702"/>
                        <a:pt x="2307" y="420707"/>
                        <a:pt x="6484" y="443152"/>
                      </a:cubicBezTo>
                      <a:cubicBezTo>
                        <a:pt x="26060" y="436605"/>
                        <a:pt x="46323" y="431618"/>
                        <a:pt x="67209" y="428376"/>
                      </a:cubicBezTo>
                      <a:cubicBezTo>
                        <a:pt x="64029" y="410732"/>
                        <a:pt x="62345" y="392589"/>
                        <a:pt x="62345" y="374073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71" name="Forma Livre: Forma 170">
                  <a:extLst>
                    <a:ext uri="{FF2B5EF4-FFF2-40B4-BE49-F238E27FC236}">
                      <a16:creationId xmlns:a16="http://schemas.microsoft.com/office/drawing/2014/main" id="{DBC7B4E8-6A9E-B38C-37FF-85DC2CCBCDE7}"/>
                    </a:ext>
                  </a:extLst>
                </p:cNvPr>
                <p:cNvSpPr/>
                <p:nvPr/>
              </p:nvSpPr>
              <p:spPr>
                <a:xfrm>
                  <a:off x="-5607614" y="652819"/>
                  <a:ext cx="77931" cy="75063"/>
                </a:xfrm>
                <a:custGeom>
                  <a:avLst/>
                  <a:gdLst>
                    <a:gd name="connsiteX0" fmla="*/ 77932 w 77931"/>
                    <a:gd name="connsiteY0" fmla="*/ 60600 h 75063"/>
                    <a:gd name="connsiteX1" fmla="*/ 60724 w 77931"/>
                    <a:gd name="connsiteY1" fmla="*/ 0 h 75063"/>
                    <a:gd name="connsiteX2" fmla="*/ 0 w 77931"/>
                    <a:gd name="connsiteY2" fmla="*/ 14776 h 75063"/>
                    <a:gd name="connsiteX3" fmla="*/ 16521 w 77931"/>
                    <a:gd name="connsiteY3" fmla="*/ 75064 h 75063"/>
                    <a:gd name="connsiteX4" fmla="*/ 77932 w 77931"/>
                    <a:gd name="connsiteY4" fmla="*/ 60600 h 75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31" h="75063">
                      <a:moveTo>
                        <a:pt x="77932" y="60600"/>
                      </a:moveTo>
                      <a:cubicBezTo>
                        <a:pt x="70201" y="41273"/>
                        <a:pt x="64403" y="20948"/>
                        <a:pt x="60724" y="0"/>
                      </a:cubicBezTo>
                      <a:cubicBezTo>
                        <a:pt x="39838" y="3242"/>
                        <a:pt x="19576" y="8230"/>
                        <a:pt x="0" y="14776"/>
                      </a:cubicBezTo>
                      <a:cubicBezTo>
                        <a:pt x="3865" y="35537"/>
                        <a:pt x="9352" y="55674"/>
                        <a:pt x="16521" y="75064"/>
                      </a:cubicBezTo>
                      <a:cubicBezTo>
                        <a:pt x="36223" y="68268"/>
                        <a:pt x="56734" y="63343"/>
                        <a:pt x="77932" y="60600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72" name="Forma Livre: Forma 171">
                  <a:extLst>
                    <a:ext uri="{FF2B5EF4-FFF2-40B4-BE49-F238E27FC236}">
                      <a16:creationId xmlns:a16="http://schemas.microsoft.com/office/drawing/2014/main" id="{DBC446F8-D59A-3E79-369F-F76CD41D2B46}"/>
                    </a:ext>
                  </a:extLst>
                </p:cNvPr>
                <p:cNvSpPr/>
                <p:nvPr/>
              </p:nvSpPr>
              <p:spPr>
                <a:xfrm>
                  <a:off x="-5199687" y="893098"/>
                  <a:ext cx="77931" cy="75063"/>
                </a:xfrm>
                <a:custGeom>
                  <a:avLst/>
                  <a:gdLst>
                    <a:gd name="connsiteX0" fmla="*/ 17207 w 77931"/>
                    <a:gd name="connsiteY0" fmla="*/ 75064 h 75063"/>
                    <a:gd name="connsiteX1" fmla="*/ 77932 w 77931"/>
                    <a:gd name="connsiteY1" fmla="*/ 60288 h 75063"/>
                    <a:gd name="connsiteX2" fmla="*/ 61410 w 77931"/>
                    <a:gd name="connsiteY2" fmla="*/ 0 h 75063"/>
                    <a:gd name="connsiteX3" fmla="*/ 0 w 77931"/>
                    <a:gd name="connsiteY3" fmla="*/ 14464 h 75063"/>
                    <a:gd name="connsiteX4" fmla="*/ 17207 w 77931"/>
                    <a:gd name="connsiteY4" fmla="*/ 75064 h 75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31" h="75063">
                      <a:moveTo>
                        <a:pt x="17207" y="75064"/>
                      </a:moveTo>
                      <a:cubicBezTo>
                        <a:pt x="38093" y="71822"/>
                        <a:pt x="58355" y="66834"/>
                        <a:pt x="77932" y="60288"/>
                      </a:cubicBezTo>
                      <a:cubicBezTo>
                        <a:pt x="74066" y="39527"/>
                        <a:pt x="68580" y="19389"/>
                        <a:pt x="61410" y="0"/>
                      </a:cubicBezTo>
                      <a:cubicBezTo>
                        <a:pt x="41771" y="6796"/>
                        <a:pt x="21197" y="11659"/>
                        <a:pt x="0" y="14464"/>
                      </a:cubicBezTo>
                      <a:cubicBezTo>
                        <a:pt x="7731" y="33791"/>
                        <a:pt x="13529" y="54053"/>
                        <a:pt x="17207" y="75064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73" name="Forma Livre: Forma 172">
                  <a:extLst>
                    <a:ext uri="{FF2B5EF4-FFF2-40B4-BE49-F238E27FC236}">
                      <a16:creationId xmlns:a16="http://schemas.microsoft.com/office/drawing/2014/main" id="{368DA706-BA47-C957-6BC4-6758D3C09236}"/>
                    </a:ext>
                  </a:extLst>
                </p:cNvPr>
                <p:cNvSpPr/>
                <p:nvPr/>
              </p:nvSpPr>
              <p:spPr>
                <a:xfrm>
                  <a:off x="-4950244" y="652694"/>
                  <a:ext cx="77931" cy="74876"/>
                </a:xfrm>
                <a:custGeom>
                  <a:avLst/>
                  <a:gdLst>
                    <a:gd name="connsiteX0" fmla="*/ 0 w 77931"/>
                    <a:gd name="connsiteY0" fmla="*/ 60600 h 74876"/>
                    <a:gd name="connsiteX1" fmla="*/ 61473 w 77931"/>
                    <a:gd name="connsiteY1" fmla="*/ 74877 h 74876"/>
                    <a:gd name="connsiteX2" fmla="*/ 77932 w 77931"/>
                    <a:gd name="connsiteY2" fmla="*/ 14589 h 74876"/>
                    <a:gd name="connsiteX3" fmla="*/ 17207 w 77931"/>
                    <a:gd name="connsiteY3" fmla="*/ 0 h 74876"/>
                    <a:gd name="connsiteX4" fmla="*/ 0 w 77931"/>
                    <a:gd name="connsiteY4" fmla="*/ 60600 h 74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31" h="74876">
                      <a:moveTo>
                        <a:pt x="0" y="60600"/>
                      </a:moveTo>
                      <a:cubicBezTo>
                        <a:pt x="21260" y="63281"/>
                        <a:pt x="41772" y="68081"/>
                        <a:pt x="61473" y="74877"/>
                      </a:cubicBezTo>
                      <a:cubicBezTo>
                        <a:pt x="68580" y="55487"/>
                        <a:pt x="74066" y="35288"/>
                        <a:pt x="77932" y="14589"/>
                      </a:cubicBezTo>
                      <a:cubicBezTo>
                        <a:pt x="58356" y="8105"/>
                        <a:pt x="38093" y="3180"/>
                        <a:pt x="17207" y="0"/>
                      </a:cubicBezTo>
                      <a:cubicBezTo>
                        <a:pt x="13467" y="20948"/>
                        <a:pt x="7669" y="41273"/>
                        <a:pt x="0" y="60600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74" name="Forma Livre: Forma 173">
                  <a:extLst>
                    <a:ext uri="{FF2B5EF4-FFF2-40B4-BE49-F238E27FC236}">
                      <a16:creationId xmlns:a16="http://schemas.microsoft.com/office/drawing/2014/main" id="{1C7F27CF-261C-A7D8-E2CE-2A6BCB67F9E6}"/>
                    </a:ext>
                  </a:extLst>
                </p:cNvPr>
                <p:cNvSpPr/>
                <p:nvPr/>
              </p:nvSpPr>
              <p:spPr>
                <a:xfrm>
                  <a:off x="-5357234" y="893410"/>
                  <a:ext cx="77931" cy="74876"/>
                </a:xfrm>
                <a:custGeom>
                  <a:avLst/>
                  <a:gdLst>
                    <a:gd name="connsiteX0" fmla="*/ 16459 w 77931"/>
                    <a:gd name="connsiteY0" fmla="*/ 0 h 74876"/>
                    <a:gd name="connsiteX1" fmla="*/ 0 w 77931"/>
                    <a:gd name="connsiteY1" fmla="*/ 60288 h 74876"/>
                    <a:gd name="connsiteX2" fmla="*/ 60724 w 77931"/>
                    <a:gd name="connsiteY2" fmla="*/ 74877 h 74876"/>
                    <a:gd name="connsiteX3" fmla="*/ 77932 w 77931"/>
                    <a:gd name="connsiteY3" fmla="*/ 14215 h 74876"/>
                    <a:gd name="connsiteX4" fmla="*/ 16459 w 77931"/>
                    <a:gd name="connsiteY4" fmla="*/ 0 h 74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31" h="74876">
                      <a:moveTo>
                        <a:pt x="16459" y="0"/>
                      </a:moveTo>
                      <a:cubicBezTo>
                        <a:pt x="9352" y="19389"/>
                        <a:pt x="3865" y="39589"/>
                        <a:pt x="0" y="60288"/>
                      </a:cubicBezTo>
                      <a:cubicBezTo>
                        <a:pt x="19577" y="66772"/>
                        <a:pt x="39839" y="71697"/>
                        <a:pt x="60724" y="74877"/>
                      </a:cubicBezTo>
                      <a:cubicBezTo>
                        <a:pt x="64403" y="53866"/>
                        <a:pt x="70201" y="33542"/>
                        <a:pt x="77932" y="14215"/>
                      </a:cubicBezTo>
                      <a:cubicBezTo>
                        <a:pt x="56734" y="11596"/>
                        <a:pt x="36160" y="6796"/>
                        <a:pt x="16459" y="0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</p:grpSp>
      </p:grpSp>
      <p:graphicFrame>
        <p:nvGraphicFramePr>
          <p:cNvPr id="284" name="Diagrama 19">
            <a:extLst>
              <a:ext uri="{FF2B5EF4-FFF2-40B4-BE49-F238E27FC236}">
                <a16:creationId xmlns:a16="http://schemas.microsoft.com/office/drawing/2014/main" id="{EE27E1B8-14E3-6541-6AC9-C03469EA3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752704"/>
              </p:ext>
            </p:extLst>
          </p:nvPr>
        </p:nvGraphicFramePr>
        <p:xfrm>
          <a:off x="-981228" y="7264916"/>
          <a:ext cx="11760552" cy="6525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43" name="Gráfico 2">
            <a:extLst>
              <a:ext uri="{FF2B5EF4-FFF2-40B4-BE49-F238E27FC236}">
                <a16:creationId xmlns:a16="http://schemas.microsoft.com/office/drawing/2014/main" id="{2474426D-65F7-07FE-6B11-6395F5B1BE2D}"/>
              </a:ext>
            </a:extLst>
          </p:cNvPr>
          <p:cNvGrpSpPr/>
          <p:nvPr/>
        </p:nvGrpSpPr>
        <p:grpSpPr>
          <a:xfrm>
            <a:off x="8065003" y="10125033"/>
            <a:ext cx="1031828" cy="1031828"/>
            <a:chOff x="-10163633" y="187036"/>
            <a:chExt cx="1246909" cy="1246909"/>
          </a:xfrm>
        </p:grpSpPr>
        <p:sp>
          <p:nvSpPr>
            <p:cNvPr id="344" name="Forma Livre: Forma 27">
              <a:extLst>
                <a:ext uri="{FF2B5EF4-FFF2-40B4-BE49-F238E27FC236}">
                  <a16:creationId xmlns:a16="http://schemas.microsoft.com/office/drawing/2014/main" id="{04A33767-77EE-6F4A-9716-01D22EB8BC5F}"/>
                </a:ext>
              </a:extLst>
            </p:cNvPr>
            <p:cNvSpPr/>
            <p:nvPr/>
          </p:nvSpPr>
          <p:spPr>
            <a:xfrm>
              <a:off x="-1016363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345" name="Gráfico 2">
              <a:extLst>
                <a:ext uri="{FF2B5EF4-FFF2-40B4-BE49-F238E27FC236}">
                  <a16:creationId xmlns:a16="http://schemas.microsoft.com/office/drawing/2014/main" id="{043F4610-F4E9-9294-A1FC-786EB2DA9EC2}"/>
                </a:ext>
              </a:extLst>
            </p:cNvPr>
            <p:cNvGrpSpPr/>
            <p:nvPr/>
          </p:nvGrpSpPr>
          <p:grpSpPr>
            <a:xfrm>
              <a:off x="-10087670" y="187036"/>
              <a:ext cx="1094983" cy="1246909"/>
              <a:chOff x="-10087670" y="187036"/>
              <a:chExt cx="1094983" cy="1246909"/>
            </a:xfrm>
          </p:grpSpPr>
          <p:sp>
            <p:nvSpPr>
              <p:cNvPr id="346" name="Forma Livre: Forma 29">
                <a:extLst>
                  <a:ext uri="{FF2B5EF4-FFF2-40B4-BE49-F238E27FC236}">
                    <a16:creationId xmlns:a16="http://schemas.microsoft.com/office/drawing/2014/main" id="{62F96860-1E3C-A652-3EDC-51783359084B}"/>
                  </a:ext>
                </a:extLst>
              </p:cNvPr>
              <p:cNvSpPr/>
              <p:nvPr/>
            </p:nvSpPr>
            <p:spPr>
              <a:xfrm>
                <a:off x="-9937979" y="187036"/>
                <a:ext cx="945292" cy="1246909"/>
              </a:xfrm>
              <a:custGeom>
                <a:avLst/>
                <a:gdLst>
                  <a:gd name="connsiteX0" fmla="*/ 472615 w 945292"/>
                  <a:gd name="connsiteY0" fmla="*/ 0 h 1246909"/>
                  <a:gd name="connsiteX1" fmla="*/ 322923 w 945292"/>
                  <a:gd name="connsiteY1" fmla="*/ 0 h 1246909"/>
                  <a:gd name="connsiteX2" fmla="*/ 98293 w 945292"/>
                  <a:gd name="connsiteY2" fmla="*/ 485796 h 1246909"/>
                  <a:gd name="connsiteX3" fmla="*/ 201038 w 945292"/>
                  <a:gd name="connsiteY3" fmla="*/ 1161059 h 1246909"/>
                  <a:gd name="connsiteX4" fmla="*/ 201038 w 945292"/>
                  <a:gd name="connsiteY4" fmla="*/ 1161059 h 1246909"/>
                  <a:gd name="connsiteX5" fmla="*/ 316689 w 945292"/>
                  <a:gd name="connsiteY5" fmla="*/ 1245475 h 1246909"/>
                  <a:gd name="connsiteX6" fmla="*/ 472615 w 945292"/>
                  <a:gd name="connsiteY6" fmla="*/ 1246909 h 1246909"/>
                  <a:gd name="connsiteX7" fmla="*/ 744254 w 945292"/>
                  <a:gd name="connsiteY7" fmla="*/ 1161059 h 1246909"/>
                  <a:gd name="connsiteX8" fmla="*/ 744254 w 945292"/>
                  <a:gd name="connsiteY8" fmla="*/ 1161059 h 1246909"/>
                  <a:gd name="connsiteX9" fmla="*/ 847000 w 945292"/>
                  <a:gd name="connsiteY9" fmla="*/ 485796 h 1246909"/>
                  <a:gd name="connsiteX10" fmla="*/ 472615 w 945292"/>
                  <a:gd name="connsiteY10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292" h="1246909">
                    <a:moveTo>
                      <a:pt x="472615" y="0"/>
                    </a:moveTo>
                    <a:lnTo>
                      <a:pt x="322923" y="0"/>
                    </a:ln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271987" y="1210873"/>
                      <a:pt x="316689" y="1245475"/>
                      <a:pt x="316689" y="1245475"/>
                    </a:cubicBezTo>
                    <a:cubicBezTo>
                      <a:pt x="316689" y="1245475"/>
                      <a:pt x="460395" y="1246909"/>
                      <a:pt x="472615" y="1246909"/>
                    </a:cubicBezTo>
                    <a:cubicBezTo>
                      <a:pt x="567692" y="1246909"/>
                      <a:pt x="662706" y="1218293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15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7" name="Forma Livre: Forma 30">
                <a:extLst>
                  <a:ext uri="{FF2B5EF4-FFF2-40B4-BE49-F238E27FC236}">
                    <a16:creationId xmlns:a16="http://schemas.microsoft.com/office/drawing/2014/main" id="{8EC5ACFD-62B8-7DEE-AAA4-58FFE76BEAB5}"/>
                  </a:ext>
                </a:extLst>
              </p:cNvPr>
              <p:cNvSpPr/>
              <p:nvPr/>
            </p:nvSpPr>
            <p:spPr>
              <a:xfrm>
                <a:off x="-10087670" y="187036"/>
                <a:ext cx="945292" cy="1246909"/>
              </a:xfrm>
              <a:custGeom>
                <a:avLst/>
                <a:gdLst>
                  <a:gd name="connsiteX0" fmla="*/ 472677 w 945292"/>
                  <a:gd name="connsiteY0" fmla="*/ 0 h 1246909"/>
                  <a:gd name="connsiteX1" fmla="*/ 98293 w 945292"/>
                  <a:gd name="connsiteY1" fmla="*/ 485796 h 1246909"/>
                  <a:gd name="connsiteX2" fmla="*/ 201038 w 945292"/>
                  <a:gd name="connsiteY2" fmla="*/ 1161059 h 1246909"/>
                  <a:gd name="connsiteX3" fmla="*/ 201038 w 945292"/>
                  <a:gd name="connsiteY3" fmla="*/ 1161059 h 1246909"/>
                  <a:gd name="connsiteX4" fmla="*/ 744254 w 945292"/>
                  <a:gd name="connsiteY4" fmla="*/ 1161059 h 1246909"/>
                  <a:gd name="connsiteX5" fmla="*/ 744254 w 945292"/>
                  <a:gd name="connsiteY5" fmla="*/ 1161059 h 1246909"/>
                  <a:gd name="connsiteX6" fmla="*/ 847000 w 945292"/>
                  <a:gd name="connsiteY6" fmla="*/ 485796 h 1246909"/>
                  <a:gd name="connsiteX7" fmla="*/ 472677 w 945292"/>
                  <a:gd name="connsiteY7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292" h="1246909">
                    <a:moveTo>
                      <a:pt x="472677" y="0"/>
                    </a:move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364009" y="1275526"/>
                      <a:pt x="581283" y="1275526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77" y="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348" name="Gráfico 2">
            <a:extLst>
              <a:ext uri="{FF2B5EF4-FFF2-40B4-BE49-F238E27FC236}">
                <a16:creationId xmlns:a16="http://schemas.microsoft.com/office/drawing/2014/main" id="{76A8FB5C-80D8-0A7C-0DDA-5BF71C708EA3}"/>
              </a:ext>
            </a:extLst>
          </p:cNvPr>
          <p:cNvGrpSpPr/>
          <p:nvPr/>
        </p:nvGrpSpPr>
        <p:grpSpPr>
          <a:xfrm>
            <a:off x="7269437" y="12745615"/>
            <a:ext cx="1010617" cy="1049216"/>
            <a:chOff x="-8729314" y="187036"/>
            <a:chExt cx="1246910" cy="1294534"/>
          </a:xfrm>
        </p:grpSpPr>
        <p:sp>
          <p:nvSpPr>
            <p:cNvPr id="349" name="Forma Livre: Forma 126">
              <a:extLst>
                <a:ext uri="{FF2B5EF4-FFF2-40B4-BE49-F238E27FC236}">
                  <a16:creationId xmlns:a16="http://schemas.microsoft.com/office/drawing/2014/main" id="{209A0FDA-43B7-BC72-9FD1-998E37461FA0}"/>
                </a:ext>
              </a:extLst>
            </p:cNvPr>
            <p:cNvSpPr/>
            <p:nvPr/>
          </p:nvSpPr>
          <p:spPr>
            <a:xfrm>
              <a:off x="-8729313" y="234661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noFill/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350" name="Gráfico 2">
              <a:extLst>
                <a:ext uri="{FF2B5EF4-FFF2-40B4-BE49-F238E27FC236}">
                  <a16:creationId xmlns:a16="http://schemas.microsoft.com/office/drawing/2014/main" id="{FAB9C99A-4D5E-D8A3-E954-289AEB381F5B}"/>
                </a:ext>
              </a:extLst>
            </p:cNvPr>
            <p:cNvGrpSpPr/>
            <p:nvPr/>
          </p:nvGrpSpPr>
          <p:grpSpPr>
            <a:xfrm>
              <a:off x="-8729314" y="187036"/>
              <a:ext cx="1246909" cy="1246909"/>
              <a:chOff x="-8729314" y="187036"/>
              <a:chExt cx="1246909" cy="1246909"/>
            </a:xfrm>
          </p:grpSpPr>
          <p:grpSp>
            <p:nvGrpSpPr>
              <p:cNvPr id="351" name="Gráfico 2">
                <a:extLst>
                  <a:ext uri="{FF2B5EF4-FFF2-40B4-BE49-F238E27FC236}">
                    <a16:creationId xmlns:a16="http://schemas.microsoft.com/office/drawing/2014/main" id="{4C12D9AE-BC9E-7CA0-3FD6-931E83261BDC}"/>
                  </a:ext>
                </a:extLst>
              </p:cNvPr>
              <p:cNvGrpSpPr/>
              <p:nvPr/>
            </p:nvGrpSpPr>
            <p:grpSpPr>
              <a:xfrm>
                <a:off x="-7897750" y="187036"/>
                <a:ext cx="415345" cy="1246909"/>
                <a:chOff x="-7897750" y="187036"/>
                <a:chExt cx="415345" cy="1246909"/>
              </a:xfrm>
            </p:grpSpPr>
            <p:grpSp>
              <p:nvGrpSpPr>
                <p:cNvPr id="372" name="Gráfico 2">
                  <a:extLst>
                    <a:ext uri="{FF2B5EF4-FFF2-40B4-BE49-F238E27FC236}">
                      <a16:creationId xmlns:a16="http://schemas.microsoft.com/office/drawing/2014/main" id="{6653E5A3-C70A-11B6-843C-4D5900150F4C}"/>
                    </a:ext>
                  </a:extLst>
                </p:cNvPr>
                <p:cNvGrpSpPr/>
                <p:nvPr/>
              </p:nvGrpSpPr>
              <p:grpSpPr>
                <a:xfrm>
                  <a:off x="-7897750" y="187036"/>
                  <a:ext cx="415345" cy="1246909"/>
                  <a:chOff x="-7897750" y="187036"/>
                  <a:chExt cx="415345" cy="1246909"/>
                </a:xfrm>
              </p:grpSpPr>
              <p:sp>
                <p:nvSpPr>
                  <p:cNvPr id="379" name="Forma Livre: Forma 156">
                    <a:extLst>
                      <a:ext uri="{FF2B5EF4-FFF2-40B4-BE49-F238E27FC236}">
                        <a16:creationId xmlns:a16="http://schemas.microsoft.com/office/drawing/2014/main" id="{E751A829-8AB2-1486-0792-502A9CC206A8}"/>
                      </a:ext>
                    </a:extLst>
                  </p:cNvPr>
                  <p:cNvSpPr/>
                  <p:nvPr/>
                </p:nvSpPr>
                <p:spPr>
                  <a:xfrm>
                    <a:off x="-7897750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1246909 h 1246909"/>
                      <a:gd name="connsiteX1" fmla="*/ 207673 w 207673"/>
                      <a:gd name="connsiteY1" fmla="*/ 0 h 1246909"/>
                      <a:gd name="connsiteX2" fmla="*/ 0 w 207673"/>
                      <a:gd name="connsiteY2" fmla="*/ 623455 h 1246909"/>
                      <a:gd name="connsiteX3" fmla="*/ 207673 w 207673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1246909"/>
                        </a:moveTo>
                        <a:lnTo>
                          <a:pt x="207673" y="0"/>
                        </a:lnTo>
                        <a:cubicBezTo>
                          <a:pt x="207673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3" y="1246909"/>
                          <a:pt x="207673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80" name="Forma Livre: Forma 157">
                    <a:extLst>
                      <a:ext uri="{FF2B5EF4-FFF2-40B4-BE49-F238E27FC236}">
                        <a16:creationId xmlns:a16="http://schemas.microsoft.com/office/drawing/2014/main" id="{D543BC95-58F6-FEB3-11D0-76EE52610A09}"/>
                      </a:ext>
                    </a:extLst>
                  </p:cNvPr>
                  <p:cNvSpPr/>
                  <p:nvPr/>
                </p:nvSpPr>
                <p:spPr>
                  <a:xfrm>
                    <a:off x="-7690077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623455 h 1246909"/>
                      <a:gd name="connsiteX1" fmla="*/ 0 w 207672"/>
                      <a:gd name="connsiteY1" fmla="*/ 0 h 1246909"/>
                      <a:gd name="connsiteX2" fmla="*/ 0 w 207672"/>
                      <a:gd name="connsiteY2" fmla="*/ 1246909 h 1246909"/>
                      <a:gd name="connsiteX3" fmla="*/ 207672 w 207672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623455"/>
                        </a:moveTo>
                        <a:cubicBezTo>
                          <a:pt x="207672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2" y="967788"/>
                          <a:pt x="207672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73" name="Gráfico 2">
                  <a:extLst>
                    <a:ext uri="{FF2B5EF4-FFF2-40B4-BE49-F238E27FC236}">
                      <a16:creationId xmlns:a16="http://schemas.microsoft.com/office/drawing/2014/main" id="{B21E40AD-9163-965C-88B4-53AD1B12D17E}"/>
                    </a:ext>
                  </a:extLst>
                </p:cNvPr>
                <p:cNvGrpSpPr/>
                <p:nvPr/>
              </p:nvGrpSpPr>
              <p:grpSpPr>
                <a:xfrm>
                  <a:off x="-7820399" y="302917"/>
                  <a:ext cx="259847" cy="1013509"/>
                  <a:chOff x="-7820399" y="302917"/>
                  <a:chExt cx="259847" cy="1013509"/>
                </a:xfrm>
                <a:solidFill>
                  <a:srgbClr val="558A50"/>
                </a:solidFill>
              </p:grpSpPr>
              <p:sp>
                <p:nvSpPr>
                  <p:cNvPr id="374" name="Forma Livre: Forma 151">
                    <a:extLst>
                      <a:ext uri="{FF2B5EF4-FFF2-40B4-BE49-F238E27FC236}">
                        <a16:creationId xmlns:a16="http://schemas.microsoft.com/office/drawing/2014/main" id="{6828BB52-02A1-5986-9457-96A83A3ABA7D}"/>
                      </a:ext>
                    </a:extLst>
                  </p:cNvPr>
                  <p:cNvSpPr/>
                  <p:nvPr/>
                </p:nvSpPr>
                <p:spPr>
                  <a:xfrm rot="-3649845">
                    <a:off x="-7784748" y="1093605"/>
                    <a:ext cx="188785" cy="188785"/>
                  </a:xfrm>
                  <a:custGeom>
                    <a:avLst/>
                    <a:gdLst>
                      <a:gd name="connsiteX0" fmla="*/ 188786 w 188785"/>
                      <a:gd name="connsiteY0" fmla="*/ 94393 h 188785"/>
                      <a:gd name="connsiteX1" fmla="*/ 94393 w 188785"/>
                      <a:gd name="connsiteY1" fmla="*/ 188786 h 188785"/>
                      <a:gd name="connsiteX2" fmla="*/ 0 w 188785"/>
                      <a:gd name="connsiteY2" fmla="*/ 94393 h 188785"/>
                      <a:gd name="connsiteX3" fmla="*/ 94393 w 188785"/>
                      <a:gd name="connsiteY3" fmla="*/ 0 h 188785"/>
                      <a:gd name="connsiteX4" fmla="*/ 188786 w 188785"/>
                      <a:gd name="connsiteY4" fmla="*/ 94393 h 188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5" h="188785">
                        <a:moveTo>
                          <a:pt x="188786" y="94393"/>
                        </a:moveTo>
                        <a:cubicBezTo>
                          <a:pt x="188786" y="146524"/>
                          <a:pt x="146524" y="188786"/>
                          <a:pt x="94393" y="188786"/>
                        </a:cubicBezTo>
                        <a:cubicBezTo>
                          <a:pt x="42261" y="188786"/>
                          <a:pt x="0" y="146524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4" y="0"/>
                          <a:pt x="188786" y="42261"/>
                          <a:pt x="188786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75" name="Forma Livre: Forma 152">
                    <a:extLst>
                      <a:ext uri="{FF2B5EF4-FFF2-40B4-BE49-F238E27FC236}">
                        <a16:creationId xmlns:a16="http://schemas.microsoft.com/office/drawing/2014/main" id="{7D92DD78-194E-134B-72D1-9DCC04A13F1E}"/>
                      </a:ext>
                    </a:extLst>
                  </p:cNvPr>
                  <p:cNvSpPr/>
                  <p:nvPr/>
                </p:nvSpPr>
                <p:spPr>
                  <a:xfrm rot="-5135023">
                    <a:off x="-7784654" y="904610"/>
                    <a:ext cx="188776" cy="188776"/>
                  </a:xfrm>
                  <a:custGeom>
                    <a:avLst/>
                    <a:gdLst>
                      <a:gd name="connsiteX0" fmla="*/ 188776 w 188776"/>
                      <a:gd name="connsiteY0" fmla="*/ 94388 h 188776"/>
                      <a:gd name="connsiteX1" fmla="*/ 94388 w 188776"/>
                      <a:gd name="connsiteY1" fmla="*/ 188776 h 188776"/>
                      <a:gd name="connsiteX2" fmla="*/ 0 w 188776"/>
                      <a:gd name="connsiteY2" fmla="*/ 94388 h 188776"/>
                      <a:gd name="connsiteX3" fmla="*/ 94388 w 188776"/>
                      <a:gd name="connsiteY3" fmla="*/ 0 h 188776"/>
                      <a:gd name="connsiteX4" fmla="*/ 188776 w 188776"/>
                      <a:gd name="connsiteY4" fmla="*/ 94388 h 188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6" h="188776">
                        <a:moveTo>
                          <a:pt x="188776" y="94388"/>
                        </a:moveTo>
                        <a:cubicBezTo>
                          <a:pt x="188776" y="146517"/>
                          <a:pt x="146517" y="188776"/>
                          <a:pt x="94388" y="188776"/>
                        </a:cubicBezTo>
                        <a:cubicBezTo>
                          <a:pt x="42259" y="188776"/>
                          <a:pt x="0" y="146517"/>
                          <a:pt x="0" y="94388"/>
                        </a:cubicBezTo>
                        <a:cubicBezTo>
                          <a:pt x="0" y="42259"/>
                          <a:pt x="42259" y="0"/>
                          <a:pt x="94388" y="0"/>
                        </a:cubicBezTo>
                        <a:cubicBezTo>
                          <a:pt x="146517" y="0"/>
                          <a:pt x="188776" y="42259"/>
                          <a:pt x="188776" y="94388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76" name="Forma Livre: Forma 153">
                    <a:extLst>
                      <a:ext uri="{FF2B5EF4-FFF2-40B4-BE49-F238E27FC236}">
                        <a16:creationId xmlns:a16="http://schemas.microsoft.com/office/drawing/2014/main" id="{C28ED847-9354-8E5A-5F1E-66F4549568DA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7784872" y="715910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77" name="Forma Livre: Forma 154">
                    <a:extLst>
                      <a:ext uri="{FF2B5EF4-FFF2-40B4-BE49-F238E27FC236}">
                        <a16:creationId xmlns:a16="http://schemas.microsoft.com/office/drawing/2014/main" id="{000F7DB6-3137-1D26-C4BE-4FDB566530A1}"/>
                      </a:ext>
                    </a:extLst>
                  </p:cNvPr>
                  <p:cNvSpPr/>
                  <p:nvPr/>
                </p:nvSpPr>
                <p:spPr>
                  <a:xfrm rot="-1350026">
                    <a:off x="-7784618" y="527525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2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2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78" name="Forma Livre: Forma 155">
                    <a:extLst>
                      <a:ext uri="{FF2B5EF4-FFF2-40B4-BE49-F238E27FC236}">
                        <a16:creationId xmlns:a16="http://schemas.microsoft.com/office/drawing/2014/main" id="{DA2865D0-593C-C04D-A4D0-4E8902052D79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7784865" y="338444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352" name="Gráfico 2">
                <a:extLst>
                  <a:ext uri="{FF2B5EF4-FFF2-40B4-BE49-F238E27FC236}">
                    <a16:creationId xmlns:a16="http://schemas.microsoft.com/office/drawing/2014/main" id="{D49D1678-BF39-9164-AAFD-9F0CC64146E3}"/>
                  </a:ext>
                </a:extLst>
              </p:cNvPr>
              <p:cNvGrpSpPr/>
              <p:nvPr/>
            </p:nvGrpSpPr>
            <p:grpSpPr>
              <a:xfrm>
                <a:off x="-8313531" y="187036"/>
                <a:ext cx="415345" cy="1246909"/>
                <a:chOff x="-8313531" y="187036"/>
                <a:chExt cx="415345" cy="1246909"/>
              </a:xfrm>
            </p:grpSpPr>
            <p:grpSp>
              <p:nvGrpSpPr>
                <p:cNvPr id="363" name="Gráfico 2">
                  <a:extLst>
                    <a:ext uri="{FF2B5EF4-FFF2-40B4-BE49-F238E27FC236}">
                      <a16:creationId xmlns:a16="http://schemas.microsoft.com/office/drawing/2014/main" id="{DFF9B939-3978-F0CC-3508-3D57C1D6EA3F}"/>
                    </a:ext>
                  </a:extLst>
                </p:cNvPr>
                <p:cNvGrpSpPr/>
                <p:nvPr/>
              </p:nvGrpSpPr>
              <p:grpSpPr>
                <a:xfrm>
                  <a:off x="-8313531" y="187036"/>
                  <a:ext cx="415345" cy="1246909"/>
                  <a:chOff x="-8313531" y="187036"/>
                  <a:chExt cx="415345" cy="1246909"/>
                </a:xfrm>
              </p:grpSpPr>
              <p:sp>
                <p:nvSpPr>
                  <p:cNvPr id="370" name="Forma Livre: Forma 147">
                    <a:extLst>
                      <a:ext uri="{FF2B5EF4-FFF2-40B4-BE49-F238E27FC236}">
                        <a16:creationId xmlns:a16="http://schemas.microsoft.com/office/drawing/2014/main" id="{DF0242E4-57E6-D7A8-387D-1A6122CE92CB}"/>
                      </a:ext>
                    </a:extLst>
                  </p:cNvPr>
                  <p:cNvSpPr/>
                  <p:nvPr/>
                </p:nvSpPr>
                <p:spPr>
                  <a:xfrm>
                    <a:off x="-8313531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1246909 h 1246909"/>
                      <a:gd name="connsiteX1" fmla="*/ 207672 w 207672"/>
                      <a:gd name="connsiteY1" fmla="*/ 0 h 1246909"/>
                      <a:gd name="connsiteX2" fmla="*/ 0 w 207672"/>
                      <a:gd name="connsiteY2" fmla="*/ 623455 h 1246909"/>
                      <a:gd name="connsiteX3" fmla="*/ 207672 w 207672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1246909"/>
                        </a:moveTo>
                        <a:lnTo>
                          <a:pt x="207672" y="0"/>
                        </a:lnTo>
                        <a:cubicBezTo>
                          <a:pt x="207672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2" y="1246909"/>
                          <a:pt x="207672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71" name="Forma Livre: Forma 148">
                    <a:extLst>
                      <a:ext uri="{FF2B5EF4-FFF2-40B4-BE49-F238E27FC236}">
                        <a16:creationId xmlns:a16="http://schemas.microsoft.com/office/drawing/2014/main" id="{1AFCAA0D-77D8-EF79-570F-29189E452681}"/>
                      </a:ext>
                    </a:extLst>
                  </p:cNvPr>
                  <p:cNvSpPr/>
                  <p:nvPr/>
                </p:nvSpPr>
                <p:spPr>
                  <a:xfrm>
                    <a:off x="-8105859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623455 h 1246909"/>
                      <a:gd name="connsiteX1" fmla="*/ 0 w 207673"/>
                      <a:gd name="connsiteY1" fmla="*/ 0 h 1246909"/>
                      <a:gd name="connsiteX2" fmla="*/ 0 w 207673"/>
                      <a:gd name="connsiteY2" fmla="*/ 1246909 h 1246909"/>
                      <a:gd name="connsiteX3" fmla="*/ 207673 w 207673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623455"/>
                        </a:moveTo>
                        <a:cubicBezTo>
                          <a:pt x="207673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3" y="967788"/>
                          <a:pt x="207673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64" name="Gráfico 2">
                  <a:extLst>
                    <a:ext uri="{FF2B5EF4-FFF2-40B4-BE49-F238E27FC236}">
                      <a16:creationId xmlns:a16="http://schemas.microsoft.com/office/drawing/2014/main" id="{37819A34-CC04-986D-5CF3-A8427E77D564}"/>
                    </a:ext>
                  </a:extLst>
                </p:cNvPr>
                <p:cNvGrpSpPr/>
                <p:nvPr/>
              </p:nvGrpSpPr>
              <p:grpSpPr>
                <a:xfrm>
                  <a:off x="-8239295" y="300471"/>
                  <a:ext cx="266975" cy="1017191"/>
                  <a:chOff x="-8239295" y="300471"/>
                  <a:chExt cx="266975" cy="1017191"/>
                </a:xfrm>
                <a:solidFill>
                  <a:srgbClr val="558A50"/>
                </a:solidFill>
              </p:grpSpPr>
              <p:sp>
                <p:nvSpPr>
                  <p:cNvPr id="365" name="Forma Livre: Forma 142">
                    <a:extLst>
                      <a:ext uri="{FF2B5EF4-FFF2-40B4-BE49-F238E27FC236}">
                        <a16:creationId xmlns:a16="http://schemas.microsoft.com/office/drawing/2014/main" id="{128269FD-AB3B-D9C3-AF1C-7D13DBC6B7BD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8200691" y="1093349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66" name="Forma Livre: Forma 143">
                    <a:extLst>
                      <a:ext uri="{FF2B5EF4-FFF2-40B4-BE49-F238E27FC236}">
                        <a16:creationId xmlns:a16="http://schemas.microsoft.com/office/drawing/2014/main" id="{03EC4223-BEE0-CB08-585A-E79EF3550801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-8200197" y="904768"/>
                    <a:ext cx="188780" cy="188780"/>
                  </a:xfrm>
                  <a:custGeom>
                    <a:avLst/>
                    <a:gdLst>
                      <a:gd name="connsiteX0" fmla="*/ 188780 w 188780"/>
                      <a:gd name="connsiteY0" fmla="*/ 94390 h 188780"/>
                      <a:gd name="connsiteX1" fmla="*/ 94390 w 188780"/>
                      <a:gd name="connsiteY1" fmla="*/ 188780 h 188780"/>
                      <a:gd name="connsiteX2" fmla="*/ 0 w 188780"/>
                      <a:gd name="connsiteY2" fmla="*/ 94390 h 188780"/>
                      <a:gd name="connsiteX3" fmla="*/ 94390 w 188780"/>
                      <a:gd name="connsiteY3" fmla="*/ 0 h 188780"/>
                      <a:gd name="connsiteX4" fmla="*/ 188780 w 188780"/>
                      <a:gd name="connsiteY4" fmla="*/ 94390 h 188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0" h="188780">
                        <a:moveTo>
                          <a:pt x="188780" y="94390"/>
                        </a:moveTo>
                        <a:cubicBezTo>
                          <a:pt x="188780" y="146520"/>
                          <a:pt x="146520" y="188780"/>
                          <a:pt x="94390" y="188780"/>
                        </a:cubicBezTo>
                        <a:cubicBezTo>
                          <a:pt x="42260" y="188780"/>
                          <a:pt x="0" y="146520"/>
                          <a:pt x="0" y="94390"/>
                        </a:cubicBezTo>
                        <a:cubicBezTo>
                          <a:pt x="0" y="42260"/>
                          <a:pt x="42260" y="0"/>
                          <a:pt x="94390" y="0"/>
                        </a:cubicBezTo>
                        <a:cubicBezTo>
                          <a:pt x="146520" y="0"/>
                          <a:pt x="188780" y="42260"/>
                          <a:pt x="188780" y="94390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67" name="Forma Livre: Forma 144">
                    <a:extLst>
                      <a:ext uri="{FF2B5EF4-FFF2-40B4-BE49-F238E27FC236}">
                        <a16:creationId xmlns:a16="http://schemas.microsoft.com/office/drawing/2014/main" id="{8D923B48-0D97-70D6-29E3-E3E9B9ECDF94}"/>
                      </a:ext>
                    </a:extLst>
                  </p:cNvPr>
                  <p:cNvSpPr/>
                  <p:nvPr/>
                </p:nvSpPr>
                <p:spPr>
                  <a:xfrm rot="-928815">
                    <a:off x="-8200152" y="715818"/>
                    <a:ext cx="188777" cy="188777"/>
                  </a:xfrm>
                  <a:custGeom>
                    <a:avLst/>
                    <a:gdLst>
                      <a:gd name="connsiteX0" fmla="*/ 188777 w 188777"/>
                      <a:gd name="connsiteY0" fmla="*/ 94389 h 188777"/>
                      <a:gd name="connsiteX1" fmla="*/ 94389 w 188777"/>
                      <a:gd name="connsiteY1" fmla="*/ 188778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7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7" y="94389"/>
                        </a:moveTo>
                        <a:cubicBezTo>
                          <a:pt x="188777" y="146518"/>
                          <a:pt x="146518" y="188778"/>
                          <a:pt x="94389" y="188778"/>
                        </a:cubicBezTo>
                        <a:cubicBezTo>
                          <a:pt x="42259" y="188778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7" y="42259"/>
                          <a:pt x="188777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68" name="Forma Livre: Forma 145">
                    <a:extLst>
                      <a:ext uri="{FF2B5EF4-FFF2-40B4-BE49-F238E27FC236}">
                        <a16:creationId xmlns:a16="http://schemas.microsoft.com/office/drawing/2014/main" id="{D606980A-C608-8AE1-40A0-F7003DACE5B4}"/>
                      </a:ext>
                    </a:extLst>
                  </p:cNvPr>
                  <p:cNvSpPr/>
                  <p:nvPr/>
                </p:nvSpPr>
                <p:spPr>
                  <a:xfrm rot="-1350026">
                    <a:off x="-8200408" y="527531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69" name="Forma Livre: Forma 146">
                    <a:extLst>
                      <a:ext uri="{FF2B5EF4-FFF2-40B4-BE49-F238E27FC236}">
                        <a16:creationId xmlns:a16="http://schemas.microsoft.com/office/drawing/2014/main" id="{D391C318-CB57-8B45-ED9F-9CE8B7C5764B}"/>
                      </a:ext>
                    </a:extLst>
                  </p:cNvPr>
                  <p:cNvSpPr/>
                  <p:nvPr/>
                </p:nvSpPr>
                <p:spPr>
                  <a:xfrm rot="-2278891">
                    <a:off x="-8200203" y="338568"/>
                    <a:ext cx="188779" cy="188779"/>
                  </a:xfrm>
                  <a:custGeom>
                    <a:avLst/>
                    <a:gdLst>
                      <a:gd name="connsiteX0" fmla="*/ 188780 w 188779"/>
                      <a:gd name="connsiteY0" fmla="*/ 94390 h 188779"/>
                      <a:gd name="connsiteX1" fmla="*/ 94390 w 188779"/>
                      <a:gd name="connsiteY1" fmla="*/ 188780 h 188779"/>
                      <a:gd name="connsiteX2" fmla="*/ 0 w 188779"/>
                      <a:gd name="connsiteY2" fmla="*/ 94390 h 188779"/>
                      <a:gd name="connsiteX3" fmla="*/ 94390 w 188779"/>
                      <a:gd name="connsiteY3" fmla="*/ 0 h 188779"/>
                      <a:gd name="connsiteX4" fmla="*/ 188780 w 188779"/>
                      <a:gd name="connsiteY4" fmla="*/ 94390 h 188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9" h="188779">
                        <a:moveTo>
                          <a:pt x="188780" y="94390"/>
                        </a:moveTo>
                        <a:cubicBezTo>
                          <a:pt x="188780" y="146520"/>
                          <a:pt x="146520" y="188780"/>
                          <a:pt x="94390" y="188780"/>
                        </a:cubicBezTo>
                        <a:cubicBezTo>
                          <a:pt x="42260" y="188780"/>
                          <a:pt x="0" y="146520"/>
                          <a:pt x="0" y="94390"/>
                        </a:cubicBezTo>
                        <a:cubicBezTo>
                          <a:pt x="0" y="42260"/>
                          <a:pt x="42260" y="0"/>
                          <a:pt x="94390" y="0"/>
                        </a:cubicBezTo>
                        <a:cubicBezTo>
                          <a:pt x="146520" y="0"/>
                          <a:pt x="188780" y="42260"/>
                          <a:pt x="188780" y="94390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353" name="Gráfico 2">
                <a:extLst>
                  <a:ext uri="{FF2B5EF4-FFF2-40B4-BE49-F238E27FC236}">
                    <a16:creationId xmlns:a16="http://schemas.microsoft.com/office/drawing/2014/main" id="{003AC9AD-3BCF-31A6-9CB6-71007B47437F}"/>
                  </a:ext>
                </a:extLst>
              </p:cNvPr>
              <p:cNvGrpSpPr/>
              <p:nvPr/>
            </p:nvGrpSpPr>
            <p:grpSpPr>
              <a:xfrm>
                <a:off x="-8729314" y="187036"/>
                <a:ext cx="415345" cy="1246909"/>
                <a:chOff x="-8729314" y="187036"/>
                <a:chExt cx="415345" cy="1246909"/>
              </a:xfrm>
            </p:grpSpPr>
            <p:grpSp>
              <p:nvGrpSpPr>
                <p:cNvPr id="354" name="Gráfico 2">
                  <a:extLst>
                    <a:ext uri="{FF2B5EF4-FFF2-40B4-BE49-F238E27FC236}">
                      <a16:creationId xmlns:a16="http://schemas.microsoft.com/office/drawing/2014/main" id="{DDDE13D5-B958-E3EE-264F-D704D07607D4}"/>
                    </a:ext>
                  </a:extLst>
                </p:cNvPr>
                <p:cNvGrpSpPr/>
                <p:nvPr/>
              </p:nvGrpSpPr>
              <p:grpSpPr>
                <a:xfrm>
                  <a:off x="-8729314" y="187036"/>
                  <a:ext cx="415345" cy="1246909"/>
                  <a:chOff x="-8729314" y="187036"/>
                  <a:chExt cx="415345" cy="1246909"/>
                </a:xfrm>
              </p:grpSpPr>
              <p:sp>
                <p:nvSpPr>
                  <p:cNvPr id="361" name="Forma Livre: Forma 138">
                    <a:extLst>
                      <a:ext uri="{FF2B5EF4-FFF2-40B4-BE49-F238E27FC236}">
                        <a16:creationId xmlns:a16="http://schemas.microsoft.com/office/drawing/2014/main" id="{E0919549-435C-D85C-EDFF-F8499D5B0D08}"/>
                      </a:ext>
                    </a:extLst>
                  </p:cNvPr>
                  <p:cNvSpPr/>
                  <p:nvPr/>
                </p:nvSpPr>
                <p:spPr>
                  <a:xfrm>
                    <a:off x="-8729314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1246909 h 1246909"/>
                      <a:gd name="connsiteX1" fmla="*/ 207673 w 207673"/>
                      <a:gd name="connsiteY1" fmla="*/ 0 h 1246909"/>
                      <a:gd name="connsiteX2" fmla="*/ 0 w 207673"/>
                      <a:gd name="connsiteY2" fmla="*/ 623455 h 1246909"/>
                      <a:gd name="connsiteX3" fmla="*/ 207673 w 207673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1246909"/>
                        </a:moveTo>
                        <a:lnTo>
                          <a:pt x="207673" y="0"/>
                        </a:lnTo>
                        <a:cubicBezTo>
                          <a:pt x="207673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3" y="1246909"/>
                          <a:pt x="207673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62" name="Forma Livre: Forma 139">
                    <a:extLst>
                      <a:ext uri="{FF2B5EF4-FFF2-40B4-BE49-F238E27FC236}">
                        <a16:creationId xmlns:a16="http://schemas.microsoft.com/office/drawing/2014/main" id="{59C66D43-9002-270E-CE4D-5F1AB920829E}"/>
                      </a:ext>
                    </a:extLst>
                  </p:cNvPr>
                  <p:cNvSpPr/>
                  <p:nvPr/>
                </p:nvSpPr>
                <p:spPr>
                  <a:xfrm>
                    <a:off x="-8521640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623455 h 1246909"/>
                      <a:gd name="connsiteX1" fmla="*/ 0 w 207672"/>
                      <a:gd name="connsiteY1" fmla="*/ 0 h 1246909"/>
                      <a:gd name="connsiteX2" fmla="*/ 0 w 207672"/>
                      <a:gd name="connsiteY2" fmla="*/ 1246909 h 1246909"/>
                      <a:gd name="connsiteX3" fmla="*/ 207672 w 207672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623455"/>
                        </a:moveTo>
                        <a:cubicBezTo>
                          <a:pt x="207672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2" y="967788"/>
                          <a:pt x="207672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55" name="Gráfico 2">
                  <a:extLst>
                    <a:ext uri="{FF2B5EF4-FFF2-40B4-BE49-F238E27FC236}">
                      <a16:creationId xmlns:a16="http://schemas.microsoft.com/office/drawing/2014/main" id="{CF30848E-A693-DC61-53CD-3CD16C6E5E66}"/>
                    </a:ext>
                  </a:extLst>
                </p:cNvPr>
                <p:cNvGrpSpPr/>
                <p:nvPr/>
              </p:nvGrpSpPr>
              <p:grpSpPr>
                <a:xfrm>
                  <a:off x="-8654101" y="333107"/>
                  <a:ext cx="265672" cy="986442"/>
                  <a:chOff x="-8654101" y="333107"/>
                  <a:chExt cx="265672" cy="986442"/>
                </a:xfrm>
                <a:solidFill>
                  <a:srgbClr val="558A50"/>
                </a:solidFill>
              </p:grpSpPr>
              <p:sp>
                <p:nvSpPr>
                  <p:cNvPr id="356" name="Forma Livre: Forma 133">
                    <a:extLst>
                      <a:ext uri="{FF2B5EF4-FFF2-40B4-BE49-F238E27FC236}">
                        <a16:creationId xmlns:a16="http://schemas.microsoft.com/office/drawing/2014/main" id="{7BB20464-9DC9-8D64-4055-43CAEFA54A55}"/>
                      </a:ext>
                    </a:extLst>
                  </p:cNvPr>
                  <p:cNvSpPr/>
                  <p:nvPr/>
                </p:nvSpPr>
                <p:spPr>
                  <a:xfrm rot="-2147008">
                    <a:off x="-8615684" y="1093402"/>
                    <a:ext cx="188774" cy="188774"/>
                  </a:xfrm>
                  <a:custGeom>
                    <a:avLst/>
                    <a:gdLst>
                      <a:gd name="connsiteX0" fmla="*/ 188775 w 188774"/>
                      <a:gd name="connsiteY0" fmla="*/ 94387 h 188774"/>
                      <a:gd name="connsiteX1" fmla="*/ 94387 w 188774"/>
                      <a:gd name="connsiteY1" fmla="*/ 188774 h 188774"/>
                      <a:gd name="connsiteX2" fmla="*/ 0 w 188774"/>
                      <a:gd name="connsiteY2" fmla="*/ 94387 h 188774"/>
                      <a:gd name="connsiteX3" fmla="*/ 94387 w 188774"/>
                      <a:gd name="connsiteY3" fmla="*/ 0 h 188774"/>
                      <a:gd name="connsiteX4" fmla="*/ 188775 w 188774"/>
                      <a:gd name="connsiteY4" fmla="*/ 94387 h 188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4" h="188774">
                        <a:moveTo>
                          <a:pt x="188775" y="94387"/>
                        </a:moveTo>
                        <a:cubicBezTo>
                          <a:pt x="188775" y="146516"/>
                          <a:pt x="146516" y="188774"/>
                          <a:pt x="94387" y="188774"/>
                        </a:cubicBezTo>
                        <a:cubicBezTo>
                          <a:pt x="42259" y="188774"/>
                          <a:pt x="0" y="146516"/>
                          <a:pt x="0" y="94387"/>
                        </a:cubicBezTo>
                        <a:cubicBezTo>
                          <a:pt x="0" y="42259"/>
                          <a:pt x="42259" y="0"/>
                          <a:pt x="94387" y="0"/>
                        </a:cubicBezTo>
                        <a:cubicBezTo>
                          <a:pt x="146516" y="0"/>
                          <a:pt x="188775" y="42259"/>
                          <a:pt x="188775" y="94387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57" name="Forma Livre: Forma 134">
                    <a:extLst>
                      <a:ext uri="{FF2B5EF4-FFF2-40B4-BE49-F238E27FC236}">
                        <a16:creationId xmlns:a16="http://schemas.microsoft.com/office/drawing/2014/main" id="{6FE57273-205D-3CF9-A754-272185600D21}"/>
                      </a:ext>
                    </a:extLst>
                  </p:cNvPr>
                  <p:cNvSpPr/>
                  <p:nvPr/>
                </p:nvSpPr>
                <p:spPr>
                  <a:xfrm rot="-928815">
                    <a:off x="-8615935" y="904519"/>
                    <a:ext cx="188777" cy="188777"/>
                  </a:xfrm>
                  <a:custGeom>
                    <a:avLst/>
                    <a:gdLst>
                      <a:gd name="connsiteX0" fmla="*/ 188778 w 188777"/>
                      <a:gd name="connsiteY0" fmla="*/ 94389 h 188777"/>
                      <a:gd name="connsiteX1" fmla="*/ 94389 w 188777"/>
                      <a:gd name="connsiteY1" fmla="*/ 188778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8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8" y="94389"/>
                        </a:moveTo>
                        <a:cubicBezTo>
                          <a:pt x="188778" y="146518"/>
                          <a:pt x="146518" y="188778"/>
                          <a:pt x="94389" y="188778"/>
                        </a:cubicBezTo>
                        <a:cubicBezTo>
                          <a:pt x="42259" y="188778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8" y="42259"/>
                          <a:pt x="188778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58" name="Forma Livre: Forma 135">
                    <a:extLst>
                      <a:ext uri="{FF2B5EF4-FFF2-40B4-BE49-F238E27FC236}">
                        <a16:creationId xmlns:a16="http://schemas.microsoft.com/office/drawing/2014/main" id="{A237D953-CD3F-9BAE-2F75-BFED089620D5}"/>
                      </a:ext>
                    </a:extLst>
                  </p:cNvPr>
                  <p:cNvSpPr/>
                  <p:nvPr/>
                </p:nvSpPr>
                <p:spPr>
                  <a:xfrm rot="-2360823">
                    <a:off x="-8615653" y="716171"/>
                    <a:ext cx="188777" cy="188777"/>
                  </a:xfrm>
                  <a:custGeom>
                    <a:avLst/>
                    <a:gdLst>
                      <a:gd name="connsiteX0" fmla="*/ 188777 w 188777"/>
                      <a:gd name="connsiteY0" fmla="*/ 94389 h 188777"/>
                      <a:gd name="connsiteX1" fmla="*/ 94389 w 188777"/>
                      <a:gd name="connsiteY1" fmla="*/ 188777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7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7" y="94389"/>
                        </a:moveTo>
                        <a:cubicBezTo>
                          <a:pt x="188777" y="146518"/>
                          <a:pt x="146518" y="188777"/>
                          <a:pt x="94389" y="188777"/>
                        </a:cubicBezTo>
                        <a:cubicBezTo>
                          <a:pt x="42259" y="188777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7" y="42259"/>
                          <a:pt x="188777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59" name="Forma Livre: Forma 136">
                    <a:extLst>
                      <a:ext uri="{FF2B5EF4-FFF2-40B4-BE49-F238E27FC236}">
                        <a16:creationId xmlns:a16="http://schemas.microsoft.com/office/drawing/2014/main" id="{7715FCE8-28A7-070D-494A-DAD15448FDA1}"/>
                      </a:ext>
                    </a:extLst>
                  </p:cNvPr>
                  <p:cNvSpPr/>
                  <p:nvPr/>
                </p:nvSpPr>
                <p:spPr>
                  <a:xfrm rot="-3497131">
                    <a:off x="-8615731" y="527787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4 h 188786"/>
                      <a:gd name="connsiteX1" fmla="*/ 94394 w 188786"/>
                      <a:gd name="connsiteY1" fmla="*/ 188787 h 188786"/>
                      <a:gd name="connsiteX2" fmla="*/ 0 w 188786"/>
                      <a:gd name="connsiteY2" fmla="*/ 94394 h 188786"/>
                      <a:gd name="connsiteX3" fmla="*/ 94394 w 188786"/>
                      <a:gd name="connsiteY3" fmla="*/ 0 h 188786"/>
                      <a:gd name="connsiteX4" fmla="*/ 188787 w 188786"/>
                      <a:gd name="connsiteY4" fmla="*/ 94394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4"/>
                        </a:moveTo>
                        <a:cubicBezTo>
                          <a:pt x="188787" y="146526"/>
                          <a:pt x="146525" y="188787"/>
                          <a:pt x="94394" y="188787"/>
                        </a:cubicBezTo>
                        <a:cubicBezTo>
                          <a:pt x="42262" y="188787"/>
                          <a:pt x="0" y="146526"/>
                          <a:pt x="0" y="94394"/>
                        </a:cubicBezTo>
                        <a:cubicBezTo>
                          <a:pt x="0" y="42261"/>
                          <a:pt x="42262" y="0"/>
                          <a:pt x="94394" y="0"/>
                        </a:cubicBezTo>
                        <a:cubicBezTo>
                          <a:pt x="146525" y="0"/>
                          <a:pt x="188787" y="42261"/>
                          <a:pt x="188787" y="94394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360" name="Forma Livre: Forma 137">
                    <a:extLst>
                      <a:ext uri="{FF2B5EF4-FFF2-40B4-BE49-F238E27FC236}">
                        <a16:creationId xmlns:a16="http://schemas.microsoft.com/office/drawing/2014/main" id="{F8BCD35D-61FA-8FED-70B6-A0687B62A197}"/>
                      </a:ext>
                    </a:extLst>
                  </p:cNvPr>
                  <p:cNvSpPr/>
                  <p:nvPr/>
                </p:nvSpPr>
                <p:spPr>
                  <a:xfrm rot="-5187414">
                    <a:off x="-8616194" y="338760"/>
                    <a:ext cx="188784" cy="188784"/>
                  </a:xfrm>
                  <a:custGeom>
                    <a:avLst/>
                    <a:gdLst>
                      <a:gd name="connsiteX0" fmla="*/ 188784 w 188784"/>
                      <a:gd name="connsiteY0" fmla="*/ 94392 h 188784"/>
                      <a:gd name="connsiteX1" fmla="*/ 94392 w 188784"/>
                      <a:gd name="connsiteY1" fmla="*/ 188784 h 188784"/>
                      <a:gd name="connsiteX2" fmla="*/ 0 w 188784"/>
                      <a:gd name="connsiteY2" fmla="*/ 94392 h 188784"/>
                      <a:gd name="connsiteX3" fmla="*/ 94392 w 188784"/>
                      <a:gd name="connsiteY3" fmla="*/ 0 h 188784"/>
                      <a:gd name="connsiteX4" fmla="*/ 188784 w 188784"/>
                      <a:gd name="connsiteY4" fmla="*/ 94392 h 188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4" h="188784">
                        <a:moveTo>
                          <a:pt x="188784" y="94392"/>
                        </a:moveTo>
                        <a:cubicBezTo>
                          <a:pt x="188784" y="146523"/>
                          <a:pt x="146523" y="188784"/>
                          <a:pt x="94392" y="188784"/>
                        </a:cubicBezTo>
                        <a:cubicBezTo>
                          <a:pt x="42261" y="188784"/>
                          <a:pt x="0" y="146523"/>
                          <a:pt x="0" y="94392"/>
                        </a:cubicBezTo>
                        <a:cubicBezTo>
                          <a:pt x="0" y="42261"/>
                          <a:pt x="42261" y="0"/>
                          <a:pt x="94392" y="0"/>
                        </a:cubicBezTo>
                        <a:cubicBezTo>
                          <a:pt x="146523" y="0"/>
                          <a:pt x="188784" y="42261"/>
                          <a:pt x="188784" y="94392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</p:grpSp>
      </p:grpSp>
      <p:grpSp>
        <p:nvGrpSpPr>
          <p:cNvPr id="381" name="Gráfico 2">
            <a:extLst>
              <a:ext uri="{FF2B5EF4-FFF2-40B4-BE49-F238E27FC236}">
                <a16:creationId xmlns:a16="http://schemas.microsoft.com/office/drawing/2014/main" id="{A2C326F2-2F70-50C6-72FD-82AB36574610}"/>
              </a:ext>
            </a:extLst>
          </p:cNvPr>
          <p:cNvGrpSpPr/>
          <p:nvPr/>
        </p:nvGrpSpPr>
        <p:grpSpPr>
          <a:xfrm>
            <a:off x="448114" y="10235136"/>
            <a:ext cx="1010666" cy="1010616"/>
            <a:chOff x="-7297176" y="187036"/>
            <a:chExt cx="1246971" cy="1246909"/>
          </a:xfrm>
        </p:grpSpPr>
        <p:sp>
          <p:nvSpPr>
            <p:cNvPr id="382" name="Forma Livre: Forma 174">
              <a:extLst>
                <a:ext uri="{FF2B5EF4-FFF2-40B4-BE49-F238E27FC236}">
                  <a16:creationId xmlns:a16="http://schemas.microsoft.com/office/drawing/2014/main" id="{FB61C23A-0E17-0C7A-60DC-70159AF8D387}"/>
                </a:ext>
              </a:extLst>
            </p:cNvPr>
            <p:cNvSpPr/>
            <p:nvPr/>
          </p:nvSpPr>
          <p:spPr>
            <a:xfrm>
              <a:off x="-729711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383" name="Gráfico 2">
              <a:extLst>
                <a:ext uri="{FF2B5EF4-FFF2-40B4-BE49-F238E27FC236}">
                  <a16:creationId xmlns:a16="http://schemas.microsoft.com/office/drawing/2014/main" id="{824878AB-3062-8E3A-52A8-C5AA9299D925}"/>
                </a:ext>
              </a:extLst>
            </p:cNvPr>
            <p:cNvGrpSpPr/>
            <p:nvPr/>
          </p:nvGrpSpPr>
          <p:grpSpPr>
            <a:xfrm>
              <a:off x="-7297176" y="187036"/>
              <a:ext cx="1246971" cy="1246909"/>
              <a:chOff x="-7297176" y="187036"/>
              <a:chExt cx="1246971" cy="1246909"/>
            </a:xfrm>
          </p:grpSpPr>
          <p:grpSp>
            <p:nvGrpSpPr>
              <p:cNvPr id="384" name="Gráfico 2">
                <a:extLst>
                  <a:ext uri="{FF2B5EF4-FFF2-40B4-BE49-F238E27FC236}">
                    <a16:creationId xmlns:a16="http://schemas.microsoft.com/office/drawing/2014/main" id="{31C93113-BF5A-545E-2357-B796B1ECB292}"/>
                  </a:ext>
                </a:extLst>
              </p:cNvPr>
              <p:cNvGrpSpPr/>
              <p:nvPr/>
            </p:nvGrpSpPr>
            <p:grpSpPr>
              <a:xfrm>
                <a:off x="-7297176" y="798707"/>
                <a:ext cx="635300" cy="635237"/>
                <a:chOff x="-7297176" y="798707"/>
                <a:chExt cx="635300" cy="635237"/>
              </a:xfrm>
            </p:grpSpPr>
            <p:sp>
              <p:nvSpPr>
                <p:cNvPr id="391" name="Forma Livre: Forma 183">
                  <a:extLst>
                    <a:ext uri="{FF2B5EF4-FFF2-40B4-BE49-F238E27FC236}">
                      <a16:creationId xmlns:a16="http://schemas.microsoft.com/office/drawing/2014/main" id="{56E48670-549F-949A-6DE2-2FE23933C2F9}"/>
                    </a:ext>
                  </a:extLst>
                </p:cNvPr>
                <p:cNvSpPr/>
                <p:nvPr/>
              </p:nvSpPr>
              <p:spPr>
                <a:xfrm>
                  <a:off x="-7297113" y="798707"/>
                  <a:ext cx="635237" cy="635237"/>
                </a:xfrm>
                <a:custGeom>
                  <a:avLst/>
                  <a:gdLst>
                    <a:gd name="connsiteX0" fmla="*/ 0 w 635237"/>
                    <a:gd name="connsiteY0" fmla="*/ 11783 h 635237"/>
                    <a:gd name="connsiteX1" fmla="*/ 623455 w 635237"/>
                    <a:gd name="connsiteY1" fmla="*/ 635238 h 635237"/>
                    <a:gd name="connsiteX2" fmla="*/ 635238 w 635237"/>
                    <a:gd name="connsiteY2" fmla="*/ 635238 h 635237"/>
                    <a:gd name="connsiteX3" fmla="*/ 0 w 635237"/>
                    <a:gd name="connsiteY3" fmla="*/ 0 h 635237"/>
                    <a:gd name="connsiteX4" fmla="*/ 0 w 635237"/>
                    <a:gd name="connsiteY4" fmla="*/ 11783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0" y="11783"/>
                      </a:moveTo>
                      <a:cubicBezTo>
                        <a:pt x="0" y="355556"/>
                        <a:pt x="279682" y="635238"/>
                        <a:pt x="623455" y="635238"/>
                      </a:cubicBezTo>
                      <a:lnTo>
                        <a:pt x="635238" y="635238"/>
                      </a:lnTo>
                      <a:lnTo>
                        <a:pt x="0" y="0"/>
                      </a:lnTo>
                      <a:lnTo>
                        <a:pt x="0" y="11783"/>
                      </a:lnTo>
                      <a:close/>
                    </a:path>
                  </a:pathLst>
                </a:custGeom>
                <a:solidFill>
                  <a:srgbClr val="083028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92" name="Forma Livre: Forma 184">
                  <a:extLst>
                    <a:ext uri="{FF2B5EF4-FFF2-40B4-BE49-F238E27FC236}">
                      <a16:creationId xmlns:a16="http://schemas.microsoft.com/office/drawing/2014/main" id="{8C8226A0-2C60-97D4-0D86-6AAE581016D9}"/>
                    </a:ext>
                  </a:extLst>
                </p:cNvPr>
                <p:cNvSpPr/>
                <p:nvPr/>
              </p:nvSpPr>
              <p:spPr>
                <a:xfrm>
                  <a:off x="-7297176" y="798707"/>
                  <a:ext cx="635237" cy="635237"/>
                </a:xfrm>
                <a:custGeom>
                  <a:avLst/>
                  <a:gdLst>
                    <a:gd name="connsiteX0" fmla="*/ 11783 w 635237"/>
                    <a:gd name="connsiteY0" fmla="*/ 0 h 635237"/>
                    <a:gd name="connsiteX1" fmla="*/ 0 w 635237"/>
                    <a:gd name="connsiteY1" fmla="*/ 0 h 635237"/>
                    <a:gd name="connsiteX2" fmla="*/ 635238 w 635237"/>
                    <a:gd name="connsiteY2" fmla="*/ 635238 h 635237"/>
                    <a:gd name="connsiteX3" fmla="*/ 635238 w 635237"/>
                    <a:gd name="connsiteY3" fmla="*/ 623455 h 635237"/>
                    <a:gd name="connsiteX4" fmla="*/ 11783 w 635237"/>
                    <a:gd name="connsiteY4" fmla="*/ 0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11783" y="0"/>
                      </a:moveTo>
                      <a:lnTo>
                        <a:pt x="0" y="0"/>
                      </a:lnTo>
                      <a:lnTo>
                        <a:pt x="635238" y="635238"/>
                      </a:lnTo>
                      <a:lnTo>
                        <a:pt x="635238" y="623455"/>
                      </a:lnTo>
                      <a:cubicBezTo>
                        <a:pt x="635238" y="279682"/>
                        <a:pt x="355556" y="0"/>
                        <a:pt x="11783" y="0"/>
                      </a:cubicBezTo>
                      <a:close/>
                    </a:path>
                  </a:pathLst>
                </a:custGeom>
                <a:solidFill>
                  <a:srgbClr val="23563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85" name="Gráfico 2">
                <a:extLst>
                  <a:ext uri="{FF2B5EF4-FFF2-40B4-BE49-F238E27FC236}">
                    <a16:creationId xmlns:a16="http://schemas.microsoft.com/office/drawing/2014/main" id="{A1725324-D9B9-224A-D52D-67CBC8EB310F}"/>
                  </a:ext>
                </a:extLst>
              </p:cNvPr>
              <p:cNvGrpSpPr/>
              <p:nvPr/>
            </p:nvGrpSpPr>
            <p:grpSpPr>
              <a:xfrm>
                <a:off x="-6685442" y="798707"/>
                <a:ext cx="635237" cy="635237"/>
                <a:chOff x="-6685442" y="798707"/>
                <a:chExt cx="635237" cy="635237"/>
              </a:xfrm>
            </p:grpSpPr>
            <p:sp>
              <p:nvSpPr>
                <p:cNvPr id="389" name="Forma Livre: Forma 181">
                  <a:extLst>
                    <a:ext uri="{FF2B5EF4-FFF2-40B4-BE49-F238E27FC236}">
                      <a16:creationId xmlns:a16="http://schemas.microsoft.com/office/drawing/2014/main" id="{A9787238-8116-15AF-71E7-A39108F9C81F}"/>
                    </a:ext>
                  </a:extLst>
                </p:cNvPr>
                <p:cNvSpPr/>
                <p:nvPr/>
              </p:nvSpPr>
              <p:spPr>
                <a:xfrm>
                  <a:off x="-6685442" y="798707"/>
                  <a:ext cx="635237" cy="635237"/>
                </a:xfrm>
                <a:custGeom>
                  <a:avLst/>
                  <a:gdLst>
                    <a:gd name="connsiteX0" fmla="*/ 0 w 635237"/>
                    <a:gd name="connsiteY0" fmla="*/ 635238 h 635237"/>
                    <a:gd name="connsiteX1" fmla="*/ 11783 w 635237"/>
                    <a:gd name="connsiteY1" fmla="*/ 635238 h 635237"/>
                    <a:gd name="connsiteX2" fmla="*/ 635238 w 635237"/>
                    <a:gd name="connsiteY2" fmla="*/ 11783 h 635237"/>
                    <a:gd name="connsiteX3" fmla="*/ 635238 w 635237"/>
                    <a:gd name="connsiteY3" fmla="*/ 0 h 635237"/>
                    <a:gd name="connsiteX4" fmla="*/ 0 w 635237"/>
                    <a:gd name="connsiteY4" fmla="*/ 635238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0" y="635238"/>
                      </a:moveTo>
                      <a:lnTo>
                        <a:pt x="11783" y="635238"/>
                      </a:lnTo>
                      <a:cubicBezTo>
                        <a:pt x="355556" y="635238"/>
                        <a:pt x="635238" y="355556"/>
                        <a:pt x="635238" y="11783"/>
                      </a:cubicBezTo>
                      <a:lnTo>
                        <a:pt x="635238" y="0"/>
                      </a:lnTo>
                      <a:lnTo>
                        <a:pt x="0" y="635238"/>
                      </a:lnTo>
                      <a:close/>
                    </a:path>
                  </a:pathLst>
                </a:custGeom>
                <a:solidFill>
                  <a:srgbClr val="083028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90" name="Forma Livre: Forma 182">
                  <a:extLst>
                    <a:ext uri="{FF2B5EF4-FFF2-40B4-BE49-F238E27FC236}">
                      <a16:creationId xmlns:a16="http://schemas.microsoft.com/office/drawing/2014/main" id="{0AD99D3D-E3AE-C173-821F-E361F2E7504D}"/>
                    </a:ext>
                  </a:extLst>
                </p:cNvPr>
                <p:cNvSpPr/>
                <p:nvPr/>
              </p:nvSpPr>
              <p:spPr>
                <a:xfrm>
                  <a:off x="-6685442" y="798707"/>
                  <a:ext cx="635237" cy="635237"/>
                </a:xfrm>
                <a:custGeom>
                  <a:avLst/>
                  <a:gdLst>
                    <a:gd name="connsiteX0" fmla="*/ 623455 w 635237"/>
                    <a:gd name="connsiteY0" fmla="*/ 0 h 635237"/>
                    <a:gd name="connsiteX1" fmla="*/ 0 w 635237"/>
                    <a:gd name="connsiteY1" fmla="*/ 623455 h 635237"/>
                    <a:gd name="connsiteX2" fmla="*/ 0 w 635237"/>
                    <a:gd name="connsiteY2" fmla="*/ 635238 h 635237"/>
                    <a:gd name="connsiteX3" fmla="*/ 635238 w 635237"/>
                    <a:gd name="connsiteY3" fmla="*/ 0 h 635237"/>
                    <a:gd name="connsiteX4" fmla="*/ 623455 w 635237"/>
                    <a:gd name="connsiteY4" fmla="*/ 0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623455" y="0"/>
                      </a:moveTo>
                      <a:cubicBezTo>
                        <a:pt x="279682" y="0"/>
                        <a:pt x="0" y="279682"/>
                        <a:pt x="0" y="623455"/>
                      </a:cubicBezTo>
                      <a:lnTo>
                        <a:pt x="0" y="635238"/>
                      </a:lnTo>
                      <a:lnTo>
                        <a:pt x="635238" y="0"/>
                      </a:lnTo>
                      <a:lnTo>
                        <a:pt x="623455" y="0"/>
                      </a:lnTo>
                      <a:close/>
                    </a:path>
                  </a:pathLst>
                </a:custGeom>
                <a:solidFill>
                  <a:srgbClr val="23563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386" name="Forma Livre: Forma 178">
                <a:extLst>
                  <a:ext uri="{FF2B5EF4-FFF2-40B4-BE49-F238E27FC236}">
                    <a16:creationId xmlns:a16="http://schemas.microsoft.com/office/drawing/2014/main" id="{F836CB87-2294-5ABA-6443-DA890476D0DE}"/>
                  </a:ext>
                </a:extLst>
              </p:cNvPr>
              <p:cNvSpPr/>
              <p:nvPr/>
            </p:nvSpPr>
            <p:spPr>
              <a:xfrm>
                <a:off x="-6685442" y="831376"/>
                <a:ext cx="23566" cy="602568"/>
              </a:xfrm>
              <a:custGeom>
                <a:avLst/>
                <a:gdLst>
                  <a:gd name="connsiteX0" fmla="*/ 0 w 23566"/>
                  <a:gd name="connsiteY0" fmla="*/ 0 h 602568"/>
                  <a:gd name="connsiteX1" fmla="*/ 23567 w 23566"/>
                  <a:gd name="connsiteY1" fmla="*/ 0 h 602568"/>
                  <a:gd name="connsiteX2" fmla="*/ 23567 w 23566"/>
                  <a:gd name="connsiteY2" fmla="*/ 602569 h 602568"/>
                  <a:gd name="connsiteX3" fmla="*/ 0 w 23566"/>
                  <a:gd name="connsiteY3" fmla="*/ 602569 h 60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66" h="602568">
                    <a:moveTo>
                      <a:pt x="0" y="0"/>
                    </a:moveTo>
                    <a:lnTo>
                      <a:pt x="23567" y="0"/>
                    </a:lnTo>
                    <a:lnTo>
                      <a:pt x="23567" y="602569"/>
                    </a:lnTo>
                    <a:lnTo>
                      <a:pt x="0" y="602569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7" name="Forma Livre: Forma 179">
                <a:extLst>
                  <a:ext uri="{FF2B5EF4-FFF2-40B4-BE49-F238E27FC236}">
                    <a16:creationId xmlns:a16="http://schemas.microsoft.com/office/drawing/2014/main" id="{55DC565A-CF69-7A75-7991-1104341D9C4D}"/>
                  </a:ext>
                </a:extLst>
              </p:cNvPr>
              <p:cNvSpPr/>
              <p:nvPr/>
            </p:nvSpPr>
            <p:spPr>
              <a:xfrm>
                <a:off x="-7001720" y="187036"/>
                <a:ext cx="656123" cy="656123"/>
              </a:xfrm>
              <a:custGeom>
                <a:avLst/>
                <a:gdLst>
                  <a:gd name="connsiteX0" fmla="*/ 328062 w 656123"/>
                  <a:gd name="connsiteY0" fmla="*/ 656124 h 656123"/>
                  <a:gd name="connsiteX1" fmla="*/ 0 w 656123"/>
                  <a:gd name="connsiteY1" fmla="*/ 328062 h 656123"/>
                  <a:gd name="connsiteX2" fmla="*/ 328062 w 656123"/>
                  <a:gd name="connsiteY2" fmla="*/ 0 h 656123"/>
                  <a:gd name="connsiteX3" fmla="*/ 656124 w 656123"/>
                  <a:gd name="connsiteY3" fmla="*/ 328062 h 656123"/>
                  <a:gd name="connsiteX4" fmla="*/ 328062 w 656123"/>
                  <a:gd name="connsiteY4" fmla="*/ 656124 h 656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6123" h="656123">
                    <a:moveTo>
                      <a:pt x="328062" y="656124"/>
                    </a:moveTo>
                    <a:cubicBezTo>
                      <a:pt x="147198" y="656124"/>
                      <a:pt x="0" y="508988"/>
                      <a:pt x="0" y="328062"/>
                    </a:cubicBezTo>
                    <a:cubicBezTo>
                      <a:pt x="0" y="147135"/>
                      <a:pt x="147135" y="0"/>
                      <a:pt x="328062" y="0"/>
                    </a:cubicBezTo>
                    <a:cubicBezTo>
                      <a:pt x="508988" y="0"/>
                      <a:pt x="656124" y="147135"/>
                      <a:pt x="656124" y="328062"/>
                    </a:cubicBezTo>
                    <a:cubicBezTo>
                      <a:pt x="656124" y="508988"/>
                      <a:pt x="508926" y="656124"/>
                      <a:pt x="328062" y="656124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8" name="Forma Livre: Forma 180">
                <a:extLst>
                  <a:ext uri="{FF2B5EF4-FFF2-40B4-BE49-F238E27FC236}">
                    <a16:creationId xmlns:a16="http://schemas.microsoft.com/office/drawing/2014/main" id="{02F881A2-1CF8-2F72-0050-5EF656676765}"/>
                  </a:ext>
                </a:extLst>
              </p:cNvPr>
              <p:cNvSpPr/>
              <p:nvPr/>
            </p:nvSpPr>
            <p:spPr>
              <a:xfrm>
                <a:off x="-6788125" y="400631"/>
                <a:ext cx="228932" cy="228932"/>
              </a:xfrm>
              <a:custGeom>
                <a:avLst/>
                <a:gdLst>
                  <a:gd name="connsiteX0" fmla="*/ 114466 w 228932"/>
                  <a:gd name="connsiteY0" fmla="*/ 228933 h 228932"/>
                  <a:gd name="connsiteX1" fmla="*/ 0 w 228932"/>
                  <a:gd name="connsiteY1" fmla="*/ 114466 h 228932"/>
                  <a:gd name="connsiteX2" fmla="*/ 114466 w 228932"/>
                  <a:gd name="connsiteY2" fmla="*/ 0 h 228932"/>
                  <a:gd name="connsiteX3" fmla="*/ 228932 w 228932"/>
                  <a:gd name="connsiteY3" fmla="*/ 114466 h 228932"/>
                  <a:gd name="connsiteX4" fmla="*/ 114466 w 228932"/>
                  <a:gd name="connsiteY4" fmla="*/ 228933 h 2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32" h="228932">
                    <a:moveTo>
                      <a:pt x="114466" y="228933"/>
                    </a:moveTo>
                    <a:cubicBezTo>
                      <a:pt x="51373" y="228933"/>
                      <a:pt x="0" y="177560"/>
                      <a:pt x="0" y="114466"/>
                    </a:cubicBezTo>
                    <a:cubicBezTo>
                      <a:pt x="0" y="51373"/>
                      <a:pt x="51373" y="0"/>
                      <a:pt x="114466" y="0"/>
                    </a:cubicBezTo>
                    <a:cubicBezTo>
                      <a:pt x="177560" y="0"/>
                      <a:pt x="228932" y="51373"/>
                      <a:pt x="228932" y="114466"/>
                    </a:cubicBezTo>
                    <a:cubicBezTo>
                      <a:pt x="228870" y="177560"/>
                      <a:pt x="177560" y="228933"/>
                      <a:pt x="114466" y="228933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393" name="Gráfico 2">
            <a:extLst>
              <a:ext uri="{FF2B5EF4-FFF2-40B4-BE49-F238E27FC236}">
                <a16:creationId xmlns:a16="http://schemas.microsoft.com/office/drawing/2014/main" id="{5FAE52B3-B720-6A5F-52CE-5CB4A243C827}"/>
              </a:ext>
            </a:extLst>
          </p:cNvPr>
          <p:cNvGrpSpPr/>
          <p:nvPr/>
        </p:nvGrpSpPr>
        <p:grpSpPr>
          <a:xfrm>
            <a:off x="1419515" y="12784215"/>
            <a:ext cx="1011474" cy="1010616"/>
            <a:chOff x="-5863417" y="187036"/>
            <a:chExt cx="1247968" cy="1246909"/>
          </a:xfrm>
        </p:grpSpPr>
        <p:sp>
          <p:nvSpPr>
            <p:cNvPr id="394" name="Forma Livre: Forma 197">
              <a:extLst>
                <a:ext uri="{FF2B5EF4-FFF2-40B4-BE49-F238E27FC236}">
                  <a16:creationId xmlns:a16="http://schemas.microsoft.com/office/drawing/2014/main" id="{D856BB00-8C9C-A37F-FD86-0435FCA167B7}"/>
                </a:ext>
              </a:extLst>
            </p:cNvPr>
            <p:cNvSpPr/>
            <p:nvPr/>
          </p:nvSpPr>
          <p:spPr>
            <a:xfrm>
              <a:off x="-5862919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395" name="Gráfico 2">
              <a:extLst>
                <a:ext uri="{FF2B5EF4-FFF2-40B4-BE49-F238E27FC236}">
                  <a16:creationId xmlns:a16="http://schemas.microsoft.com/office/drawing/2014/main" id="{C851A62B-B2BE-BD60-4D66-26BA82BFF6D8}"/>
                </a:ext>
              </a:extLst>
            </p:cNvPr>
            <p:cNvGrpSpPr/>
            <p:nvPr/>
          </p:nvGrpSpPr>
          <p:grpSpPr>
            <a:xfrm>
              <a:off x="-5863417" y="224443"/>
              <a:ext cx="1247968" cy="1172094"/>
              <a:chOff x="-5863417" y="224443"/>
              <a:chExt cx="1247968" cy="1172094"/>
            </a:xfrm>
          </p:grpSpPr>
          <p:sp>
            <p:nvSpPr>
              <p:cNvPr id="396" name="Forma Livre: Forma 199">
                <a:extLst>
                  <a:ext uri="{FF2B5EF4-FFF2-40B4-BE49-F238E27FC236}">
                    <a16:creationId xmlns:a16="http://schemas.microsoft.com/office/drawing/2014/main" id="{EB426400-45B9-E21E-D2B5-38FFCC74B51C}"/>
                  </a:ext>
                </a:extLst>
              </p:cNvPr>
              <p:cNvSpPr/>
              <p:nvPr/>
            </p:nvSpPr>
            <p:spPr>
              <a:xfrm>
                <a:off x="-5196633" y="727571"/>
                <a:ext cx="518776" cy="606621"/>
              </a:xfrm>
              <a:custGeom>
                <a:avLst/>
                <a:gdLst>
                  <a:gd name="connsiteX0" fmla="*/ 74877 w 518776"/>
                  <a:gd name="connsiteY0" fmla="*/ 225815 h 606621"/>
                  <a:gd name="connsiteX1" fmla="*/ 81361 w 518776"/>
                  <a:gd name="connsiteY1" fmla="*/ 294894 h 606621"/>
                  <a:gd name="connsiteX2" fmla="*/ 0 w 518776"/>
                  <a:gd name="connsiteY2" fmla="*/ 527630 h 606621"/>
                  <a:gd name="connsiteX3" fmla="*/ 207049 w 518776"/>
                  <a:gd name="connsiteY3" fmla="*/ 606621 h 606621"/>
                  <a:gd name="connsiteX4" fmla="*/ 518776 w 518776"/>
                  <a:gd name="connsiteY4" fmla="*/ 294894 h 606621"/>
                  <a:gd name="connsiteX5" fmla="*/ 307800 w 518776"/>
                  <a:gd name="connsiteY5" fmla="*/ 0 h 606621"/>
                  <a:gd name="connsiteX6" fmla="*/ 74877 w 518776"/>
                  <a:gd name="connsiteY6" fmla="*/ 225815 h 60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776" h="606621">
                    <a:moveTo>
                      <a:pt x="74877" y="225815"/>
                    </a:moveTo>
                    <a:cubicBezTo>
                      <a:pt x="79054" y="248197"/>
                      <a:pt x="81361" y="271265"/>
                      <a:pt x="81361" y="294894"/>
                    </a:cubicBezTo>
                    <a:cubicBezTo>
                      <a:pt x="81361" y="382926"/>
                      <a:pt x="50874" y="463726"/>
                      <a:pt x="0" y="527630"/>
                    </a:cubicBezTo>
                    <a:cubicBezTo>
                      <a:pt x="55113" y="576695"/>
                      <a:pt x="127621" y="606621"/>
                      <a:pt x="207049" y="606621"/>
                    </a:cubicBezTo>
                    <a:cubicBezTo>
                      <a:pt x="378936" y="606621"/>
                      <a:pt x="518776" y="466780"/>
                      <a:pt x="518776" y="294894"/>
                    </a:cubicBezTo>
                    <a:cubicBezTo>
                      <a:pt x="518776" y="158295"/>
                      <a:pt x="430371" y="41959"/>
                      <a:pt x="307800" y="0"/>
                    </a:cubicBezTo>
                    <a:cubicBezTo>
                      <a:pt x="268771" y="106361"/>
                      <a:pt x="182735" y="189904"/>
                      <a:pt x="74877" y="225815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7" name="Forma Livre: Forma 200">
                <a:extLst>
                  <a:ext uri="{FF2B5EF4-FFF2-40B4-BE49-F238E27FC236}">
                    <a16:creationId xmlns:a16="http://schemas.microsoft.com/office/drawing/2014/main" id="{BC4B512F-9BF9-DC61-5192-839C6AFC6AED}"/>
                  </a:ext>
                </a:extLst>
              </p:cNvPr>
              <p:cNvSpPr/>
              <p:nvPr/>
            </p:nvSpPr>
            <p:spPr>
              <a:xfrm>
                <a:off x="-5529620" y="710738"/>
                <a:ext cx="247324" cy="182672"/>
              </a:xfrm>
              <a:custGeom>
                <a:avLst/>
                <a:gdLst>
                  <a:gd name="connsiteX0" fmla="*/ 188845 w 247324"/>
                  <a:gd name="connsiteY0" fmla="*/ 182672 h 182672"/>
                  <a:gd name="connsiteX1" fmla="*/ 247325 w 247324"/>
                  <a:gd name="connsiteY1" fmla="*/ 78992 h 182672"/>
                  <a:gd name="connsiteX2" fmla="*/ 40275 w 247324"/>
                  <a:gd name="connsiteY2" fmla="*/ 0 h 182672"/>
                  <a:gd name="connsiteX3" fmla="*/ 0 w 247324"/>
                  <a:gd name="connsiteY3" fmla="*/ 2681 h 182672"/>
                  <a:gd name="connsiteX4" fmla="*/ 188845 w 247324"/>
                  <a:gd name="connsiteY4" fmla="*/ 182672 h 18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324" h="182672">
                    <a:moveTo>
                      <a:pt x="188845" y="182672"/>
                    </a:moveTo>
                    <a:cubicBezTo>
                      <a:pt x="202748" y="144828"/>
                      <a:pt x="222636" y="109915"/>
                      <a:pt x="247325" y="78992"/>
                    </a:cubicBezTo>
                    <a:cubicBezTo>
                      <a:pt x="192211" y="29926"/>
                      <a:pt x="119703" y="0"/>
                      <a:pt x="40275" y="0"/>
                    </a:cubicBezTo>
                    <a:cubicBezTo>
                      <a:pt x="26622" y="0"/>
                      <a:pt x="13155" y="998"/>
                      <a:pt x="0" y="2681"/>
                    </a:cubicBezTo>
                    <a:cubicBezTo>
                      <a:pt x="33479" y="86910"/>
                      <a:pt x="102683" y="153183"/>
                      <a:pt x="188845" y="182672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8" name="Forma Livre: Forma 201">
                <a:extLst>
                  <a:ext uri="{FF2B5EF4-FFF2-40B4-BE49-F238E27FC236}">
                    <a16:creationId xmlns:a16="http://schemas.microsoft.com/office/drawing/2014/main" id="{608A4B09-0A88-7C43-E75B-BE571AC8AACE}"/>
                  </a:ext>
                </a:extLst>
              </p:cNvPr>
              <p:cNvSpPr/>
              <p:nvPr/>
            </p:nvSpPr>
            <p:spPr>
              <a:xfrm>
                <a:off x="-5801134" y="727883"/>
                <a:ext cx="518776" cy="606309"/>
              </a:xfrm>
              <a:custGeom>
                <a:avLst/>
                <a:gdLst>
                  <a:gd name="connsiteX0" fmla="*/ 443900 w 518776"/>
                  <a:gd name="connsiteY0" fmla="*/ 225878 h 606309"/>
                  <a:gd name="connsiteX1" fmla="*/ 210042 w 518776"/>
                  <a:gd name="connsiteY1" fmla="*/ 0 h 606309"/>
                  <a:gd name="connsiteX2" fmla="*/ 0 w 518776"/>
                  <a:gd name="connsiteY2" fmla="*/ 294582 h 606309"/>
                  <a:gd name="connsiteX3" fmla="*/ 311727 w 518776"/>
                  <a:gd name="connsiteY3" fmla="*/ 606310 h 606309"/>
                  <a:gd name="connsiteX4" fmla="*/ 518777 w 518776"/>
                  <a:gd name="connsiteY4" fmla="*/ 527318 h 606309"/>
                  <a:gd name="connsiteX5" fmla="*/ 437416 w 518776"/>
                  <a:gd name="connsiteY5" fmla="*/ 294582 h 606309"/>
                  <a:gd name="connsiteX6" fmla="*/ 443900 w 518776"/>
                  <a:gd name="connsiteY6" fmla="*/ 225878 h 60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776" h="606309">
                    <a:moveTo>
                      <a:pt x="443900" y="225878"/>
                    </a:moveTo>
                    <a:cubicBezTo>
                      <a:pt x="335668" y="190154"/>
                      <a:pt x="249319" y="106548"/>
                      <a:pt x="210042" y="0"/>
                    </a:cubicBezTo>
                    <a:cubicBezTo>
                      <a:pt x="87969" y="42270"/>
                      <a:pt x="0" y="158295"/>
                      <a:pt x="0" y="294582"/>
                    </a:cubicBezTo>
                    <a:cubicBezTo>
                      <a:pt x="0" y="466469"/>
                      <a:pt x="139841" y="606310"/>
                      <a:pt x="311727" y="606310"/>
                    </a:cubicBezTo>
                    <a:cubicBezTo>
                      <a:pt x="391155" y="606310"/>
                      <a:pt x="463726" y="576384"/>
                      <a:pt x="518777" y="527318"/>
                    </a:cubicBezTo>
                    <a:cubicBezTo>
                      <a:pt x="467903" y="463414"/>
                      <a:pt x="437416" y="382614"/>
                      <a:pt x="437416" y="294582"/>
                    </a:cubicBezTo>
                    <a:cubicBezTo>
                      <a:pt x="437540" y="271078"/>
                      <a:pt x="439785" y="248135"/>
                      <a:pt x="443900" y="225878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9" name="Forma Livre: Forma 202">
                <a:extLst>
                  <a:ext uri="{FF2B5EF4-FFF2-40B4-BE49-F238E27FC236}">
                    <a16:creationId xmlns:a16="http://schemas.microsoft.com/office/drawing/2014/main" id="{AF311EFA-A143-1EAC-5063-B584DDB1468F}"/>
                  </a:ext>
                </a:extLst>
              </p:cNvPr>
              <p:cNvSpPr/>
              <p:nvPr/>
            </p:nvSpPr>
            <p:spPr>
              <a:xfrm>
                <a:off x="-5279303" y="836364"/>
                <a:ext cx="79615" cy="73879"/>
              </a:xfrm>
              <a:custGeom>
                <a:avLst/>
                <a:gdLst>
                  <a:gd name="connsiteX0" fmla="*/ 39340 w 79615"/>
                  <a:gd name="connsiteY0" fmla="*/ 73879 h 73879"/>
                  <a:gd name="connsiteX1" fmla="*/ 79615 w 79615"/>
                  <a:gd name="connsiteY1" fmla="*/ 71199 h 73879"/>
                  <a:gd name="connsiteX2" fmla="*/ 39839 w 79615"/>
                  <a:gd name="connsiteY2" fmla="*/ 0 h 73879"/>
                  <a:gd name="connsiteX3" fmla="*/ 0 w 79615"/>
                  <a:gd name="connsiteY3" fmla="*/ 71323 h 73879"/>
                  <a:gd name="connsiteX4" fmla="*/ 39340 w 79615"/>
                  <a:gd name="connsiteY4" fmla="*/ 73879 h 7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15" h="73879">
                    <a:moveTo>
                      <a:pt x="39340" y="73879"/>
                    </a:moveTo>
                    <a:cubicBezTo>
                      <a:pt x="52994" y="73879"/>
                      <a:pt x="66460" y="72882"/>
                      <a:pt x="79615" y="71199"/>
                    </a:cubicBezTo>
                    <a:cubicBezTo>
                      <a:pt x="69453" y="45637"/>
                      <a:pt x="56049" y="21696"/>
                      <a:pt x="39839" y="0"/>
                    </a:cubicBezTo>
                    <a:cubicBezTo>
                      <a:pt x="23566" y="21759"/>
                      <a:pt x="10162" y="45762"/>
                      <a:pt x="0" y="71323"/>
                    </a:cubicBezTo>
                    <a:cubicBezTo>
                      <a:pt x="12906" y="72944"/>
                      <a:pt x="25998" y="73879"/>
                      <a:pt x="39340" y="73879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0" name="Forma Livre: Forma 203">
                <a:extLst>
                  <a:ext uri="{FF2B5EF4-FFF2-40B4-BE49-F238E27FC236}">
                    <a16:creationId xmlns:a16="http://schemas.microsoft.com/office/drawing/2014/main" id="{DD6EBF28-AC6D-03CD-4EEF-A9149EA4A783}"/>
                  </a:ext>
                </a:extLst>
              </p:cNvPr>
              <p:cNvSpPr/>
              <p:nvPr/>
            </p:nvSpPr>
            <p:spPr>
              <a:xfrm>
                <a:off x="-5551752" y="286789"/>
                <a:ext cx="623454" cy="457366"/>
              </a:xfrm>
              <a:custGeom>
                <a:avLst/>
                <a:gdLst>
                  <a:gd name="connsiteX0" fmla="*/ 312289 w 623454"/>
                  <a:gd name="connsiteY0" fmla="*/ 457366 h 457366"/>
                  <a:gd name="connsiteX1" fmla="*/ 562169 w 623454"/>
                  <a:gd name="connsiteY1" fmla="*/ 361604 h 457366"/>
                  <a:gd name="connsiteX2" fmla="*/ 618654 w 623454"/>
                  <a:gd name="connsiteY2" fmla="*/ 365843 h 457366"/>
                  <a:gd name="connsiteX3" fmla="*/ 623455 w 623454"/>
                  <a:gd name="connsiteY3" fmla="*/ 311727 h 457366"/>
                  <a:gd name="connsiteX4" fmla="*/ 311727 w 623454"/>
                  <a:gd name="connsiteY4" fmla="*/ 0 h 457366"/>
                  <a:gd name="connsiteX5" fmla="*/ 0 w 623454"/>
                  <a:gd name="connsiteY5" fmla="*/ 311727 h 457366"/>
                  <a:gd name="connsiteX6" fmla="*/ 4801 w 623454"/>
                  <a:gd name="connsiteY6" fmla="*/ 366030 h 457366"/>
                  <a:gd name="connsiteX7" fmla="*/ 62345 w 623454"/>
                  <a:gd name="connsiteY7" fmla="*/ 361604 h 457366"/>
                  <a:gd name="connsiteX8" fmla="*/ 312289 w 623454"/>
                  <a:gd name="connsiteY8" fmla="*/ 457366 h 45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454" h="457366">
                    <a:moveTo>
                      <a:pt x="312289" y="457366"/>
                    </a:moveTo>
                    <a:cubicBezTo>
                      <a:pt x="378562" y="397826"/>
                      <a:pt x="466095" y="361604"/>
                      <a:pt x="562169" y="361604"/>
                    </a:cubicBezTo>
                    <a:cubicBezTo>
                      <a:pt x="581371" y="361604"/>
                      <a:pt x="600262" y="363038"/>
                      <a:pt x="618654" y="365843"/>
                    </a:cubicBezTo>
                    <a:cubicBezTo>
                      <a:pt x="621771" y="348262"/>
                      <a:pt x="623455" y="330182"/>
                      <a:pt x="623455" y="311727"/>
                    </a:cubicBezTo>
                    <a:cubicBezTo>
                      <a:pt x="623455" y="139841"/>
                      <a:pt x="483614" y="0"/>
                      <a:pt x="311727" y="0"/>
                    </a:cubicBezTo>
                    <a:cubicBezTo>
                      <a:pt x="139841" y="0"/>
                      <a:pt x="0" y="139841"/>
                      <a:pt x="0" y="311727"/>
                    </a:cubicBezTo>
                    <a:cubicBezTo>
                      <a:pt x="0" y="330244"/>
                      <a:pt x="1746" y="348386"/>
                      <a:pt x="4801" y="366030"/>
                    </a:cubicBezTo>
                    <a:cubicBezTo>
                      <a:pt x="23567" y="363162"/>
                      <a:pt x="42769" y="361604"/>
                      <a:pt x="62345" y="361604"/>
                    </a:cubicBezTo>
                    <a:cubicBezTo>
                      <a:pt x="158482" y="361604"/>
                      <a:pt x="246078" y="397826"/>
                      <a:pt x="312289" y="457366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1" name="Forma Livre: Forma 204">
                <a:extLst>
                  <a:ext uri="{FF2B5EF4-FFF2-40B4-BE49-F238E27FC236}">
                    <a16:creationId xmlns:a16="http://schemas.microsoft.com/office/drawing/2014/main" id="{D4B541D8-90EC-E991-62F6-097E5443DD8F}"/>
                  </a:ext>
                </a:extLst>
              </p:cNvPr>
              <p:cNvSpPr/>
              <p:nvPr/>
            </p:nvSpPr>
            <p:spPr>
              <a:xfrm>
                <a:off x="-5301311" y="968162"/>
                <a:ext cx="123693" cy="240404"/>
              </a:xfrm>
              <a:custGeom>
                <a:avLst/>
                <a:gdLst>
                  <a:gd name="connsiteX0" fmla="*/ 118830 w 123693"/>
                  <a:gd name="connsiteY0" fmla="*/ 0 h 240404"/>
                  <a:gd name="connsiteX1" fmla="*/ 61286 w 123693"/>
                  <a:gd name="connsiteY1" fmla="*/ 4427 h 240404"/>
                  <a:gd name="connsiteX2" fmla="*/ 4801 w 123693"/>
                  <a:gd name="connsiteY2" fmla="*/ 187 h 240404"/>
                  <a:gd name="connsiteX3" fmla="*/ 0 w 123693"/>
                  <a:gd name="connsiteY3" fmla="*/ 54303 h 240404"/>
                  <a:gd name="connsiteX4" fmla="*/ 61847 w 123693"/>
                  <a:gd name="connsiteY4" fmla="*/ 240404 h 240404"/>
                  <a:gd name="connsiteX5" fmla="*/ 123694 w 123693"/>
                  <a:gd name="connsiteY5" fmla="*/ 54303 h 240404"/>
                  <a:gd name="connsiteX6" fmla="*/ 118830 w 123693"/>
                  <a:gd name="connsiteY6" fmla="*/ 0 h 240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693" h="240404">
                    <a:moveTo>
                      <a:pt x="118830" y="0"/>
                    </a:moveTo>
                    <a:cubicBezTo>
                      <a:pt x="100065" y="2868"/>
                      <a:pt x="80862" y="4427"/>
                      <a:pt x="61286" y="4427"/>
                    </a:cubicBezTo>
                    <a:cubicBezTo>
                      <a:pt x="42083" y="4427"/>
                      <a:pt x="23193" y="2993"/>
                      <a:pt x="4801" y="187"/>
                    </a:cubicBezTo>
                    <a:cubicBezTo>
                      <a:pt x="1683" y="17768"/>
                      <a:pt x="0" y="35849"/>
                      <a:pt x="0" y="54303"/>
                    </a:cubicBezTo>
                    <a:cubicBezTo>
                      <a:pt x="0" y="124005"/>
                      <a:pt x="23005" y="188470"/>
                      <a:pt x="61847" y="240404"/>
                    </a:cubicBezTo>
                    <a:cubicBezTo>
                      <a:pt x="100688" y="188408"/>
                      <a:pt x="123694" y="124005"/>
                      <a:pt x="123694" y="54303"/>
                    </a:cubicBezTo>
                    <a:cubicBezTo>
                      <a:pt x="123694" y="35786"/>
                      <a:pt x="121948" y="17644"/>
                      <a:pt x="118830" y="0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2" name="Forma Livre: Forma 205">
                <a:extLst>
                  <a:ext uri="{FF2B5EF4-FFF2-40B4-BE49-F238E27FC236}">
                    <a16:creationId xmlns:a16="http://schemas.microsoft.com/office/drawing/2014/main" id="{01942131-41C4-91A8-CF48-AF765E57CE8C}"/>
                  </a:ext>
                </a:extLst>
              </p:cNvPr>
              <p:cNvSpPr/>
              <p:nvPr/>
            </p:nvSpPr>
            <p:spPr>
              <a:xfrm>
                <a:off x="-5196633" y="710738"/>
                <a:ext cx="246388" cy="182360"/>
              </a:xfrm>
              <a:custGeom>
                <a:avLst/>
                <a:gdLst>
                  <a:gd name="connsiteX0" fmla="*/ 0 w 246388"/>
                  <a:gd name="connsiteY0" fmla="*/ 78992 h 182360"/>
                  <a:gd name="connsiteX1" fmla="*/ 58355 w 246388"/>
                  <a:gd name="connsiteY1" fmla="*/ 182360 h 182360"/>
                  <a:gd name="connsiteX2" fmla="*/ 246389 w 246388"/>
                  <a:gd name="connsiteY2" fmla="*/ 2556 h 182360"/>
                  <a:gd name="connsiteX3" fmla="*/ 207111 w 246388"/>
                  <a:gd name="connsiteY3" fmla="*/ 0 h 182360"/>
                  <a:gd name="connsiteX4" fmla="*/ 0 w 246388"/>
                  <a:gd name="connsiteY4" fmla="*/ 78992 h 18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8" h="182360">
                    <a:moveTo>
                      <a:pt x="0" y="78992"/>
                    </a:moveTo>
                    <a:cubicBezTo>
                      <a:pt x="24564" y="109853"/>
                      <a:pt x="44452" y="144704"/>
                      <a:pt x="58355" y="182360"/>
                    </a:cubicBezTo>
                    <a:cubicBezTo>
                      <a:pt x="144143" y="152684"/>
                      <a:pt x="212972" y="86535"/>
                      <a:pt x="246389" y="2556"/>
                    </a:cubicBezTo>
                    <a:cubicBezTo>
                      <a:pt x="233484" y="935"/>
                      <a:pt x="220391" y="0"/>
                      <a:pt x="207111" y="0"/>
                    </a:cubicBezTo>
                    <a:cubicBezTo>
                      <a:pt x="127683" y="0"/>
                      <a:pt x="55113" y="29926"/>
                      <a:pt x="0" y="78992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3" name="Forma Livre: Forma 206">
                <a:extLst>
                  <a:ext uri="{FF2B5EF4-FFF2-40B4-BE49-F238E27FC236}">
                    <a16:creationId xmlns:a16="http://schemas.microsoft.com/office/drawing/2014/main" id="{35383C4D-CEFE-164E-F381-C4E6514B3995}"/>
                  </a:ext>
                </a:extLst>
              </p:cNvPr>
              <p:cNvSpPr/>
              <p:nvPr/>
            </p:nvSpPr>
            <p:spPr>
              <a:xfrm>
                <a:off x="-5863417" y="667595"/>
                <a:ext cx="623953" cy="728943"/>
              </a:xfrm>
              <a:custGeom>
                <a:avLst/>
                <a:gdLst>
                  <a:gd name="connsiteX0" fmla="*/ 581122 w 623953"/>
                  <a:gd name="connsiteY0" fmla="*/ 587606 h 728943"/>
                  <a:gd name="connsiteX1" fmla="*/ 374073 w 623953"/>
                  <a:gd name="connsiteY1" fmla="*/ 666598 h 728943"/>
                  <a:gd name="connsiteX2" fmla="*/ 62345 w 623953"/>
                  <a:gd name="connsiteY2" fmla="*/ 354870 h 728943"/>
                  <a:gd name="connsiteX3" fmla="*/ 272387 w 623953"/>
                  <a:gd name="connsiteY3" fmla="*/ 60288 h 728943"/>
                  <a:gd name="connsiteX4" fmla="*/ 255866 w 623953"/>
                  <a:gd name="connsiteY4" fmla="*/ 0 h 728943"/>
                  <a:gd name="connsiteX5" fmla="*/ 0 w 623953"/>
                  <a:gd name="connsiteY5" fmla="*/ 354870 h 728943"/>
                  <a:gd name="connsiteX6" fmla="*/ 374073 w 623953"/>
                  <a:gd name="connsiteY6" fmla="*/ 728943 h 728943"/>
                  <a:gd name="connsiteX7" fmla="*/ 623953 w 623953"/>
                  <a:gd name="connsiteY7" fmla="*/ 633180 h 728943"/>
                  <a:gd name="connsiteX8" fmla="*/ 581122 w 623953"/>
                  <a:gd name="connsiteY8" fmla="*/ 587606 h 72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953" h="728943">
                    <a:moveTo>
                      <a:pt x="581122" y="587606"/>
                    </a:moveTo>
                    <a:cubicBezTo>
                      <a:pt x="526009" y="636672"/>
                      <a:pt x="453501" y="666598"/>
                      <a:pt x="374073" y="666598"/>
                    </a:cubicBezTo>
                    <a:cubicBezTo>
                      <a:pt x="202186" y="666598"/>
                      <a:pt x="62345" y="526757"/>
                      <a:pt x="62345" y="354870"/>
                    </a:cubicBezTo>
                    <a:cubicBezTo>
                      <a:pt x="62345" y="218583"/>
                      <a:pt x="150315" y="102558"/>
                      <a:pt x="272387" y="60288"/>
                    </a:cubicBezTo>
                    <a:cubicBezTo>
                      <a:pt x="265217" y="40899"/>
                      <a:pt x="259731" y="20761"/>
                      <a:pt x="255866" y="0"/>
                    </a:cubicBezTo>
                    <a:cubicBezTo>
                      <a:pt x="107234" y="49502"/>
                      <a:pt x="0" y="189655"/>
                      <a:pt x="0" y="354870"/>
                    </a:cubicBezTo>
                    <a:cubicBezTo>
                      <a:pt x="0" y="561483"/>
                      <a:pt x="167460" y="728943"/>
                      <a:pt x="374073" y="728943"/>
                    </a:cubicBezTo>
                    <a:cubicBezTo>
                      <a:pt x="470147" y="728943"/>
                      <a:pt x="557743" y="692720"/>
                      <a:pt x="623953" y="633180"/>
                    </a:cubicBezTo>
                    <a:cubicBezTo>
                      <a:pt x="608430" y="619215"/>
                      <a:pt x="594152" y="603940"/>
                      <a:pt x="581122" y="58760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4" name="Forma Livre: Forma 207">
                <a:extLst>
                  <a:ext uri="{FF2B5EF4-FFF2-40B4-BE49-F238E27FC236}">
                    <a16:creationId xmlns:a16="http://schemas.microsoft.com/office/drawing/2014/main" id="{547E6E38-8C23-5B9C-D970-D423926D1B2E}"/>
                  </a:ext>
                </a:extLst>
              </p:cNvPr>
              <p:cNvSpPr/>
              <p:nvPr/>
            </p:nvSpPr>
            <p:spPr>
              <a:xfrm>
                <a:off x="-5239401" y="667221"/>
                <a:ext cx="623953" cy="729254"/>
              </a:xfrm>
              <a:custGeom>
                <a:avLst/>
                <a:gdLst>
                  <a:gd name="connsiteX0" fmla="*/ 367090 w 623953"/>
                  <a:gd name="connsiteY0" fmla="*/ 0 h 729254"/>
                  <a:gd name="connsiteX1" fmla="*/ 350631 w 623953"/>
                  <a:gd name="connsiteY1" fmla="*/ 60288 h 729254"/>
                  <a:gd name="connsiteX2" fmla="*/ 561608 w 623953"/>
                  <a:gd name="connsiteY2" fmla="*/ 355182 h 729254"/>
                  <a:gd name="connsiteX3" fmla="*/ 249880 w 623953"/>
                  <a:gd name="connsiteY3" fmla="*/ 666909 h 729254"/>
                  <a:gd name="connsiteX4" fmla="*/ 42831 w 623953"/>
                  <a:gd name="connsiteY4" fmla="*/ 587918 h 729254"/>
                  <a:gd name="connsiteX5" fmla="*/ 0 w 623953"/>
                  <a:gd name="connsiteY5" fmla="*/ 633492 h 729254"/>
                  <a:gd name="connsiteX6" fmla="*/ 249880 w 623953"/>
                  <a:gd name="connsiteY6" fmla="*/ 729255 h 729254"/>
                  <a:gd name="connsiteX7" fmla="*/ 623953 w 623953"/>
                  <a:gd name="connsiteY7" fmla="*/ 355182 h 729254"/>
                  <a:gd name="connsiteX8" fmla="*/ 367090 w 623953"/>
                  <a:gd name="connsiteY8" fmla="*/ 0 h 72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953" h="729254">
                    <a:moveTo>
                      <a:pt x="367090" y="0"/>
                    </a:moveTo>
                    <a:cubicBezTo>
                      <a:pt x="363224" y="20761"/>
                      <a:pt x="357738" y="40899"/>
                      <a:pt x="350631" y="60288"/>
                    </a:cubicBezTo>
                    <a:cubicBezTo>
                      <a:pt x="473202" y="102309"/>
                      <a:pt x="561608" y="218583"/>
                      <a:pt x="561608" y="355182"/>
                    </a:cubicBezTo>
                    <a:cubicBezTo>
                      <a:pt x="561608" y="527069"/>
                      <a:pt x="421767" y="666909"/>
                      <a:pt x="249880" y="666909"/>
                    </a:cubicBezTo>
                    <a:cubicBezTo>
                      <a:pt x="170452" y="666909"/>
                      <a:pt x="97882" y="636984"/>
                      <a:pt x="42831" y="587918"/>
                    </a:cubicBezTo>
                    <a:cubicBezTo>
                      <a:pt x="29801" y="604252"/>
                      <a:pt x="15524" y="619527"/>
                      <a:pt x="0" y="633492"/>
                    </a:cubicBezTo>
                    <a:cubicBezTo>
                      <a:pt x="66273" y="693032"/>
                      <a:pt x="153806" y="729255"/>
                      <a:pt x="249880" y="729255"/>
                    </a:cubicBezTo>
                    <a:cubicBezTo>
                      <a:pt x="456493" y="729255"/>
                      <a:pt x="623953" y="561795"/>
                      <a:pt x="623953" y="355182"/>
                    </a:cubicBezTo>
                    <a:cubicBezTo>
                      <a:pt x="623953" y="189593"/>
                      <a:pt x="516220" y="49191"/>
                      <a:pt x="367090" y="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5" name="Forma Livre: Forma 208">
                <a:extLst>
                  <a:ext uri="{FF2B5EF4-FFF2-40B4-BE49-F238E27FC236}">
                    <a16:creationId xmlns:a16="http://schemas.microsoft.com/office/drawing/2014/main" id="{25028699-FF53-A7EA-ACED-F61F1E165352}"/>
                  </a:ext>
                </a:extLst>
              </p:cNvPr>
              <p:cNvSpPr/>
              <p:nvPr/>
            </p:nvSpPr>
            <p:spPr>
              <a:xfrm>
                <a:off x="-5282295" y="1208566"/>
                <a:ext cx="85662" cy="92208"/>
              </a:xfrm>
              <a:custGeom>
                <a:avLst/>
                <a:gdLst>
                  <a:gd name="connsiteX0" fmla="*/ 85663 w 85662"/>
                  <a:gd name="connsiteY0" fmla="*/ 46634 h 92208"/>
                  <a:gd name="connsiteX1" fmla="*/ 42831 w 85662"/>
                  <a:gd name="connsiteY1" fmla="*/ 0 h 92208"/>
                  <a:gd name="connsiteX2" fmla="*/ 0 w 85662"/>
                  <a:gd name="connsiteY2" fmla="*/ 46634 h 92208"/>
                  <a:gd name="connsiteX3" fmla="*/ 42831 w 85662"/>
                  <a:gd name="connsiteY3" fmla="*/ 92209 h 92208"/>
                  <a:gd name="connsiteX4" fmla="*/ 85663 w 85662"/>
                  <a:gd name="connsiteY4" fmla="*/ 46634 h 9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62" h="92208">
                    <a:moveTo>
                      <a:pt x="85663" y="46634"/>
                    </a:moveTo>
                    <a:cubicBezTo>
                      <a:pt x="69889" y="32607"/>
                      <a:pt x="55487" y="16958"/>
                      <a:pt x="42831" y="0"/>
                    </a:cubicBezTo>
                    <a:cubicBezTo>
                      <a:pt x="30175" y="16958"/>
                      <a:pt x="15773" y="32544"/>
                      <a:pt x="0" y="46634"/>
                    </a:cubicBezTo>
                    <a:cubicBezTo>
                      <a:pt x="13030" y="62969"/>
                      <a:pt x="27307" y="78243"/>
                      <a:pt x="42831" y="92209"/>
                    </a:cubicBezTo>
                    <a:cubicBezTo>
                      <a:pt x="58355" y="78243"/>
                      <a:pt x="72632" y="62969"/>
                      <a:pt x="85663" y="46634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6" name="Forma Livre: Forma 209">
                <a:extLst>
                  <a:ext uri="{FF2B5EF4-FFF2-40B4-BE49-F238E27FC236}">
                    <a16:creationId xmlns:a16="http://schemas.microsoft.com/office/drawing/2014/main" id="{098CE73D-DD55-CAA8-C3C7-5D728A6B1B45}"/>
                  </a:ext>
                </a:extLst>
              </p:cNvPr>
              <p:cNvSpPr/>
              <p:nvPr/>
            </p:nvSpPr>
            <p:spPr>
              <a:xfrm>
                <a:off x="-5282295" y="744155"/>
                <a:ext cx="85662" cy="92208"/>
              </a:xfrm>
              <a:custGeom>
                <a:avLst/>
                <a:gdLst>
                  <a:gd name="connsiteX0" fmla="*/ 42831 w 85662"/>
                  <a:gd name="connsiteY0" fmla="*/ 92209 h 92208"/>
                  <a:gd name="connsiteX1" fmla="*/ 85663 w 85662"/>
                  <a:gd name="connsiteY1" fmla="*/ 45575 h 92208"/>
                  <a:gd name="connsiteX2" fmla="*/ 42831 w 85662"/>
                  <a:gd name="connsiteY2" fmla="*/ 0 h 92208"/>
                  <a:gd name="connsiteX3" fmla="*/ 0 w 85662"/>
                  <a:gd name="connsiteY3" fmla="*/ 45575 h 92208"/>
                  <a:gd name="connsiteX4" fmla="*/ 42831 w 85662"/>
                  <a:gd name="connsiteY4" fmla="*/ 92209 h 9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62" h="92208">
                    <a:moveTo>
                      <a:pt x="42831" y="92209"/>
                    </a:moveTo>
                    <a:cubicBezTo>
                      <a:pt x="55487" y="75251"/>
                      <a:pt x="69889" y="59665"/>
                      <a:pt x="85663" y="45575"/>
                    </a:cubicBezTo>
                    <a:cubicBezTo>
                      <a:pt x="72632" y="29240"/>
                      <a:pt x="58355" y="13965"/>
                      <a:pt x="42831" y="0"/>
                    </a:cubicBezTo>
                    <a:cubicBezTo>
                      <a:pt x="27307" y="13965"/>
                      <a:pt x="13030" y="29178"/>
                      <a:pt x="0" y="45575"/>
                    </a:cubicBezTo>
                    <a:cubicBezTo>
                      <a:pt x="15773" y="59602"/>
                      <a:pt x="30175" y="75251"/>
                      <a:pt x="42831" y="92209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407" name="Gráfico 2">
                <a:extLst>
                  <a:ext uri="{FF2B5EF4-FFF2-40B4-BE49-F238E27FC236}">
                    <a16:creationId xmlns:a16="http://schemas.microsoft.com/office/drawing/2014/main" id="{18BCB261-D66A-54B6-3FC9-0EAC5EBE08AC}"/>
                  </a:ext>
                </a:extLst>
              </p:cNvPr>
              <p:cNvGrpSpPr/>
              <p:nvPr/>
            </p:nvGrpSpPr>
            <p:grpSpPr>
              <a:xfrm>
                <a:off x="-5591092" y="648392"/>
                <a:ext cx="702321" cy="606808"/>
                <a:chOff x="-5591092" y="648392"/>
                <a:chExt cx="702321" cy="606808"/>
              </a:xfrm>
              <a:solidFill>
                <a:srgbClr val="EBCB7A"/>
              </a:solidFill>
            </p:grpSpPr>
            <p:sp>
              <p:nvSpPr>
                <p:cNvPr id="413" name="Forma Livre: Forma 216">
                  <a:extLst>
                    <a:ext uri="{FF2B5EF4-FFF2-40B4-BE49-F238E27FC236}">
                      <a16:creationId xmlns:a16="http://schemas.microsoft.com/office/drawing/2014/main" id="{00EE5FEE-87ED-4D4B-541D-23CFADF49D23}"/>
                    </a:ext>
                  </a:extLst>
                </p:cNvPr>
                <p:cNvSpPr/>
                <p:nvPr/>
              </p:nvSpPr>
              <p:spPr>
                <a:xfrm>
                  <a:off x="-5239464" y="789729"/>
                  <a:ext cx="101186" cy="117832"/>
                </a:xfrm>
                <a:custGeom>
                  <a:avLst/>
                  <a:gdLst>
                    <a:gd name="connsiteX0" fmla="*/ 0 w 101186"/>
                    <a:gd name="connsiteY0" fmla="*/ 46634 h 117832"/>
                    <a:gd name="connsiteX1" fmla="*/ 39776 w 101186"/>
                    <a:gd name="connsiteY1" fmla="*/ 117833 h 117832"/>
                    <a:gd name="connsiteX2" fmla="*/ 101187 w 101186"/>
                    <a:gd name="connsiteY2" fmla="*/ 103369 h 117832"/>
                    <a:gd name="connsiteX3" fmla="*/ 42831 w 101186"/>
                    <a:gd name="connsiteY3" fmla="*/ 0 h 117832"/>
                    <a:gd name="connsiteX4" fmla="*/ 0 w 101186"/>
                    <a:gd name="connsiteY4" fmla="*/ 46634 h 11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186" h="117832">
                      <a:moveTo>
                        <a:pt x="0" y="46634"/>
                      </a:moveTo>
                      <a:cubicBezTo>
                        <a:pt x="16210" y="68331"/>
                        <a:pt x="29614" y="92271"/>
                        <a:pt x="39776" y="117833"/>
                      </a:cubicBezTo>
                      <a:cubicBezTo>
                        <a:pt x="60974" y="115090"/>
                        <a:pt x="81548" y="110227"/>
                        <a:pt x="101187" y="103369"/>
                      </a:cubicBezTo>
                      <a:cubicBezTo>
                        <a:pt x="87284" y="65650"/>
                        <a:pt x="67395" y="30861"/>
                        <a:pt x="42831" y="0"/>
                      </a:cubicBezTo>
                      <a:cubicBezTo>
                        <a:pt x="27058" y="14028"/>
                        <a:pt x="12656" y="29676"/>
                        <a:pt x="0" y="46634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14" name="Forma Livre: Forma 217">
                  <a:extLst>
                    <a:ext uri="{FF2B5EF4-FFF2-40B4-BE49-F238E27FC236}">
                      <a16:creationId xmlns:a16="http://schemas.microsoft.com/office/drawing/2014/main" id="{933DBCC7-EBCE-E1A4-5F10-FD8E8B121F9E}"/>
                    </a:ext>
                  </a:extLst>
                </p:cNvPr>
                <p:cNvSpPr/>
                <p:nvPr/>
              </p:nvSpPr>
              <p:spPr>
                <a:xfrm>
                  <a:off x="-5546889" y="648392"/>
                  <a:ext cx="307425" cy="141337"/>
                </a:xfrm>
                <a:custGeom>
                  <a:avLst/>
                  <a:gdLst>
                    <a:gd name="connsiteX0" fmla="*/ 264594 w 307425"/>
                    <a:gd name="connsiteY0" fmla="*/ 141337 h 141337"/>
                    <a:gd name="connsiteX1" fmla="*/ 307425 w 307425"/>
                    <a:gd name="connsiteY1" fmla="*/ 95763 h 141337"/>
                    <a:gd name="connsiteX2" fmla="*/ 57545 w 307425"/>
                    <a:gd name="connsiteY2" fmla="*/ 0 h 141337"/>
                    <a:gd name="connsiteX3" fmla="*/ 0 w 307425"/>
                    <a:gd name="connsiteY3" fmla="*/ 4427 h 141337"/>
                    <a:gd name="connsiteX4" fmla="*/ 17207 w 307425"/>
                    <a:gd name="connsiteY4" fmla="*/ 65026 h 141337"/>
                    <a:gd name="connsiteX5" fmla="*/ 57482 w 307425"/>
                    <a:gd name="connsiteY5" fmla="*/ 62345 h 141337"/>
                    <a:gd name="connsiteX6" fmla="*/ 264594 w 307425"/>
                    <a:gd name="connsiteY6" fmla="*/ 141337 h 14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7425" h="141337">
                      <a:moveTo>
                        <a:pt x="264594" y="141337"/>
                      </a:moveTo>
                      <a:cubicBezTo>
                        <a:pt x="277624" y="125003"/>
                        <a:pt x="291901" y="109728"/>
                        <a:pt x="307425" y="95763"/>
                      </a:cubicBezTo>
                      <a:cubicBezTo>
                        <a:pt x="241152" y="36223"/>
                        <a:pt x="153619" y="0"/>
                        <a:pt x="57545" y="0"/>
                      </a:cubicBezTo>
                      <a:cubicBezTo>
                        <a:pt x="37968" y="0"/>
                        <a:pt x="18766" y="1496"/>
                        <a:pt x="0" y="4427"/>
                      </a:cubicBezTo>
                      <a:cubicBezTo>
                        <a:pt x="3678" y="25437"/>
                        <a:pt x="9539" y="45699"/>
                        <a:pt x="17207" y="65026"/>
                      </a:cubicBezTo>
                      <a:cubicBezTo>
                        <a:pt x="30425" y="63343"/>
                        <a:pt x="43829" y="62345"/>
                        <a:pt x="57482" y="62345"/>
                      </a:cubicBezTo>
                      <a:cubicBezTo>
                        <a:pt x="136973" y="62345"/>
                        <a:pt x="209481" y="92271"/>
                        <a:pt x="264594" y="14133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15" name="Forma Livre: Forma 218">
                  <a:extLst>
                    <a:ext uri="{FF2B5EF4-FFF2-40B4-BE49-F238E27FC236}">
                      <a16:creationId xmlns:a16="http://schemas.microsoft.com/office/drawing/2014/main" id="{72C3C14F-27B6-E325-F21E-63DB91203AB7}"/>
                    </a:ext>
                  </a:extLst>
                </p:cNvPr>
                <p:cNvSpPr/>
                <p:nvPr/>
              </p:nvSpPr>
              <p:spPr>
                <a:xfrm>
                  <a:off x="-5239464" y="953386"/>
                  <a:ext cx="124192" cy="301814"/>
                </a:xfrm>
                <a:custGeom>
                  <a:avLst/>
                  <a:gdLst>
                    <a:gd name="connsiteX0" fmla="*/ 61847 w 124192"/>
                    <a:gd name="connsiteY0" fmla="*/ 69079 h 301814"/>
                    <a:gd name="connsiteX1" fmla="*/ 0 w 124192"/>
                    <a:gd name="connsiteY1" fmla="*/ 255180 h 301814"/>
                    <a:gd name="connsiteX2" fmla="*/ 42831 w 124192"/>
                    <a:gd name="connsiteY2" fmla="*/ 301814 h 301814"/>
                    <a:gd name="connsiteX3" fmla="*/ 124192 w 124192"/>
                    <a:gd name="connsiteY3" fmla="*/ 69079 h 301814"/>
                    <a:gd name="connsiteX4" fmla="*/ 117708 w 124192"/>
                    <a:gd name="connsiteY4" fmla="*/ 0 h 301814"/>
                    <a:gd name="connsiteX5" fmla="*/ 56983 w 124192"/>
                    <a:gd name="connsiteY5" fmla="*/ 14776 h 301814"/>
                    <a:gd name="connsiteX6" fmla="*/ 61847 w 124192"/>
                    <a:gd name="connsiteY6" fmla="*/ 69079 h 30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301814">
                      <a:moveTo>
                        <a:pt x="61847" y="69079"/>
                      </a:moveTo>
                      <a:cubicBezTo>
                        <a:pt x="61847" y="138781"/>
                        <a:pt x="38841" y="203246"/>
                        <a:pt x="0" y="255180"/>
                      </a:cubicBezTo>
                      <a:cubicBezTo>
                        <a:pt x="12656" y="272138"/>
                        <a:pt x="27058" y="287724"/>
                        <a:pt x="42831" y="301814"/>
                      </a:cubicBezTo>
                      <a:cubicBezTo>
                        <a:pt x="93705" y="237910"/>
                        <a:pt x="124192" y="157111"/>
                        <a:pt x="124192" y="69079"/>
                      </a:cubicBezTo>
                      <a:cubicBezTo>
                        <a:pt x="124192" y="45450"/>
                        <a:pt x="121885" y="22444"/>
                        <a:pt x="117708" y="0"/>
                      </a:cubicBezTo>
                      <a:cubicBezTo>
                        <a:pt x="98132" y="6546"/>
                        <a:pt x="77869" y="11534"/>
                        <a:pt x="56983" y="14776"/>
                      </a:cubicBezTo>
                      <a:cubicBezTo>
                        <a:pt x="60101" y="32420"/>
                        <a:pt x="61847" y="50562"/>
                        <a:pt x="61847" y="69079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16" name="Forma Livre: Forma 219">
                  <a:extLst>
                    <a:ext uri="{FF2B5EF4-FFF2-40B4-BE49-F238E27FC236}">
                      <a16:creationId xmlns:a16="http://schemas.microsoft.com/office/drawing/2014/main" id="{AC64B5D4-504C-F2DB-34A5-732C165ED82C}"/>
                    </a:ext>
                  </a:extLst>
                </p:cNvPr>
                <p:cNvSpPr/>
                <p:nvPr/>
              </p:nvSpPr>
              <p:spPr>
                <a:xfrm>
                  <a:off x="-5340775" y="789729"/>
                  <a:ext cx="101311" cy="117957"/>
                </a:xfrm>
                <a:custGeom>
                  <a:avLst/>
                  <a:gdLst>
                    <a:gd name="connsiteX0" fmla="*/ 58480 w 101311"/>
                    <a:gd name="connsiteY0" fmla="*/ 0 h 117957"/>
                    <a:gd name="connsiteX1" fmla="*/ 0 w 101311"/>
                    <a:gd name="connsiteY1" fmla="*/ 103681 h 117957"/>
                    <a:gd name="connsiteX2" fmla="*/ 61473 w 101311"/>
                    <a:gd name="connsiteY2" fmla="*/ 117958 h 117957"/>
                    <a:gd name="connsiteX3" fmla="*/ 101311 w 101311"/>
                    <a:gd name="connsiteY3" fmla="*/ 46634 h 117957"/>
                    <a:gd name="connsiteX4" fmla="*/ 58480 w 101311"/>
                    <a:gd name="connsiteY4" fmla="*/ 0 h 117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11" h="117957">
                      <a:moveTo>
                        <a:pt x="58480" y="0"/>
                      </a:moveTo>
                      <a:cubicBezTo>
                        <a:pt x="33854" y="30986"/>
                        <a:pt x="13903" y="65899"/>
                        <a:pt x="0" y="103681"/>
                      </a:cubicBezTo>
                      <a:cubicBezTo>
                        <a:pt x="19701" y="110414"/>
                        <a:pt x="40275" y="115214"/>
                        <a:pt x="61473" y="117958"/>
                      </a:cubicBezTo>
                      <a:cubicBezTo>
                        <a:pt x="71635" y="92334"/>
                        <a:pt x="85039" y="68393"/>
                        <a:pt x="101311" y="46634"/>
                      </a:cubicBezTo>
                      <a:cubicBezTo>
                        <a:pt x="88655" y="29676"/>
                        <a:pt x="74253" y="14028"/>
                        <a:pt x="58480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17" name="Forma Livre: Forma 220">
                  <a:extLst>
                    <a:ext uri="{FF2B5EF4-FFF2-40B4-BE49-F238E27FC236}">
                      <a16:creationId xmlns:a16="http://schemas.microsoft.com/office/drawing/2014/main" id="{770805C1-5A6A-09D4-D768-A7A69CA6A6E3}"/>
                    </a:ext>
                  </a:extLst>
                </p:cNvPr>
                <p:cNvSpPr/>
                <p:nvPr/>
              </p:nvSpPr>
              <p:spPr>
                <a:xfrm>
                  <a:off x="-5239464" y="648392"/>
                  <a:ext cx="306365" cy="141337"/>
                </a:xfrm>
                <a:custGeom>
                  <a:avLst/>
                  <a:gdLst>
                    <a:gd name="connsiteX0" fmla="*/ 42831 w 306365"/>
                    <a:gd name="connsiteY0" fmla="*/ 141337 h 141337"/>
                    <a:gd name="connsiteX1" fmla="*/ 249880 w 306365"/>
                    <a:gd name="connsiteY1" fmla="*/ 62345 h 141337"/>
                    <a:gd name="connsiteX2" fmla="*/ 289158 w 306365"/>
                    <a:gd name="connsiteY2" fmla="*/ 64902 h 141337"/>
                    <a:gd name="connsiteX3" fmla="*/ 306365 w 306365"/>
                    <a:gd name="connsiteY3" fmla="*/ 4239 h 141337"/>
                    <a:gd name="connsiteX4" fmla="*/ 249880 w 306365"/>
                    <a:gd name="connsiteY4" fmla="*/ 0 h 141337"/>
                    <a:gd name="connsiteX5" fmla="*/ 0 w 306365"/>
                    <a:gd name="connsiteY5" fmla="*/ 95763 h 141337"/>
                    <a:gd name="connsiteX6" fmla="*/ 42831 w 306365"/>
                    <a:gd name="connsiteY6" fmla="*/ 141337 h 14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6365" h="141337">
                      <a:moveTo>
                        <a:pt x="42831" y="141337"/>
                      </a:moveTo>
                      <a:cubicBezTo>
                        <a:pt x="97944" y="92271"/>
                        <a:pt x="170452" y="62345"/>
                        <a:pt x="249880" y="62345"/>
                      </a:cubicBezTo>
                      <a:cubicBezTo>
                        <a:pt x="263222" y="62345"/>
                        <a:pt x="276315" y="63281"/>
                        <a:pt x="289158" y="64902"/>
                      </a:cubicBezTo>
                      <a:cubicBezTo>
                        <a:pt x="296827" y="45575"/>
                        <a:pt x="302625" y="25250"/>
                        <a:pt x="306365" y="4239"/>
                      </a:cubicBezTo>
                      <a:cubicBezTo>
                        <a:pt x="287911" y="1434"/>
                        <a:pt x="269083" y="0"/>
                        <a:pt x="249880" y="0"/>
                      </a:cubicBezTo>
                      <a:cubicBezTo>
                        <a:pt x="153806" y="0"/>
                        <a:pt x="66211" y="36223"/>
                        <a:pt x="0" y="95763"/>
                      </a:cubicBezTo>
                      <a:cubicBezTo>
                        <a:pt x="15524" y="109728"/>
                        <a:pt x="29801" y="125003"/>
                        <a:pt x="42831" y="14133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18" name="Forma Livre: Forma 221">
                  <a:extLst>
                    <a:ext uri="{FF2B5EF4-FFF2-40B4-BE49-F238E27FC236}">
                      <a16:creationId xmlns:a16="http://schemas.microsoft.com/office/drawing/2014/main" id="{8E1B3796-36C6-71D3-F12A-5DE298D40E9D}"/>
                    </a:ext>
                  </a:extLst>
                </p:cNvPr>
                <p:cNvSpPr/>
                <p:nvPr/>
              </p:nvSpPr>
              <p:spPr>
                <a:xfrm>
                  <a:off x="-5363594" y="953760"/>
                  <a:ext cx="124192" cy="301440"/>
                </a:xfrm>
                <a:custGeom>
                  <a:avLst/>
                  <a:gdLst>
                    <a:gd name="connsiteX0" fmla="*/ 67146 w 124192"/>
                    <a:gd name="connsiteY0" fmla="*/ 14589 h 301440"/>
                    <a:gd name="connsiteX1" fmla="*/ 6422 w 124192"/>
                    <a:gd name="connsiteY1" fmla="*/ 0 h 301440"/>
                    <a:gd name="connsiteX2" fmla="*/ 0 w 124192"/>
                    <a:gd name="connsiteY2" fmla="*/ 68705 h 301440"/>
                    <a:gd name="connsiteX3" fmla="*/ 81361 w 124192"/>
                    <a:gd name="connsiteY3" fmla="*/ 301440 h 301440"/>
                    <a:gd name="connsiteX4" fmla="*/ 124192 w 124192"/>
                    <a:gd name="connsiteY4" fmla="*/ 254806 h 301440"/>
                    <a:gd name="connsiteX5" fmla="*/ 62345 w 124192"/>
                    <a:gd name="connsiteY5" fmla="*/ 68705 h 301440"/>
                    <a:gd name="connsiteX6" fmla="*/ 67146 w 124192"/>
                    <a:gd name="connsiteY6" fmla="*/ 14589 h 30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301440">
                      <a:moveTo>
                        <a:pt x="67146" y="14589"/>
                      </a:moveTo>
                      <a:cubicBezTo>
                        <a:pt x="46261" y="11409"/>
                        <a:pt x="25998" y="6484"/>
                        <a:pt x="6422" y="0"/>
                      </a:cubicBezTo>
                      <a:cubicBezTo>
                        <a:pt x="2307" y="22257"/>
                        <a:pt x="0" y="45263"/>
                        <a:pt x="0" y="68705"/>
                      </a:cubicBezTo>
                      <a:cubicBezTo>
                        <a:pt x="0" y="156736"/>
                        <a:pt x="30487" y="237536"/>
                        <a:pt x="81361" y="301440"/>
                      </a:cubicBezTo>
                      <a:cubicBezTo>
                        <a:pt x="97134" y="287413"/>
                        <a:pt x="111536" y="271764"/>
                        <a:pt x="124192" y="254806"/>
                      </a:cubicBezTo>
                      <a:cubicBezTo>
                        <a:pt x="85351" y="202810"/>
                        <a:pt x="62345" y="138407"/>
                        <a:pt x="62345" y="68705"/>
                      </a:cubicBezTo>
                      <a:cubicBezTo>
                        <a:pt x="62345" y="50250"/>
                        <a:pt x="64029" y="32170"/>
                        <a:pt x="67146" y="14589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19" name="Forma Livre: Forma 222">
                  <a:extLst>
                    <a:ext uri="{FF2B5EF4-FFF2-40B4-BE49-F238E27FC236}">
                      <a16:creationId xmlns:a16="http://schemas.microsoft.com/office/drawing/2014/main" id="{38D551C9-AC31-105B-4D86-38183E04815A}"/>
                    </a:ext>
                  </a:extLst>
                </p:cNvPr>
                <p:cNvSpPr/>
                <p:nvPr/>
              </p:nvSpPr>
              <p:spPr>
                <a:xfrm>
                  <a:off x="-5296510" y="907562"/>
                  <a:ext cx="114029" cy="65026"/>
                </a:xfrm>
                <a:custGeom>
                  <a:avLst/>
                  <a:gdLst>
                    <a:gd name="connsiteX0" fmla="*/ 17207 w 114029"/>
                    <a:gd name="connsiteY0" fmla="*/ 125 h 65026"/>
                    <a:gd name="connsiteX1" fmla="*/ 0 w 114029"/>
                    <a:gd name="connsiteY1" fmla="*/ 60787 h 65026"/>
                    <a:gd name="connsiteX2" fmla="*/ 56485 w 114029"/>
                    <a:gd name="connsiteY2" fmla="*/ 65026 h 65026"/>
                    <a:gd name="connsiteX3" fmla="*/ 114030 w 114029"/>
                    <a:gd name="connsiteY3" fmla="*/ 60600 h 65026"/>
                    <a:gd name="connsiteX4" fmla="*/ 96823 w 114029"/>
                    <a:gd name="connsiteY4" fmla="*/ 0 h 65026"/>
                    <a:gd name="connsiteX5" fmla="*/ 56547 w 114029"/>
                    <a:gd name="connsiteY5" fmla="*/ 2681 h 65026"/>
                    <a:gd name="connsiteX6" fmla="*/ 17207 w 114029"/>
                    <a:gd name="connsiteY6" fmla="*/ 125 h 6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029" h="65026">
                      <a:moveTo>
                        <a:pt x="17207" y="125"/>
                      </a:moveTo>
                      <a:cubicBezTo>
                        <a:pt x="9539" y="19452"/>
                        <a:pt x="3741" y="39776"/>
                        <a:pt x="0" y="60787"/>
                      </a:cubicBezTo>
                      <a:cubicBezTo>
                        <a:pt x="18454" y="63592"/>
                        <a:pt x="37282" y="65026"/>
                        <a:pt x="56485" y="65026"/>
                      </a:cubicBezTo>
                      <a:cubicBezTo>
                        <a:pt x="76062" y="65026"/>
                        <a:pt x="95264" y="63530"/>
                        <a:pt x="114030" y="60600"/>
                      </a:cubicBezTo>
                      <a:cubicBezTo>
                        <a:pt x="110352" y="39589"/>
                        <a:pt x="104491" y="19327"/>
                        <a:pt x="96823" y="0"/>
                      </a:cubicBezTo>
                      <a:cubicBezTo>
                        <a:pt x="83605" y="1683"/>
                        <a:pt x="70201" y="2681"/>
                        <a:pt x="56547" y="2681"/>
                      </a:cubicBezTo>
                      <a:cubicBezTo>
                        <a:pt x="43205" y="2681"/>
                        <a:pt x="30113" y="1746"/>
                        <a:pt x="17207" y="125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20" name="Forma Livre: Forma 223">
                  <a:extLst>
                    <a:ext uri="{FF2B5EF4-FFF2-40B4-BE49-F238E27FC236}">
                      <a16:creationId xmlns:a16="http://schemas.microsoft.com/office/drawing/2014/main" id="{5C8CCD57-7D39-CDF7-A9E6-7166755C0CAC}"/>
                    </a:ext>
                  </a:extLst>
                </p:cNvPr>
                <p:cNvSpPr/>
                <p:nvPr/>
              </p:nvSpPr>
              <p:spPr>
                <a:xfrm>
                  <a:off x="-5591092" y="713419"/>
                  <a:ext cx="250317" cy="240341"/>
                </a:xfrm>
                <a:custGeom>
                  <a:avLst/>
                  <a:gdLst>
                    <a:gd name="connsiteX0" fmla="*/ 61411 w 250317"/>
                    <a:gd name="connsiteY0" fmla="*/ 0 h 240341"/>
                    <a:gd name="connsiteX1" fmla="*/ 0 w 250317"/>
                    <a:gd name="connsiteY1" fmla="*/ 14464 h 240341"/>
                    <a:gd name="connsiteX2" fmla="*/ 233858 w 250317"/>
                    <a:gd name="connsiteY2" fmla="*/ 240342 h 240341"/>
                    <a:gd name="connsiteX3" fmla="*/ 250317 w 250317"/>
                    <a:gd name="connsiteY3" fmla="*/ 180054 h 240341"/>
                    <a:gd name="connsiteX4" fmla="*/ 61411 w 250317"/>
                    <a:gd name="connsiteY4" fmla="*/ 0 h 240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0317" h="240341">
                      <a:moveTo>
                        <a:pt x="61411" y="0"/>
                      </a:moveTo>
                      <a:cubicBezTo>
                        <a:pt x="40213" y="2743"/>
                        <a:pt x="19639" y="7606"/>
                        <a:pt x="0" y="14464"/>
                      </a:cubicBezTo>
                      <a:cubicBezTo>
                        <a:pt x="39278" y="121013"/>
                        <a:pt x="125626" y="204680"/>
                        <a:pt x="233858" y="240342"/>
                      </a:cubicBezTo>
                      <a:cubicBezTo>
                        <a:pt x="237723" y="219581"/>
                        <a:pt x="243210" y="199443"/>
                        <a:pt x="250317" y="180054"/>
                      </a:cubicBezTo>
                      <a:cubicBezTo>
                        <a:pt x="164156" y="150502"/>
                        <a:pt x="94952" y="84229"/>
                        <a:pt x="61411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21" name="Forma Livre: Forma 224">
                  <a:extLst>
                    <a:ext uri="{FF2B5EF4-FFF2-40B4-BE49-F238E27FC236}">
                      <a16:creationId xmlns:a16="http://schemas.microsoft.com/office/drawing/2014/main" id="{CFF843D1-DE79-833C-32A7-04239FE5FB53}"/>
                    </a:ext>
                  </a:extLst>
                </p:cNvPr>
                <p:cNvSpPr/>
                <p:nvPr/>
              </p:nvSpPr>
              <p:spPr>
                <a:xfrm>
                  <a:off x="-5138277" y="713294"/>
                  <a:ext cx="249506" cy="240092"/>
                </a:xfrm>
                <a:custGeom>
                  <a:avLst/>
                  <a:gdLst>
                    <a:gd name="connsiteX0" fmla="*/ 249507 w 249506"/>
                    <a:gd name="connsiteY0" fmla="*/ 14277 h 240092"/>
                    <a:gd name="connsiteX1" fmla="*/ 188034 w 249506"/>
                    <a:gd name="connsiteY1" fmla="*/ 0 h 240092"/>
                    <a:gd name="connsiteX2" fmla="*/ 0 w 249506"/>
                    <a:gd name="connsiteY2" fmla="*/ 179804 h 240092"/>
                    <a:gd name="connsiteX3" fmla="*/ 16522 w 249506"/>
                    <a:gd name="connsiteY3" fmla="*/ 240092 h 240092"/>
                    <a:gd name="connsiteX4" fmla="*/ 249507 w 249506"/>
                    <a:gd name="connsiteY4" fmla="*/ 14277 h 24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506" h="240092">
                      <a:moveTo>
                        <a:pt x="249507" y="14277"/>
                      </a:moveTo>
                      <a:cubicBezTo>
                        <a:pt x="229805" y="7544"/>
                        <a:pt x="209231" y="2743"/>
                        <a:pt x="188034" y="0"/>
                      </a:cubicBezTo>
                      <a:cubicBezTo>
                        <a:pt x="154617" y="83979"/>
                        <a:pt x="85787" y="150128"/>
                        <a:pt x="0" y="179804"/>
                      </a:cubicBezTo>
                      <a:cubicBezTo>
                        <a:pt x="7170" y="199194"/>
                        <a:pt x="12656" y="219331"/>
                        <a:pt x="16522" y="240092"/>
                      </a:cubicBezTo>
                      <a:cubicBezTo>
                        <a:pt x="124379" y="204181"/>
                        <a:pt x="210416" y="120638"/>
                        <a:pt x="249507" y="1427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408" name="Forma Livre: Forma 211">
                <a:extLst>
                  <a:ext uri="{FF2B5EF4-FFF2-40B4-BE49-F238E27FC236}">
                    <a16:creationId xmlns:a16="http://schemas.microsoft.com/office/drawing/2014/main" id="{EB8877D3-9BF3-96A2-393C-D406ECC642AB}"/>
                  </a:ext>
                </a:extLst>
              </p:cNvPr>
              <p:cNvSpPr/>
              <p:nvPr/>
            </p:nvSpPr>
            <p:spPr>
              <a:xfrm>
                <a:off x="-5614035" y="224443"/>
                <a:ext cx="748145" cy="443151"/>
              </a:xfrm>
              <a:custGeom>
                <a:avLst/>
                <a:gdLst>
                  <a:gd name="connsiteX0" fmla="*/ 62345 w 748145"/>
                  <a:gd name="connsiteY0" fmla="*/ 374073 h 443151"/>
                  <a:gd name="connsiteX1" fmla="*/ 374073 w 748145"/>
                  <a:gd name="connsiteY1" fmla="*/ 62345 h 443151"/>
                  <a:gd name="connsiteX2" fmla="*/ 685800 w 748145"/>
                  <a:gd name="connsiteY2" fmla="*/ 374073 h 443151"/>
                  <a:gd name="connsiteX3" fmla="*/ 680999 w 748145"/>
                  <a:gd name="connsiteY3" fmla="*/ 428189 h 443151"/>
                  <a:gd name="connsiteX4" fmla="*/ 741724 w 748145"/>
                  <a:gd name="connsiteY4" fmla="*/ 442777 h 443151"/>
                  <a:gd name="connsiteX5" fmla="*/ 748146 w 748145"/>
                  <a:gd name="connsiteY5" fmla="*/ 374073 h 443151"/>
                  <a:gd name="connsiteX6" fmla="*/ 374073 w 748145"/>
                  <a:gd name="connsiteY6" fmla="*/ 0 h 443151"/>
                  <a:gd name="connsiteX7" fmla="*/ 0 w 748145"/>
                  <a:gd name="connsiteY7" fmla="*/ 374073 h 443151"/>
                  <a:gd name="connsiteX8" fmla="*/ 6484 w 748145"/>
                  <a:gd name="connsiteY8" fmla="*/ 443152 h 443151"/>
                  <a:gd name="connsiteX9" fmla="*/ 67209 w 748145"/>
                  <a:gd name="connsiteY9" fmla="*/ 428376 h 443151"/>
                  <a:gd name="connsiteX10" fmla="*/ 62345 w 748145"/>
                  <a:gd name="connsiteY10" fmla="*/ 374073 h 44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8145" h="443151">
                    <a:moveTo>
                      <a:pt x="62345" y="374073"/>
                    </a:moveTo>
                    <a:cubicBezTo>
                      <a:pt x="62345" y="202186"/>
                      <a:pt x="202186" y="62345"/>
                      <a:pt x="374073" y="62345"/>
                    </a:cubicBezTo>
                    <a:cubicBezTo>
                      <a:pt x="545959" y="62345"/>
                      <a:pt x="685800" y="202186"/>
                      <a:pt x="685800" y="374073"/>
                    </a:cubicBezTo>
                    <a:cubicBezTo>
                      <a:pt x="685800" y="392527"/>
                      <a:pt x="684117" y="410607"/>
                      <a:pt x="680999" y="428189"/>
                    </a:cubicBezTo>
                    <a:cubicBezTo>
                      <a:pt x="701885" y="431368"/>
                      <a:pt x="722148" y="436294"/>
                      <a:pt x="741724" y="442777"/>
                    </a:cubicBezTo>
                    <a:cubicBezTo>
                      <a:pt x="745839" y="420520"/>
                      <a:pt x="748146" y="397515"/>
                      <a:pt x="748146" y="374073"/>
                    </a:cubicBezTo>
                    <a:cubicBezTo>
                      <a:pt x="748146" y="167460"/>
                      <a:pt x="580686" y="0"/>
                      <a:pt x="374073" y="0"/>
                    </a:cubicBezTo>
                    <a:cubicBezTo>
                      <a:pt x="167460" y="0"/>
                      <a:pt x="0" y="167460"/>
                      <a:pt x="0" y="374073"/>
                    </a:cubicBezTo>
                    <a:cubicBezTo>
                      <a:pt x="0" y="397702"/>
                      <a:pt x="2307" y="420707"/>
                      <a:pt x="6484" y="443152"/>
                    </a:cubicBezTo>
                    <a:cubicBezTo>
                      <a:pt x="26060" y="436605"/>
                      <a:pt x="46323" y="431618"/>
                      <a:pt x="67209" y="428376"/>
                    </a:cubicBezTo>
                    <a:cubicBezTo>
                      <a:pt x="64029" y="410732"/>
                      <a:pt x="62345" y="392589"/>
                      <a:pt x="62345" y="374073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9" name="Forma Livre: Forma 212">
                <a:extLst>
                  <a:ext uri="{FF2B5EF4-FFF2-40B4-BE49-F238E27FC236}">
                    <a16:creationId xmlns:a16="http://schemas.microsoft.com/office/drawing/2014/main" id="{BCE686C3-8680-4184-5206-ED862E53DCC0}"/>
                  </a:ext>
                </a:extLst>
              </p:cNvPr>
              <p:cNvSpPr/>
              <p:nvPr/>
            </p:nvSpPr>
            <p:spPr>
              <a:xfrm>
                <a:off x="-5607614" y="652819"/>
                <a:ext cx="77931" cy="75063"/>
              </a:xfrm>
              <a:custGeom>
                <a:avLst/>
                <a:gdLst>
                  <a:gd name="connsiteX0" fmla="*/ 77932 w 77931"/>
                  <a:gd name="connsiteY0" fmla="*/ 60600 h 75063"/>
                  <a:gd name="connsiteX1" fmla="*/ 60724 w 77931"/>
                  <a:gd name="connsiteY1" fmla="*/ 0 h 75063"/>
                  <a:gd name="connsiteX2" fmla="*/ 0 w 77931"/>
                  <a:gd name="connsiteY2" fmla="*/ 14776 h 75063"/>
                  <a:gd name="connsiteX3" fmla="*/ 16521 w 77931"/>
                  <a:gd name="connsiteY3" fmla="*/ 75064 h 75063"/>
                  <a:gd name="connsiteX4" fmla="*/ 77932 w 77931"/>
                  <a:gd name="connsiteY4" fmla="*/ 60600 h 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5063">
                    <a:moveTo>
                      <a:pt x="77932" y="60600"/>
                    </a:moveTo>
                    <a:cubicBezTo>
                      <a:pt x="70201" y="41273"/>
                      <a:pt x="64403" y="20948"/>
                      <a:pt x="60724" y="0"/>
                    </a:cubicBezTo>
                    <a:cubicBezTo>
                      <a:pt x="39838" y="3242"/>
                      <a:pt x="19576" y="8230"/>
                      <a:pt x="0" y="14776"/>
                    </a:cubicBezTo>
                    <a:cubicBezTo>
                      <a:pt x="3865" y="35537"/>
                      <a:pt x="9352" y="55674"/>
                      <a:pt x="16521" y="75064"/>
                    </a:cubicBezTo>
                    <a:cubicBezTo>
                      <a:pt x="36223" y="68268"/>
                      <a:pt x="56734" y="63343"/>
                      <a:pt x="77932" y="6060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0" name="Forma Livre: Forma 213">
                <a:extLst>
                  <a:ext uri="{FF2B5EF4-FFF2-40B4-BE49-F238E27FC236}">
                    <a16:creationId xmlns:a16="http://schemas.microsoft.com/office/drawing/2014/main" id="{20EA75A2-D676-208F-6A6D-9CD060DDA996}"/>
                  </a:ext>
                </a:extLst>
              </p:cNvPr>
              <p:cNvSpPr/>
              <p:nvPr/>
            </p:nvSpPr>
            <p:spPr>
              <a:xfrm>
                <a:off x="-5199687" y="893098"/>
                <a:ext cx="77931" cy="75063"/>
              </a:xfrm>
              <a:custGeom>
                <a:avLst/>
                <a:gdLst>
                  <a:gd name="connsiteX0" fmla="*/ 17207 w 77931"/>
                  <a:gd name="connsiteY0" fmla="*/ 75064 h 75063"/>
                  <a:gd name="connsiteX1" fmla="*/ 77932 w 77931"/>
                  <a:gd name="connsiteY1" fmla="*/ 60288 h 75063"/>
                  <a:gd name="connsiteX2" fmla="*/ 61410 w 77931"/>
                  <a:gd name="connsiteY2" fmla="*/ 0 h 75063"/>
                  <a:gd name="connsiteX3" fmla="*/ 0 w 77931"/>
                  <a:gd name="connsiteY3" fmla="*/ 14464 h 75063"/>
                  <a:gd name="connsiteX4" fmla="*/ 17207 w 77931"/>
                  <a:gd name="connsiteY4" fmla="*/ 75064 h 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5063">
                    <a:moveTo>
                      <a:pt x="17207" y="75064"/>
                    </a:moveTo>
                    <a:cubicBezTo>
                      <a:pt x="38093" y="71822"/>
                      <a:pt x="58355" y="66834"/>
                      <a:pt x="77932" y="60288"/>
                    </a:cubicBezTo>
                    <a:cubicBezTo>
                      <a:pt x="74066" y="39527"/>
                      <a:pt x="68580" y="19389"/>
                      <a:pt x="61410" y="0"/>
                    </a:cubicBezTo>
                    <a:cubicBezTo>
                      <a:pt x="41771" y="6796"/>
                      <a:pt x="21197" y="11659"/>
                      <a:pt x="0" y="14464"/>
                    </a:cubicBezTo>
                    <a:cubicBezTo>
                      <a:pt x="7731" y="33791"/>
                      <a:pt x="13529" y="54053"/>
                      <a:pt x="17207" y="75064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1" name="Forma Livre: Forma 214">
                <a:extLst>
                  <a:ext uri="{FF2B5EF4-FFF2-40B4-BE49-F238E27FC236}">
                    <a16:creationId xmlns:a16="http://schemas.microsoft.com/office/drawing/2014/main" id="{AC547BDF-BFA1-F992-5F70-24BB7BF90AE8}"/>
                  </a:ext>
                </a:extLst>
              </p:cNvPr>
              <p:cNvSpPr/>
              <p:nvPr/>
            </p:nvSpPr>
            <p:spPr>
              <a:xfrm>
                <a:off x="-4950244" y="652694"/>
                <a:ext cx="77931" cy="74876"/>
              </a:xfrm>
              <a:custGeom>
                <a:avLst/>
                <a:gdLst>
                  <a:gd name="connsiteX0" fmla="*/ 0 w 77931"/>
                  <a:gd name="connsiteY0" fmla="*/ 60600 h 74876"/>
                  <a:gd name="connsiteX1" fmla="*/ 61473 w 77931"/>
                  <a:gd name="connsiteY1" fmla="*/ 74877 h 74876"/>
                  <a:gd name="connsiteX2" fmla="*/ 77932 w 77931"/>
                  <a:gd name="connsiteY2" fmla="*/ 14589 h 74876"/>
                  <a:gd name="connsiteX3" fmla="*/ 17207 w 77931"/>
                  <a:gd name="connsiteY3" fmla="*/ 0 h 74876"/>
                  <a:gd name="connsiteX4" fmla="*/ 0 w 77931"/>
                  <a:gd name="connsiteY4" fmla="*/ 60600 h 7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4876">
                    <a:moveTo>
                      <a:pt x="0" y="60600"/>
                    </a:moveTo>
                    <a:cubicBezTo>
                      <a:pt x="21260" y="63281"/>
                      <a:pt x="41772" y="68081"/>
                      <a:pt x="61473" y="74877"/>
                    </a:cubicBezTo>
                    <a:cubicBezTo>
                      <a:pt x="68580" y="55487"/>
                      <a:pt x="74066" y="35288"/>
                      <a:pt x="77932" y="14589"/>
                    </a:cubicBezTo>
                    <a:cubicBezTo>
                      <a:pt x="58356" y="8105"/>
                      <a:pt x="38093" y="3180"/>
                      <a:pt x="17207" y="0"/>
                    </a:cubicBezTo>
                    <a:cubicBezTo>
                      <a:pt x="13467" y="20948"/>
                      <a:pt x="7669" y="41273"/>
                      <a:pt x="0" y="6060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2" name="Forma Livre: Forma 215">
                <a:extLst>
                  <a:ext uri="{FF2B5EF4-FFF2-40B4-BE49-F238E27FC236}">
                    <a16:creationId xmlns:a16="http://schemas.microsoft.com/office/drawing/2014/main" id="{126913E6-91B5-1A59-08F5-1AE40B8AF552}"/>
                  </a:ext>
                </a:extLst>
              </p:cNvPr>
              <p:cNvSpPr/>
              <p:nvPr/>
            </p:nvSpPr>
            <p:spPr>
              <a:xfrm>
                <a:off x="-5357234" y="893410"/>
                <a:ext cx="77931" cy="74876"/>
              </a:xfrm>
              <a:custGeom>
                <a:avLst/>
                <a:gdLst>
                  <a:gd name="connsiteX0" fmla="*/ 16459 w 77931"/>
                  <a:gd name="connsiteY0" fmla="*/ 0 h 74876"/>
                  <a:gd name="connsiteX1" fmla="*/ 0 w 77931"/>
                  <a:gd name="connsiteY1" fmla="*/ 60288 h 74876"/>
                  <a:gd name="connsiteX2" fmla="*/ 60724 w 77931"/>
                  <a:gd name="connsiteY2" fmla="*/ 74877 h 74876"/>
                  <a:gd name="connsiteX3" fmla="*/ 77932 w 77931"/>
                  <a:gd name="connsiteY3" fmla="*/ 14215 h 74876"/>
                  <a:gd name="connsiteX4" fmla="*/ 16459 w 77931"/>
                  <a:gd name="connsiteY4" fmla="*/ 0 h 7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4876">
                    <a:moveTo>
                      <a:pt x="16459" y="0"/>
                    </a:moveTo>
                    <a:cubicBezTo>
                      <a:pt x="9352" y="19389"/>
                      <a:pt x="3865" y="39589"/>
                      <a:pt x="0" y="60288"/>
                    </a:cubicBezTo>
                    <a:cubicBezTo>
                      <a:pt x="19577" y="66772"/>
                      <a:pt x="39839" y="71697"/>
                      <a:pt x="60724" y="74877"/>
                    </a:cubicBezTo>
                    <a:cubicBezTo>
                      <a:pt x="64403" y="53866"/>
                      <a:pt x="70201" y="33542"/>
                      <a:pt x="77932" y="14215"/>
                    </a:cubicBezTo>
                    <a:cubicBezTo>
                      <a:pt x="56734" y="11596"/>
                      <a:pt x="36160" y="6796"/>
                      <a:pt x="16459" y="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422" name="Gráfico 2">
            <a:extLst>
              <a:ext uri="{FF2B5EF4-FFF2-40B4-BE49-F238E27FC236}">
                <a16:creationId xmlns:a16="http://schemas.microsoft.com/office/drawing/2014/main" id="{96C25050-DA2A-ED97-BD43-8DD14AFE8C71}"/>
              </a:ext>
            </a:extLst>
          </p:cNvPr>
          <p:cNvGrpSpPr/>
          <p:nvPr/>
        </p:nvGrpSpPr>
        <p:grpSpPr>
          <a:xfrm>
            <a:off x="5540977" y="8375363"/>
            <a:ext cx="1065128" cy="1064277"/>
            <a:chOff x="-4427851" y="187036"/>
            <a:chExt cx="1247906" cy="1246909"/>
          </a:xfrm>
        </p:grpSpPr>
        <p:sp>
          <p:nvSpPr>
            <p:cNvPr id="423" name="Forma Livre: Forma 45">
              <a:extLst>
                <a:ext uri="{FF2B5EF4-FFF2-40B4-BE49-F238E27FC236}">
                  <a16:creationId xmlns:a16="http://schemas.microsoft.com/office/drawing/2014/main" id="{31D218D6-BD74-A8FC-D3F4-6916A00B7A37}"/>
                </a:ext>
              </a:extLst>
            </p:cNvPr>
            <p:cNvSpPr/>
            <p:nvPr/>
          </p:nvSpPr>
          <p:spPr>
            <a:xfrm>
              <a:off x="-442685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424" name="Gráfico 2">
              <a:extLst>
                <a:ext uri="{FF2B5EF4-FFF2-40B4-BE49-F238E27FC236}">
                  <a16:creationId xmlns:a16="http://schemas.microsoft.com/office/drawing/2014/main" id="{B1463A1D-1382-8D05-6158-55E1BD38AF33}"/>
                </a:ext>
              </a:extLst>
            </p:cNvPr>
            <p:cNvGrpSpPr/>
            <p:nvPr/>
          </p:nvGrpSpPr>
          <p:grpSpPr>
            <a:xfrm>
              <a:off x="-4427851" y="238221"/>
              <a:ext cx="1247906" cy="1195723"/>
              <a:chOff x="-4427851" y="238221"/>
              <a:chExt cx="1247906" cy="1195723"/>
            </a:xfrm>
          </p:grpSpPr>
          <p:sp>
            <p:nvSpPr>
              <p:cNvPr id="425" name="Forma Livre: Forma 47">
                <a:extLst>
                  <a:ext uri="{FF2B5EF4-FFF2-40B4-BE49-F238E27FC236}">
                    <a16:creationId xmlns:a16="http://schemas.microsoft.com/office/drawing/2014/main" id="{27D8A012-8833-618B-8AA5-1C76E946F1A1}"/>
                  </a:ext>
                </a:extLst>
              </p:cNvPr>
              <p:cNvSpPr/>
              <p:nvPr/>
            </p:nvSpPr>
            <p:spPr>
              <a:xfrm>
                <a:off x="-4426853" y="238221"/>
                <a:ext cx="1246846" cy="1195723"/>
              </a:xfrm>
              <a:custGeom>
                <a:avLst/>
                <a:gdLst>
                  <a:gd name="connsiteX0" fmla="*/ 0 w 1246846"/>
                  <a:gd name="connsiteY0" fmla="*/ 1195724 h 1195723"/>
                  <a:gd name="connsiteX1" fmla="*/ 0 w 1246846"/>
                  <a:gd name="connsiteY1" fmla="*/ 0 h 1195723"/>
                  <a:gd name="connsiteX2" fmla="*/ 140776 w 1246846"/>
                  <a:gd name="connsiteY2" fmla="*/ 94079 h 1195723"/>
                  <a:gd name="connsiteX3" fmla="*/ 207798 w 1246846"/>
                  <a:gd name="connsiteY3" fmla="*/ 149629 h 1195723"/>
                  <a:gd name="connsiteX4" fmla="*/ 274819 w 1246846"/>
                  <a:gd name="connsiteY4" fmla="*/ 94079 h 1195723"/>
                  <a:gd name="connsiteX5" fmla="*/ 415595 w 1246846"/>
                  <a:gd name="connsiteY5" fmla="*/ 0 h 1195723"/>
                  <a:gd name="connsiteX6" fmla="*/ 556371 w 1246846"/>
                  <a:gd name="connsiteY6" fmla="*/ 94079 h 1195723"/>
                  <a:gd name="connsiteX7" fmla="*/ 623392 w 1246846"/>
                  <a:gd name="connsiteY7" fmla="*/ 149629 h 1195723"/>
                  <a:gd name="connsiteX8" fmla="*/ 690414 w 1246846"/>
                  <a:gd name="connsiteY8" fmla="*/ 94079 h 1195723"/>
                  <a:gd name="connsiteX9" fmla="*/ 831190 w 1246846"/>
                  <a:gd name="connsiteY9" fmla="*/ 0 h 1195723"/>
                  <a:gd name="connsiteX10" fmla="*/ 971966 w 1246846"/>
                  <a:gd name="connsiteY10" fmla="*/ 94079 h 1195723"/>
                  <a:gd name="connsiteX11" fmla="*/ 1038987 w 1246846"/>
                  <a:gd name="connsiteY11" fmla="*/ 149629 h 1195723"/>
                  <a:gd name="connsiteX12" fmla="*/ 1106071 w 1246846"/>
                  <a:gd name="connsiteY12" fmla="*/ 94079 h 1195723"/>
                  <a:gd name="connsiteX13" fmla="*/ 1246847 w 1246846"/>
                  <a:gd name="connsiteY13" fmla="*/ 0 h 1195723"/>
                  <a:gd name="connsiteX14" fmla="*/ 1246847 w 1246846"/>
                  <a:gd name="connsiteY14" fmla="*/ 1195724 h 1195723"/>
                  <a:gd name="connsiteX15" fmla="*/ 0 w 1246846"/>
                  <a:gd name="connsiteY15" fmla="*/ 1195724 h 119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6846" h="1195723">
                    <a:moveTo>
                      <a:pt x="0" y="1195724"/>
                    </a:move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1195724"/>
                    </a:lnTo>
                    <a:cubicBezTo>
                      <a:pt x="1220974" y="1195724"/>
                      <a:pt x="25874" y="1195724"/>
                      <a:pt x="0" y="1195724"/>
                    </a:cubicBezTo>
                    <a:close/>
                  </a:path>
                </a:pathLst>
              </a:custGeom>
              <a:solidFill>
                <a:srgbClr val="23563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6" name="Forma Livre: Forma 48">
                <a:extLst>
                  <a:ext uri="{FF2B5EF4-FFF2-40B4-BE49-F238E27FC236}">
                    <a16:creationId xmlns:a16="http://schemas.microsoft.com/office/drawing/2014/main" id="{B7E59147-58E4-D8E5-5303-0C142BB375B2}"/>
                  </a:ext>
                </a:extLst>
              </p:cNvPr>
              <p:cNvSpPr/>
              <p:nvPr/>
            </p:nvSpPr>
            <p:spPr>
              <a:xfrm>
                <a:off x="-4426853" y="539911"/>
                <a:ext cx="1246846" cy="894033"/>
              </a:xfrm>
              <a:custGeom>
                <a:avLst/>
                <a:gdLst>
                  <a:gd name="connsiteX0" fmla="*/ 0 w 1246846"/>
                  <a:gd name="connsiteY0" fmla="*/ 894034 h 894033"/>
                  <a:gd name="connsiteX1" fmla="*/ 0 w 1246846"/>
                  <a:gd name="connsiteY1" fmla="*/ 0 h 894033"/>
                  <a:gd name="connsiteX2" fmla="*/ 140776 w 1246846"/>
                  <a:gd name="connsiteY2" fmla="*/ 94079 h 894033"/>
                  <a:gd name="connsiteX3" fmla="*/ 207798 w 1246846"/>
                  <a:gd name="connsiteY3" fmla="*/ 149629 h 894033"/>
                  <a:gd name="connsiteX4" fmla="*/ 274819 w 1246846"/>
                  <a:gd name="connsiteY4" fmla="*/ 94079 h 894033"/>
                  <a:gd name="connsiteX5" fmla="*/ 415595 w 1246846"/>
                  <a:gd name="connsiteY5" fmla="*/ 0 h 894033"/>
                  <a:gd name="connsiteX6" fmla="*/ 556371 w 1246846"/>
                  <a:gd name="connsiteY6" fmla="*/ 94079 h 894033"/>
                  <a:gd name="connsiteX7" fmla="*/ 623392 w 1246846"/>
                  <a:gd name="connsiteY7" fmla="*/ 149629 h 894033"/>
                  <a:gd name="connsiteX8" fmla="*/ 690414 w 1246846"/>
                  <a:gd name="connsiteY8" fmla="*/ 94079 h 894033"/>
                  <a:gd name="connsiteX9" fmla="*/ 831190 w 1246846"/>
                  <a:gd name="connsiteY9" fmla="*/ 0 h 894033"/>
                  <a:gd name="connsiteX10" fmla="*/ 971966 w 1246846"/>
                  <a:gd name="connsiteY10" fmla="*/ 94079 h 894033"/>
                  <a:gd name="connsiteX11" fmla="*/ 1038987 w 1246846"/>
                  <a:gd name="connsiteY11" fmla="*/ 149629 h 894033"/>
                  <a:gd name="connsiteX12" fmla="*/ 1106071 w 1246846"/>
                  <a:gd name="connsiteY12" fmla="*/ 94079 h 894033"/>
                  <a:gd name="connsiteX13" fmla="*/ 1246847 w 1246846"/>
                  <a:gd name="connsiteY13" fmla="*/ 0 h 894033"/>
                  <a:gd name="connsiteX14" fmla="*/ 1246847 w 1246846"/>
                  <a:gd name="connsiteY14" fmla="*/ 894034 h 894033"/>
                  <a:gd name="connsiteX15" fmla="*/ 0 w 1246846"/>
                  <a:gd name="connsiteY15" fmla="*/ 894034 h 89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6846" h="894033">
                    <a:moveTo>
                      <a:pt x="0" y="894034"/>
                    </a:move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4034"/>
                    </a:lnTo>
                    <a:cubicBezTo>
                      <a:pt x="1220974" y="894034"/>
                      <a:pt x="25874" y="894034"/>
                      <a:pt x="0" y="894034"/>
                    </a:cubicBez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7" name="Forma Livre: Forma 49">
                <a:extLst>
                  <a:ext uri="{FF2B5EF4-FFF2-40B4-BE49-F238E27FC236}">
                    <a16:creationId xmlns:a16="http://schemas.microsoft.com/office/drawing/2014/main" id="{6F231DC7-3957-4CAD-C35C-8B3F55F0FE30}"/>
                  </a:ext>
                </a:extLst>
              </p:cNvPr>
              <p:cNvSpPr/>
              <p:nvPr/>
            </p:nvSpPr>
            <p:spPr>
              <a:xfrm>
                <a:off x="-4426791" y="841663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4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6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2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4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4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4979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8" name="Forma Livre: Forma 50">
                <a:extLst>
                  <a:ext uri="{FF2B5EF4-FFF2-40B4-BE49-F238E27FC236}">
                    <a16:creationId xmlns:a16="http://schemas.microsoft.com/office/drawing/2014/main" id="{FAFB3877-B9C1-5196-F49B-E9EB2F9CD575}"/>
                  </a:ext>
                </a:extLst>
              </p:cNvPr>
              <p:cNvSpPr/>
              <p:nvPr/>
            </p:nvSpPr>
            <p:spPr>
              <a:xfrm>
                <a:off x="-4427851" y="536170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3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5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1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3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3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19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0" y="54365"/>
                      <a:pt x="755751" y="0"/>
                      <a:pt x="831190" y="0"/>
                    </a:cubicBezTo>
                    <a:cubicBezTo>
                      <a:pt x="906628" y="0"/>
                      <a:pt x="944409" y="54365"/>
                      <a:pt x="971965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4979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9" name="Forma Livre: Forma 51">
                <a:extLst>
                  <a:ext uri="{FF2B5EF4-FFF2-40B4-BE49-F238E27FC236}">
                    <a16:creationId xmlns:a16="http://schemas.microsoft.com/office/drawing/2014/main" id="{FFD63F72-02F9-8D01-42A6-03D0FD33EF6D}"/>
                  </a:ext>
                </a:extLst>
              </p:cNvPr>
              <p:cNvSpPr/>
              <p:nvPr/>
            </p:nvSpPr>
            <p:spPr>
              <a:xfrm>
                <a:off x="-4426791" y="1143353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4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6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2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4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4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5041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430" name="Gráfico 2">
            <a:extLst>
              <a:ext uri="{FF2B5EF4-FFF2-40B4-BE49-F238E27FC236}">
                <a16:creationId xmlns:a16="http://schemas.microsoft.com/office/drawing/2014/main" id="{464243CF-C8EE-632A-CFC3-FA514B050BFA}"/>
              </a:ext>
            </a:extLst>
          </p:cNvPr>
          <p:cNvGrpSpPr/>
          <p:nvPr/>
        </p:nvGrpSpPr>
        <p:grpSpPr>
          <a:xfrm>
            <a:off x="4316709" y="9150783"/>
            <a:ext cx="967501" cy="967453"/>
            <a:chOff x="-2992908" y="187036"/>
            <a:chExt cx="1246971" cy="1246909"/>
          </a:xfrm>
        </p:grpSpPr>
        <p:sp>
          <p:nvSpPr>
            <p:cNvPr id="431" name="Forma Livre: Forma 70">
              <a:extLst>
                <a:ext uri="{FF2B5EF4-FFF2-40B4-BE49-F238E27FC236}">
                  <a16:creationId xmlns:a16="http://schemas.microsoft.com/office/drawing/2014/main" id="{F53ECDE5-4AA9-5AA7-6502-93135C7E6639}"/>
                </a:ext>
              </a:extLst>
            </p:cNvPr>
            <p:cNvSpPr/>
            <p:nvPr/>
          </p:nvSpPr>
          <p:spPr>
            <a:xfrm>
              <a:off x="-2992908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432" name="Gráfico 2">
              <a:extLst>
                <a:ext uri="{FF2B5EF4-FFF2-40B4-BE49-F238E27FC236}">
                  <a16:creationId xmlns:a16="http://schemas.microsoft.com/office/drawing/2014/main" id="{3EBC480D-C7A1-2174-495C-E9CA23EAF0FA}"/>
                </a:ext>
              </a:extLst>
            </p:cNvPr>
            <p:cNvGrpSpPr/>
            <p:nvPr/>
          </p:nvGrpSpPr>
          <p:grpSpPr>
            <a:xfrm>
              <a:off x="-2680432" y="274320"/>
              <a:ext cx="621958" cy="1159625"/>
              <a:chOff x="-2680432" y="274320"/>
              <a:chExt cx="621958" cy="1159625"/>
            </a:xfrm>
            <a:solidFill>
              <a:srgbClr val="EBCB7A"/>
            </a:solidFill>
          </p:grpSpPr>
          <p:sp>
            <p:nvSpPr>
              <p:cNvPr id="445" name="Forma Livre: Forma 84">
                <a:extLst>
                  <a:ext uri="{FF2B5EF4-FFF2-40B4-BE49-F238E27FC236}">
                    <a16:creationId xmlns:a16="http://schemas.microsoft.com/office/drawing/2014/main" id="{8A448059-A315-314C-6773-3D66E874942C}"/>
                  </a:ext>
                </a:extLst>
              </p:cNvPr>
              <p:cNvSpPr/>
              <p:nvPr/>
            </p:nvSpPr>
            <p:spPr>
              <a:xfrm>
                <a:off x="-2680432" y="680625"/>
                <a:ext cx="621958" cy="753320"/>
              </a:xfrm>
              <a:custGeom>
                <a:avLst/>
                <a:gdLst>
                  <a:gd name="connsiteX0" fmla="*/ 0 w 621958"/>
                  <a:gd name="connsiteY0" fmla="*/ 310979 h 753320"/>
                  <a:gd name="connsiteX1" fmla="*/ 310979 w 621958"/>
                  <a:gd name="connsiteY1" fmla="*/ 0 h 753320"/>
                  <a:gd name="connsiteX2" fmla="*/ 621958 w 621958"/>
                  <a:gd name="connsiteY2" fmla="*/ 310979 h 753320"/>
                  <a:gd name="connsiteX3" fmla="*/ 621958 w 621958"/>
                  <a:gd name="connsiteY3" fmla="*/ 753320 h 753320"/>
                  <a:gd name="connsiteX4" fmla="*/ 62 w 621958"/>
                  <a:gd name="connsiteY4" fmla="*/ 753320 h 753320"/>
                  <a:gd name="connsiteX5" fmla="*/ 62 w 621958"/>
                  <a:gd name="connsiteY5" fmla="*/ 310979 h 75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753320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753320"/>
                    </a:lnTo>
                    <a:lnTo>
                      <a:pt x="62" y="753320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6" name="Forma Livre: Forma 85">
                <a:extLst>
                  <a:ext uri="{FF2B5EF4-FFF2-40B4-BE49-F238E27FC236}">
                    <a16:creationId xmlns:a16="http://schemas.microsoft.com/office/drawing/2014/main" id="{77C59C2B-FCA1-EBA7-E6C1-D4BE8099C0B1}"/>
                  </a:ext>
                </a:extLst>
              </p:cNvPr>
              <p:cNvSpPr/>
              <p:nvPr/>
            </p:nvSpPr>
            <p:spPr>
              <a:xfrm>
                <a:off x="-2558298" y="274320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433" name="Gráfico 2">
              <a:extLst>
                <a:ext uri="{FF2B5EF4-FFF2-40B4-BE49-F238E27FC236}">
                  <a16:creationId xmlns:a16="http://schemas.microsoft.com/office/drawing/2014/main" id="{6C3AFF50-EC4E-61B4-A5EB-9896A45DD0D2}"/>
                </a:ext>
              </a:extLst>
            </p:cNvPr>
            <p:cNvGrpSpPr/>
            <p:nvPr/>
          </p:nvGrpSpPr>
          <p:grpSpPr>
            <a:xfrm>
              <a:off x="-2992908" y="274320"/>
              <a:ext cx="311976" cy="1159625"/>
              <a:chOff x="-2992908" y="274320"/>
              <a:chExt cx="311976" cy="1159625"/>
            </a:xfrm>
            <a:solidFill>
              <a:srgbClr val="EBCB7A"/>
            </a:solidFill>
          </p:grpSpPr>
          <p:sp>
            <p:nvSpPr>
              <p:cNvPr id="443" name="Forma Livre: Forma 82">
                <a:extLst>
                  <a:ext uri="{FF2B5EF4-FFF2-40B4-BE49-F238E27FC236}">
                    <a16:creationId xmlns:a16="http://schemas.microsoft.com/office/drawing/2014/main" id="{87C33EA2-E5A8-A527-85BC-E1F1028A1F3E}"/>
                  </a:ext>
                </a:extLst>
              </p:cNvPr>
              <p:cNvSpPr/>
              <p:nvPr/>
            </p:nvSpPr>
            <p:spPr>
              <a:xfrm>
                <a:off x="-2992908" y="680687"/>
                <a:ext cx="311976" cy="753257"/>
              </a:xfrm>
              <a:custGeom>
                <a:avLst/>
                <a:gdLst>
                  <a:gd name="connsiteX0" fmla="*/ 1060 w 311976"/>
                  <a:gd name="connsiteY0" fmla="*/ 0 h 753257"/>
                  <a:gd name="connsiteX1" fmla="*/ 0 w 311976"/>
                  <a:gd name="connsiteY1" fmla="*/ 0 h 753257"/>
                  <a:gd name="connsiteX2" fmla="*/ 0 w 311976"/>
                  <a:gd name="connsiteY2" fmla="*/ 753258 h 753257"/>
                  <a:gd name="connsiteX3" fmla="*/ 311977 w 311976"/>
                  <a:gd name="connsiteY3" fmla="*/ 753258 h 753257"/>
                  <a:gd name="connsiteX4" fmla="*/ 311977 w 311976"/>
                  <a:gd name="connsiteY4" fmla="*/ 310917 h 753257"/>
                  <a:gd name="connsiteX5" fmla="*/ 1060 w 311976"/>
                  <a:gd name="connsiteY5" fmla="*/ 0 h 75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976" h="753257">
                    <a:moveTo>
                      <a:pt x="1060" y="0"/>
                    </a:moveTo>
                    <a:cubicBezTo>
                      <a:pt x="686" y="0"/>
                      <a:pt x="374" y="0"/>
                      <a:pt x="0" y="0"/>
                    </a:cubicBezTo>
                    <a:lnTo>
                      <a:pt x="0" y="753258"/>
                    </a:lnTo>
                    <a:lnTo>
                      <a:pt x="311977" y="753258"/>
                    </a:lnTo>
                    <a:lnTo>
                      <a:pt x="311977" y="310917"/>
                    </a:lnTo>
                    <a:cubicBezTo>
                      <a:pt x="311977" y="139217"/>
                      <a:pt x="172759" y="0"/>
                      <a:pt x="1060" y="0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4" name="Forma Livre: Forma 83">
                <a:extLst>
                  <a:ext uri="{FF2B5EF4-FFF2-40B4-BE49-F238E27FC236}">
                    <a16:creationId xmlns:a16="http://schemas.microsoft.com/office/drawing/2014/main" id="{7EBEB272-9A22-EECD-6B21-749A0A7F8372}"/>
                  </a:ext>
                </a:extLst>
              </p:cNvPr>
              <p:cNvSpPr/>
              <p:nvPr/>
            </p:nvSpPr>
            <p:spPr>
              <a:xfrm>
                <a:off x="-2992908" y="274320"/>
                <a:ext cx="186288" cy="374072"/>
              </a:xfrm>
              <a:custGeom>
                <a:avLst/>
                <a:gdLst>
                  <a:gd name="connsiteX0" fmla="*/ 0 w 186288"/>
                  <a:gd name="connsiteY0" fmla="*/ 0 h 374072"/>
                  <a:gd name="connsiteX1" fmla="*/ 0 w 186288"/>
                  <a:gd name="connsiteY1" fmla="*/ 374073 h 374072"/>
                  <a:gd name="connsiteX2" fmla="*/ 186288 w 186288"/>
                  <a:gd name="connsiteY2" fmla="*/ 187036 h 374072"/>
                  <a:gd name="connsiteX3" fmla="*/ 0 w 186288"/>
                  <a:gd name="connsiteY3" fmla="*/ 0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288" h="374072">
                    <a:moveTo>
                      <a:pt x="0" y="0"/>
                    </a:moveTo>
                    <a:lnTo>
                      <a:pt x="0" y="374073"/>
                    </a:lnTo>
                    <a:cubicBezTo>
                      <a:pt x="102932" y="373636"/>
                      <a:pt x="186288" y="290093"/>
                      <a:pt x="186288" y="187036"/>
                    </a:cubicBezTo>
                    <a:cubicBezTo>
                      <a:pt x="186288" y="83979"/>
                      <a:pt x="102932" y="436"/>
                      <a:pt x="0" y="0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434" name="Gráfico 2">
              <a:extLst>
                <a:ext uri="{FF2B5EF4-FFF2-40B4-BE49-F238E27FC236}">
                  <a16:creationId xmlns:a16="http://schemas.microsoft.com/office/drawing/2014/main" id="{BFF3A2FD-0704-C908-E76A-7A7FC88F1A47}"/>
                </a:ext>
              </a:extLst>
            </p:cNvPr>
            <p:cNvGrpSpPr/>
            <p:nvPr/>
          </p:nvGrpSpPr>
          <p:grpSpPr>
            <a:xfrm>
              <a:off x="-2992908" y="586047"/>
              <a:ext cx="621958" cy="847898"/>
              <a:chOff x="-2992908" y="586047"/>
              <a:chExt cx="621958" cy="847898"/>
            </a:xfrm>
            <a:solidFill>
              <a:srgbClr val="F18825"/>
            </a:solidFill>
          </p:grpSpPr>
          <p:sp>
            <p:nvSpPr>
              <p:cNvPr id="441" name="Forma Livre: Forma 80">
                <a:extLst>
                  <a:ext uri="{FF2B5EF4-FFF2-40B4-BE49-F238E27FC236}">
                    <a16:creationId xmlns:a16="http://schemas.microsoft.com/office/drawing/2014/main" id="{346189E7-A30E-10B9-14A0-816F4F4DB335}"/>
                  </a:ext>
                </a:extLst>
              </p:cNvPr>
              <p:cNvSpPr/>
              <p:nvPr/>
            </p:nvSpPr>
            <p:spPr>
              <a:xfrm>
                <a:off x="-2992908" y="992352"/>
                <a:ext cx="621958" cy="441592"/>
              </a:xfrm>
              <a:custGeom>
                <a:avLst/>
                <a:gdLst>
                  <a:gd name="connsiteX0" fmla="*/ 0 w 621958"/>
                  <a:gd name="connsiteY0" fmla="*/ 310979 h 441592"/>
                  <a:gd name="connsiteX1" fmla="*/ 310979 w 621958"/>
                  <a:gd name="connsiteY1" fmla="*/ 0 h 441592"/>
                  <a:gd name="connsiteX2" fmla="*/ 621958 w 621958"/>
                  <a:gd name="connsiteY2" fmla="*/ 310979 h 441592"/>
                  <a:gd name="connsiteX3" fmla="*/ 621958 w 621958"/>
                  <a:gd name="connsiteY3" fmla="*/ 441593 h 441592"/>
                  <a:gd name="connsiteX4" fmla="*/ 62 w 621958"/>
                  <a:gd name="connsiteY4" fmla="*/ 441593 h 441592"/>
                  <a:gd name="connsiteX5" fmla="*/ 62 w 621958"/>
                  <a:gd name="connsiteY5" fmla="*/ 310979 h 44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441592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441593"/>
                    </a:lnTo>
                    <a:lnTo>
                      <a:pt x="62" y="441593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2" name="Forma Livre: Forma 81">
                <a:extLst>
                  <a:ext uri="{FF2B5EF4-FFF2-40B4-BE49-F238E27FC236}">
                    <a16:creationId xmlns:a16="http://schemas.microsoft.com/office/drawing/2014/main" id="{66A5721E-BC48-4F0C-751D-B687EAD16299}"/>
                  </a:ext>
                </a:extLst>
              </p:cNvPr>
              <p:cNvSpPr/>
              <p:nvPr/>
            </p:nvSpPr>
            <p:spPr>
              <a:xfrm>
                <a:off x="-2869277" y="586047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435" name="Gráfico 2">
              <a:extLst>
                <a:ext uri="{FF2B5EF4-FFF2-40B4-BE49-F238E27FC236}">
                  <a16:creationId xmlns:a16="http://schemas.microsoft.com/office/drawing/2014/main" id="{E53EEC5A-4622-C72D-FDC9-BF1BA4F4F16C}"/>
                </a:ext>
              </a:extLst>
            </p:cNvPr>
            <p:cNvGrpSpPr/>
            <p:nvPr/>
          </p:nvGrpSpPr>
          <p:grpSpPr>
            <a:xfrm>
              <a:off x="-2055918" y="274320"/>
              <a:ext cx="309919" cy="1159625"/>
              <a:chOff x="-2055918" y="274320"/>
              <a:chExt cx="309919" cy="1159625"/>
            </a:xfrm>
            <a:solidFill>
              <a:srgbClr val="EBCB7A"/>
            </a:solidFill>
          </p:grpSpPr>
          <p:sp>
            <p:nvSpPr>
              <p:cNvPr id="439" name="Forma Livre: Forma 78">
                <a:extLst>
                  <a:ext uri="{FF2B5EF4-FFF2-40B4-BE49-F238E27FC236}">
                    <a16:creationId xmlns:a16="http://schemas.microsoft.com/office/drawing/2014/main" id="{D22B8AF7-4F96-36A2-80FD-A9FA690459DC}"/>
                  </a:ext>
                </a:extLst>
              </p:cNvPr>
              <p:cNvSpPr/>
              <p:nvPr/>
            </p:nvSpPr>
            <p:spPr>
              <a:xfrm>
                <a:off x="-1933783" y="274320"/>
                <a:ext cx="187784" cy="374072"/>
              </a:xfrm>
              <a:custGeom>
                <a:avLst/>
                <a:gdLst>
                  <a:gd name="connsiteX0" fmla="*/ 187785 w 187784"/>
                  <a:gd name="connsiteY0" fmla="*/ 0 h 374072"/>
                  <a:gd name="connsiteX1" fmla="*/ 187036 w 187784"/>
                  <a:gd name="connsiteY1" fmla="*/ 0 h 374072"/>
                  <a:gd name="connsiteX2" fmla="*/ 0 w 187784"/>
                  <a:gd name="connsiteY2" fmla="*/ 187036 h 374072"/>
                  <a:gd name="connsiteX3" fmla="*/ 187036 w 187784"/>
                  <a:gd name="connsiteY3" fmla="*/ 374073 h 374072"/>
                  <a:gd name="connsiteX4" fmla="*/ 187785 w 187784"/>
                  <a:gd name="connsiteY4" fmla="*/ 374073 h 374072"/>
                  <a:gd name="connsiteX5" fmla="*/ 187785 w 187784"/>
                  <a:gd name="connsiteY5" fmla="*/ 0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784" h="374072">
                    <a:moveTo>
                      <a:pt x="187785" y="0"/>
                    </a:moveTo>
                    <a:cubicBezTo>
                      <a:pt x="187535" y="0"/>
                      <a:pt x="187286" y="0"/>
                      <a:pt x="187036" y="0"/>
                    </a:cubicBezTo>
                    <a:cubicBezTo>
                      <a:pt x="83730" y="0"/>
                      <a:pt x="0" y="83730"/>
                      <a:pt x="0" y="187036"/>
                    </a:cubicBezTo>
                    <a:cubicBezTo>
                      <a:pt x="0" y="290343"/>
                      <a:pt x="83730" y="374073"/>
                      <a:pt x="187036" y="374073"/>
                    </a:cubicBezTo>
                    <a:cubicBezTo>
                      <a:pt x="187286" y="374073"/>
                      <a:pt x="187535" y="374073"/>
                      <a:pt x="187785" y="374073"/>
                    </a:cubicBezTo>
                    <a:lnTo>
                      <a:pt x="187785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0" name="Forma Livre: Forma 79">
                <a:extLst>
                  <a:ext uri="{FF2B5EF4-FFF2-40B4-BE49-F238E27FC236}">
                    <a16:creationId xmlns:a16="http://schemas.microsoft.com/office/drawing/2014/main" id="{2DCDD63F-5AE1-F1FA-EB77-5847E34BF940}"/>
                  </a:ext>
                </a:extLst>
              </p:cNvPr>
              <p:cNvSpPr/>
              <p:nvPr/>
            </p:nvSpPr>
            <p:spPr>
              <a:xfrm>
                <a:off x="-2055918" y="680687"/>
                <a:ext cx="309919" cy="753257"/>
              </a:xfrm>
              <a:custGeom>
                <a:avLst/>
                <a:gdLst>
                  <a:gd name="connsiteX0" fmla="*/ 309919 w 309919"/>
                  <a:gd name="connsiteY0" fmla="*/ 0 h 753257"/>
                  <a:gd name="connsiteX1" fmla="*/ 0 w 309919"/>
                  <a:gd name="connsiteY1" fmla="*/ 310917 h 753257"/>
                  <a:gd name="connsiteX2" fmla="*/ 0 w 309919"/>
                  <a:gd name="connsiteY2" fmla="*/ 753258 h 753257"/>
                  <a:gd name="connsiteX3" fmla="*/ 309919 w 309919"/>
                  <a:gd name="connsiteY3" fmla="*/ 753258 h 753257"/>
                  <a:gd name="connsiteX4" fmla="*/ 309919 w 309919"/>
                  <a:gd name="connsiteY4" fmla="*/ 0 h 75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919" h="753257">
                    <a:moveTo>
                      <a:pt x="309919" y="0"/>
                    </a:moveTo>
                    <a:cubicBezTo>
                      <a:pt x="138656" y="561"/>
                      <a:pt x="0" y="139529"/>
                      <a:pt x="0" y="310917"/>
                    </a:cubicBezTo>
                    <a:lnTo>
                      <a:pt x="0" y="753258"/>
                    </a:lnTo>
                    <a:lnTo>
                      <a:pt x="309919" y="753258"/>
                    </a:lnTo>
                    <a:lnTo>
                      <a:pt x="309919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436" name="Gráfico 2">
              <a:extLst>
                <a:ext uri="{FF2B5EF4-FFF2-40B4-BE49-F238E27FC236}">
                  <a16:creationId xmlns:a16="http://schemas.microsoft.com/office/drawing/2014/main" id="{F18FE6F6-EDFB-E1DA-7E9E-EFFF6E250F3D}"/>
                </a:ext>
              </a:extLst>
            </p:cNvPr>
            <p:cNvGrpSpPr/>
            <p:nvPr/>
          </p:nvGrpSpPr>
          <p:grpSpPr>
            <a:xfrm>
              <a:off x="-2367894" y="586047"/>
              <a:ext cx="621958" cy="847898"/>
              <a:chOff x="-2367894" y="586047"/>
              <a:chExt cx="621958" cy="847898"/>
            </a:xfrm>
            <a:solidFill>
              <a:srgbClr val="F18825"/>
            </a:solidFill>
          </p:grpSpPr>
          <p:sp>
            <p:nvSpPr>
              <p:cNvPr id="437" name="Forma Livre: Forma 76">
                <a:extLst>
                  <a:ext uri="{FF2B5EF4-FFF2-40B4-BE49-F238E27FC236}">
                    <a16:creationId xmlns:a16="http://schemas.microsoft.com/office/drawing/2014/main" id="{EA2B6B45-C32F-345D-AA68-682656177485}"/>
                  </a:ext>
                </a:extLst>
              </p:cNvPr>
              <p:cNvSpPr/>
              <p:nvPr/>
            </p:nvSpPr>
            <p:spPr>
              <a:xfrm>
                <a:off x="-2367894" y="992352"/>
                <a:ext cx="621958" cy="441592"/>
              </a:xfrm>
              <a:custGeom>
                <a:avLst/>
                <a:gdLst>
                  <a:gd name="connsiteX0" fmla="*/ 0 w 621958"/>
                  <a:gd name="connsiteY0" fmla="*/ 310979 h 441592"/>
                  <a:gd name="connsiteX1" fmla="*/ 310979 w 621958"/>
                  <a:gd name="connsiteY1" fmla="*/ 0 h 441592"/>
                  <a:gd name="connsiteX2" fmla="*/ 621958 w 621958"/>
                  <a:gd name="connsiteY2" fmla="*/ 310979 h 441592"/>
                  <a:gd name="connsiteX3" fmla="*/ 621958 w 621958"/>
                  <a:gd name="connsiteY3" fmla="*/ 441593 h 441592"/>
                  <a:gd name="connsiteX4" fmla="*/ 62 w 621958"/>
                  <a:gd name="connsiteY4" fmla="*/ 441593 h 441592"/>
                  <a:gd name="connsiteX5" fmla="*/ 62 w 621958"/>
                  <a:gd name="connsiteY5" fmla="*/ 310979 h 44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441592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441593"/>
                    </a:lnTo>
                    <a:lnTo>
                      <a:pt x="62" y="441593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8" name="Forma Livre: Forma 77">
                <a:extLst>
                  <a:ext uri="{FF2B5EF4-FFF2-40B4-BE49-F238E27FC236}">
                    <a16:creationId xmlns:a16="http://schemas.microsoft.com/office/drawing/2014/main" id="{17C560A2-3EAB-B309-9974-D1D6764E048E}"/>
                  </a:ext>
                </a:extLst>
              </p:cNvPr>
              <p:cNvSpPr/>
              <p:nvPr/>
            </p:nvSpPr>
            <p:spPr>
              <a:xfrm>
                <a:off x="-2245822" y="586047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447" name="Gráfico 2">
            <a:extLst>
              <a:ext uri="{FF2B5EF4-FFF2-40B4-BE49-F238E27FC236}">
                <a16:creationId xmlns:a16="http://schemas.microsoft.com/office/drawing/2014/main" id="{7666861F-4A63-6B23-E0DE-7FC17480ADCF}"/>
              </a:ext>
            </a:extLst>
          </p:cNvPr>
          <p:cNvGrpSpPr/>
          <p:nvPr/>
        </p:nvGrpSpPr>
        <p:grpSpPr>
          <a:xfrm>
            <a:off x="4316709" y="10692373"/>
            <a:ext cx="1104166" cy="1104166"/>
            <a:chOff x="-1560022" y="187036"/>
            <a:chExt cx="1246909" cy="1246909"/>
          </a:xfrm>
        </p:grpSpPr>
        <p:sp>
          <p:nvSpPr>
            <p:cNvPr id="448" name="Forma Livre: Forma 102">
              <a:extLst>
                <a:ext uri="{FF2B5EF4-FFF2-40B4-BE49-F238E27FC236}">
                  <a16:creationId xmlns:a16="http://schemas.microsoft.com/office/drawing/2014/main" id="{673366A0-CCB1-E07A-4180-1AC02A9A23AC}"/>
                </a:ext>
              </a:extLst>
            </p:cNvPr>
            <p:cNvSpPr/>
            <p:nvPr/>
          </p:nvSpPr>
          <p:spPr>
            <a:xfrm>
              <a:off x="-1560022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9" name="Forma Livre: Forma 103">
              <a:extLst>
                <a:ext uri="{FF2B5EF4-FFF2-40B4-BE49-F238E27FC236}">
                  <a16:creationId xmlns:a16="http://schemas.microsoft.com/office/drawing/2014/main" id="{61A15DD4-05CD-8BA6-754A-E6C301FE26C7}"/>
                </a:ext>
              </a:extLst>
            </p:cNvPr>
            <p:cNvSpPr/>
            <p:nvPr/>
          </p:nvSpPr>
          <p:spPr>
            <a:xfrm>
              <a:off x="-1385455" y="361603"/>
              <a:ext cx="897774" cy="897774"/>
            </a:xfrm>
            <a:custGeom>
              <a:avLst/>
              <a:gdLst>
                <a:gd name="connsiteX0" fmla="*/ 0 w 897774"/>
                <a:gd name="connsiteY0" fmla="*/ 0 h 897774"/>
                <a:gd name="connsiteX1" fmla="*/ 897775 w 897774"/>
                <a:gd name="connsiteY1" fmla="*/ 0 h 897774"/>
                <a:gd name="connsiteX2" fmla="*/ 897775 w 897774"/>
                <a:gd name="connsiteY2" fmla="*/ 897775 h 897774"/>
                <a:gd name="connsiteX3" fmla="*/ 0 w 897774"/>
                <a:gd name="connsiteY3" fmla="*/ 897775 h 89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774" h="897774">
                  <a:moveTo>
                    <a:pt x="0" y="0"/>
                  </a:moveTo>
                  <a:lnTo>
                    <a:pt x="897775" y="0"/>
                  </a:lnTo>
                  <a:lnTo>
                    <a:pt x="897775" y="897775"/>
                  </a:lnTo>
                  <a:lnTo>
                    <a:pt x="0" y="897775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0" name="Forma Livre: Forma 104">
              <a:extLst>
                <a:ext uri="{FF2B5EF4-FFF2-40B4-BE49-F238E27FC236}">
                  <a16:creationId xmlns:a16="http://schemas.microsoft.com/office/drawing/2014/main" id="{4E66A881-F2E0-7C50-93E3-42ABE8EE2727}"/>
                </a:ext>
              </a:extLst>
            </p:cNvPr>
            <p:cNvSpPr/>
            <p:nvPr/>
          </p:nvSpPr>
          <p:spPr>
            <a:xfrm>
              <a:off x="-1260764" y="486294"/>
              <a:ext cx="648392" cy="648392"/>
            </a:xfrm>
            <a:custGeom>
              <a:avLst/>
              <a:gdLst>
                <a:gd name="connsiteX0" fmla="*/ 0 w 648392"/>
                <a:gd name="connsiteY0" fmla="*/ 0 h 648392"/>
                <a:gd name="connsiteX1" fmla="*/ 648393 w 648392"/>
                <a:gd name="connsiteY1" fmla="*/ 0 h 648392"/>
                <a:gd name="connsiteX2" fmla="*/ 648393 w 648392"/>
                <a:gd name="connsiteY2" fmla="*/ 648393 h 648392"/>
                <a:gd name="connsiteX3" fmla="*/ 0 w 648392"/>
                <a:gd name="connsiteY3" fmla="*/ 648393 h 64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392" h="648392">
                  <a:moveTo>
                    <a:pt x="0" y="0"/>
                  </a:moveTo>
                  <a:lnTo>
                    <a:pt x="648393" y="0"/>
                  </a:lnTo>
                  <a:lnTo>
                    <a:pt x="648393" y="648393"/>
                  </a:lnTo>
                  <a:lnTo>
                    <a:pt x="0" y="648393"/>
                  </a:lnTo>
                  <a:close/>
                </a:path>
              </a:pathLst>
            </a:custGeom>
            <a:solidFill>
              <a:srgbClr val="EBCB7A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1" name="Forma Livre: Forma 105">
              <a:extLst>
                <a:ext uri="{FF2B5EF4-FFF2-40B4-BE49-F238E27FC236}">
                  <a16:creationId xmlns:a16="http://schemas.microsoft.com/office/drawing/2014/main" id="{AB82F50A-ADB5-A996-2B31-33E5AE6C02A9}"/>
                </a:ext>
              </a:extLst>
            </p:cNvPr>
            <p:cNvSpPr/>
            <p:nvPr/>
          </p:nvSpPr>
          <p:spPr>
            <a:xfrm>
              <a:off x="-1264879" y="486294"/>
              <a:ext cx="648392" cy="648392"/>
            </a:xfrm>
            <a:custGeom>
              <a:avLst/>
              <a:gdLst>
                <a:gd name="connsiteX0" fmla="*/ 324196 w 648392"/>
                <a:gd name="connsiteY0" fmla="*/ 0 h 648392"/>
                <a:gd name="connsiteX1" fmla="*/ 0 w 648392"/>
                <a:gd name="connsiteY1" fmla="*/ 0 h 648392"/>
                <a:gd name="connsiteX2" fmla="*/ 0 w 648392"/>
                <a:gd name="connsiteY2" fmla="*/ 648393 h 648392"/>
                <a:gd name="connsiteX3" fmla="*/ 324196 w 648392"/>
                <a:gd name="connsiteY3" fmla="*/ 648393 h 648392"/>
                <a:gd name="connsiteX4" fmla="*/ 324196 w 648392"/>
                <a:gd name="connsiteY4" fmla="*/ 324196 h 648392"/>
                <a:gd name="connsiteX5" fmla="*/ 648393 w 648392"/>
                <a:gd name="connsiteY5" fmla="*/ 324196 h 648392"/>
                <a:gd name="connsiteX6" fmla="*/ 648393 w 648392"/>
                <a:gd name="connsiteY6" fmla="*/ 0 h 64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392" h="648392">
                  <a:moveTo>
                    <a:pt x="324196" y="0"/>
                  </a:moveTo>
                  <a:lnTo>
                    <a:pt x="0" y="0"/>
                  </a:lnTo>
                  <a:lnTo>
                    <a:pt x="0" y="648393"/>
                  </a:lnTo>
                  <a:lnTo>
                    <a:pt x="324196" y="648393"/>
                  </a:lnTo>
                  <a:lnTo>
                    <a:pt x="324196" y="324196"/>
                  </a:lnTo>
                  <a:lnTo>
                    <a:pt x="648393" y="324196"/>
                  </a:lnTo>
                  <a:lnTo>
                    <a:pt x="648393" y="0"/>
                  </a:lnTo>
                  <a:close/>
                </a:path>
              </a:pathLst>
            </a:custGeom>
            <a:solidFill>
              <a:srgbClr val="F1882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52" name="CaixaDeTexto 451">
            <a:extLst>
              <a:ext uri="{FF2B5EF4-FFF2-40B4-BE49-F238E27FC236}">
                <a16:creationId xmlns:a16="http://schemas.microsoft.com/office/drawing/2014/main" id="{3C88B488-8B23-328C-ACE6-9D9F519BFB99}"/>
              </a:ext>
            </a:extLst>
          </p:cNvPr>
          <p:cNvSpPr txBox="1"/>
          <p:nvPr/>
        </p:nvSpPr>
        <p:spPr>
          <a:xfrm>
            <a:off x="3383328" y="10211611"/>
            <a:ext cx="2921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>
                <a:solidFill>
                  <a:srgbClr val="083028"/>
                </a:solidFill>
                <a:latin typeface="Montserrat" pitchFamily="2" charset="0"/>
              </a:rPr>
              <a:t>Justiça Climática</a:t>
            </a:r>
          </a:p>
        </p:txBody>
      </p:sp>
      <p:sp>
        <p:nvSpPr>
          <p:cNvPr id="453" name="CaixaDeTexto 452">
            <a:extLst>
              <a:ext uri="{FF2B5EF4-FFF2-40B4-BE49-F238E27FC236}">
                <a16:creationId xmlns:a16="http://schemas.microsoft.com/office/drawing/2014/main" id="{9A6565A1-BC8A-1B29-C7B5-2F24FAC1DE30}"/>
              </a:ext>
            </a:extLst>
          </p:cNvPr>
          <p:cNvSpPr txBox="1"/>
          <p:nvPr/>
        </p:nvSpPr>
        <p:spPr>
          <a:xfrm>
            <a:off x="3398762" y="11877191"/>
            <a:ext cx="2921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>
                <a:solidFill>
                  <a:srgbClr val="083028"/>
                </a:solidFill>
                <a:latin typeface="Montserrat" pitchFamily="2" charset="0"/>
              </a:rPr>
              <a:t>Infraestrutura</a:t>
            </a:r>
          </a:p>
        </p:txBody>
      </p:sp>
      <p:grpSp>
        <p:nvGrpSpPr>
          <p:cNvPr id="216" name="Agrupar 215">
            <a:extLst>
              <a:ext uri="{FF2B5EF4-FFF2-40B4-BE49-F238E27FC236}">
                <a16:creationId xmlns:a16="http://schemas.microsoft.com/office/drawing/2014/main" id="{73938EC5-627D-1540-34C0-DA8DE5563D43}"/>
              </a:ext>
            </a:extLst>
          </p:cNvPr>
          <p:cNvGrpSpPr/>
          <p:nvPr/>
        </p:nvGrpSpPr>
        <p:grpSpPr>
          <a:xfrm>
            <a:off x="-4505" y="-1"/>
            <a:ext cx="2314708" cy="6892883"/>
            <a:chOff x="-22735" y="0"/>
            <a:chExt cx="2240733" cy="6672596"/>
          </a:xfrm>
        </p:grpSpPr>
        <p:grpSp>
          <p:nvGrpSpPr>
            <p:cNvPr id="185" name="Gráfico 2">
              <a:extLst>
                <a:ext uri="{FF2B5EF4-FFF2-40B4-BE49-F238E27FC236}">
                  <a16:creationId xmlns:a16="http://schemas.microsoft.com/office/drawing/2014/main" id="{AB327374-D76C-B6C0-7124-35DFB57EA841}"/>
                </a:ext>
              </a:extLst>
            </p:cNvPr>
            <p:cNvGrpSpPr/>
            <p:nvPr/>
          </p:nvGrpSpPr>
          <p:grpSpPr>
            <a:xfrm>
              <a:off x="-1858" y="0"/>
              <a:ext cx="2219856" cy="2218083"/>
              <a:chOff x="-4427851" y="187036"/>
              <a:chExt cx="1247906" cy="1246909"/>
            </a:xfrm>
          </p:grpSpPr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7F065363-D9D1-197B-8725-C622B9B15D1C}"/>
                  </a:ext>
                </a:extLst>
              </p:cNvPr>
              <p:cNvSpPr/>
              <p:nvPr/>
            </p:nvSpPr>
            <p:spPr>
              <a:xfrm>
                <a:off x="-4426853" y="187036"/>
                <a:ext cx="1246909" cy="1246909"/>
              </a:xfrm>
              <a:custGeom>
                <a:avLst/>
                <a:gdLst>
                  <a:gd name="connsiteX0" fmla="*/ 0 w 1246909"/>
                  <a:gd name="connsiteY0" fmla="*/ 0 h 1246909"/>
                  <a:gd name="connsiteX1" fmla="*/ 1246909 w 1246909"/>
                  <a:gd name="connsiteY1" fmla="*/ 0 h 1246909"/>
                  <a:gd name="connsiteX2" fmla="*/ 1246909 w 1246909"/>
                  <a:gd name="connsiteY2" fmla="*/ 1246909 h 1246909"/>
                  <a:gd name="connsiteX3" fmla="*/ 0 w 1246909"/>
                  <a:gd name="connsiteY3" fmla="*/ 1246909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6909" h="1246909">
                    <a:moveTo>
                      <a:pt x="0" y="0"/>
                    </a:moveTo>
                    <a:lnTo>
                      <a:pt x="1246909" y="0"/>
                    </a:lnTo>
                    <a:lnTo>
                      <a:pt x="1246909" y="1246909"/>
                    </a:lnTo>
                    <a:lnTo>
                      <a:pt x="0" y="1246909"/>
                    </a:ln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87" name="Gráfico 2">
                <a:extLst>
                  <a:ext uri="{FF2B5EF4-FFF2-40B4-BE49-F238E27FC236}">
                    <a16:creationId xmlns:a16="http://schemas.microsoft.com/office/drawing/2014/main" id="{0586F828-4AA6-DB6B-0BDC-DAF45C72F45A}"/>
                  </a:ext>
                </a:extLst>
              </p:cNvPr>
              <p:cNvGrpSpPr/>
              <p:nvPr/>
            </p:nvGrpSpPr>
            <p:grpSpPr>
              <a:xfrm>
                <a:off x="-4427851" y="238221"/>
                <a:ext cx="1247906" cy="1195723"/>
                <a:chOff x="-4427851" y="238221"/>
                <a:chExt cx="1247906" cy="1195723"/>
              </a:xfrm>
            </p:grpSpPr>
            <p:sp>
              <p:nvSpPr>
                <p:cNvPr id="188" name="Forma Livre: Forma 187">
                  <a:extLst>
                    <a:ext uri="{FF2B5EF4-FFF2-40B4-BE49-F238E27FC236}">
                      <a16:creationId xmlns:a16="http://schemas.microsoft.com/office/drawing/2014/main" id="{581C1671-2F5A-3A48-EB65-7926580C1769}"/>
                    </a:ext>
                  </a:extLst>
                </p:cNvPr>
                <p:cNvSpPr/>
                <p:nvPr/>
              </p:nvSpPr>
              <p:spPr>
                <a:xfrm>
                  <a:off x="-4426853" y="238221"/>
                  <a:ext cx="1246846" cy="1195723"/>
                </a:xfrm>
                <a:custGeom>
                  <a:avLst/>
                  <a:gdLst>
                    <a:gd name="connsiteX0" fmla="*/ 0 w 1246846"/>
                    <a:gd name="connsiteY0" fmla="*/ 1195724 h 1195723"/>
                    <a:gd name="connsiteX1" fmla="*/ 0 w 1246846"/>
                    <a:gd name="connsiteY1" fmla="*/ 0 h 1195723"/>
                    <a:gd name="connsiteX2" fmla="*/ 140776 w 1246846"/>
                    <a:gd name="connsiteY2" fmla="*/ 94079 h 1195723"/>
                    <a:gd name="connsiteX3" fmla="*/ 207798 w 1246846"/>
                    <a:gd name="connsiteY3" fmla="*/ 149629 h 1195723"/>
                    <a:gd name="connsiteX4" fmla="*/ 274819 w 1246846"/>
                    <a:gd name="connsiteY4" fmla="*/ 94079 h 1195723"/>
                    <a:gd name="connsiteX5" fmla="*/ 415595 w 1246846"/>
                    <a:gd name="connsiteY5" fmla="*/ 0 h 1195723"/>
                    <a:gd name="connsiteX6" fmla="*/ 556371 w 1246846"/>
                    <a:gd name="connsiteY6" fmla="*/ 94079 h 1195723"/>
                    <a:gd name="connsiteX7" fmla="*/ 623392 w 1246846"/>
                    <a:gd name="connsiteY7" fmla="*/ 149629 h 1195723"/>
                    <a:gd name="connsiteX8" fmla="*/ 690414 w 1246846"/>
                    <a:gd name="connsiteY8" fmla="*/ 94079 h 1195723"/>
                    <a:gd name="connsiteX9" fmla="*/ 831190 w 1246846"/>
                    <a:gd name="connsiteY9" fmla="*/ 0 h 1195723"/>
                    <a:gd name="connsiteX10" fmla="*/ 971966 w 1246846"/>
                    <a:gd name="connsiteY10" fmla="*/ 94079 h 1195723"/>
                    <a:gd name="connsiteX11" fmla="*/ 1038987 w 1246846"/>
                    <a:gd name="connsiteY11" fmla="*/ 149629 h 1195723"/>
                    <a:gd name="connsiteX12" fmla="*/ 1106071 w 1246846"/>
                    <a:gd name="connsiteY12" fmla="*/ 94079 h 1195723"/>
                    <a:gd name="connsiteX13" fmla="*/ 1246847 w 1246846"/>
                    <a:gd name="connsiteY13" fmla="*/ 0 h 1195723"/>
                    <a:gd name="connsiteX14" fmla="*/ 1246847 w 1246846"/>
                    <a:gd name="connsiteY14" fmla="*/ 1195724 h 1195723"/>
                    <a:gd name="connsiteX15" fmla="*/ 0 w 1246846"/>
                    <a:gd name="connsiteY15" fmla="*/ 1195724 h 119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6846" h="1195723">
                      <a:moveTo>
                        <a:pt x="0" y="1195724"/>
                      </a:moveTo>
                      <a:lnTo>
                        <a:pt x="0" y="0"/>
                      </a:lnTo>
                      <a:cubicBezTo>
                        <a:pt x="75438" y="0"/>
                        <a:pt x="113220" y="54365"/>
                        <a:pt x="140776" y="94079"/>
                      </a:cubicBezTo>
                      <a:cubicBezTo>
                        <a:pt x="168146" y="133544"/>
                        <a:pt x="181924" y="149629"/>
                        <a:pt x="207798" y="149629"/>
                      </a:cubicBezTo>
                      <a:cubicBezTo>
                        <a:pt x="233671" y="149629"/>
                        <a:pt x="247449" y="133544"/>
                        <a:pt x="274819" y="94079"/>
                      </a:cubicBezTo>
                      <a:cubicBezTo>
                        <a:pt x="302375" y="54365"/>
                        <a:pt x="340157" y="0"/>
                        <a:pt x="415595" y="0"/>
                      </a:cubicBezTo>
                      <a:cubicBezTo>
                        <a:pt x="491033" y="0"/>
                        <a:pt x="528814" y="54365"/>
                        <a:pt x="556371" y="94079"/>
                      </a:cubicBezTo>
                      <a:cubicBezTo>
                        <a:pt x="583803" y="133544"/>
                        <a:pt x="597519" y="149629"/>
                        <a:pt x="623392" y="149629"/>
                      </a:cubicBezTo>
                      <a:cubicBezTo>
                        <a:pt x="649266" y="149629"/>
                        <a:pt x="663044" y="133544"/>
                        <a:pt x="690414" y="94079"/>
                      </a:cubicBezTo>
                      <a:cubicBezTo>
                        <a:pt x="717971" y="54365"/>
                        <a:pt x="755752" y="0"/>
                        <a:pt x="831190" y="0"/>
                      </a:cubicBezTo>
                      <a:cubicBezTo>
                        <a:pt x="906628" y="0"/>
                        <a:pt x="944409" y="54365"/>
                        <a:pt x="971966" y="94079"/>
                      </a:cubicBezTo>
                      <a:cubicBezTo>
                        <a:pt x="999398" y="133544"/>
                        <a:pt x="1013114" y="149629"/>
                        <a:pt x="1038987" y="149629"/>
                      </a:cubicBezTo>
                      <a:cubicBezTo>
                        <a:pt x="1064860" y="149629"/>
                        <a:pt x="1078639" y="133544"/>
                        <a:pt x="1106071" y="94079"/>
                      </a:cubicBezTo>
                      <a:cubicBezTo>
                        <a:pt x="1133628" y="54365"/>
                        <a:pt x="1171409" y="0"/>
                        <a:pt x="1246847" y="0"/>
                      </a:cubicBezTo>
                      <a:lnTo>
                        <a:pt x="1246847" y="1195724"/>
                      </a:lnTo>
                      <a:cubicBezTo>
                        <a:pt x="1220974" y="1195724"/>
                        <a:pt x="25874" y="1195724"/>
                        <a:pt x="0" y="1195724"/>
                      </a:cubicBezTo>
                      <a:close/>
                    </a:path>
                  </a:pathLst>
                </a:custGeom>
                <a:solidFill>
                  <a:srgbClr val="23563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9" name="Forma Livre: Forma 188">
                  <a:extLst>
                    <a:ext uri="{FF2B5EF4-FFF2-40B4-BE49-F238E27FC236}">
                      <a16:creationId xmlns:a16="http://schemas.microsoft.com/office/drawing/2014/main" id="{56303F77-571C-DB38-41EF-588824F463EF}"/>
                    </a:ext>
                  </a:extLst>
                </p:cNvPr>
                <p:cNvSpPr/>
                <p:nvPr/>
              </p:nvSpPr>
              <p:spPr>
                <a:xfrm>
                  <a:off x="-4426853" y="539911"/>
                  <a:ext cx="1246846" cy="894033"/>
                </a:xfrm>
                <a:custGeom>
                  <a:avLst/>
                  <a:gdLst>
                    <a:gd name="connsiteX0" fmla="*/ 0 w 1246846"/>
                    <a:gd name="connsiteY0" fmla="*/ 894034 h 894033"/>
                    <a:gd name="connsiteX1" fmla="*/ 0 w 1246846"/>
                    <a:gd name="connsiteY1" fmla="*/ 0 h 894033"/>
                    <a:gd name="connsiteX2" fmla="*/ 140776 w 1246846"/>
                    <a:gd name="connsiteY2" fmla="*/ 94079 h 894033"/>
                    <a:gd name="connsiteX3" fmla="*/ 207798 w 1246846"/>
                    <a:gd name="connsiteY3" fmla="*/ 149629 h 894033"/>
                    <a:gd name="connsiteX4" fmla="*/ 274819 w 1246846"/>
                    <a:gd name="connsiteY4" fmla="*/ 94079 h 894033"/>
                    <a:gd name="connsiteX5" fmla="*/ 415595 w 1246846"/>
                    <a:gd name="connsiteY5" fmla="*/ 0 h 894033"/>
                    <a:gd name="connsiteX6" fmla="*/ 556371 w 1246846"/>
                    <a:gd name="connsiteY6" fmla="*/ 94079 h 894033"/>
                    <a:gd name="connsiteX7" fmla="*/ 623392 w 1246846"/>
                    <a:gd name="connsiteY7" fmla="*/ 149629 h 894033"/>
                    <a:gd name="connsiteX8" fmla="*/ 690414 w 1246846"/>
                    <a:gd name="connsiteY8" fmla="*/ 94079 h 894033"/>
                    <a:gd name="connsiteX9" fmla="*/ 831190 w 1246846"/>
                    <a:gd name="connsiteY9" fmla="*/ 0 h 894033"/>
                    <a:gd name="connsiteX10" fmla="*/ 971966 w 1246846"/>
                    <a:gd name="connsiteY10" fmla="*/ 94079 h 894033"/>
                    <a:gd name="connsiteX11" fmla="*/ 1038987 w 1246846"/>
                    <a:gd name="connsiteY11" fmla="*/ 149629 h 894033"/>
                    <a:gd name="connsiteX12" fmla="*/ 1106071 w 1246846"/>
                    <a:gd name="connsiteY12" fmla="*/ 94079 h 894033"/>
                    <a:gd name="connsiteX13" fmla="*/ 1246847 w 1246846"/>
                    <a:gd name="connsiteY13" fmla="*/ 0 h 894033"/>
                    <a:gd name="connsiteX14" fmla="*/ 1246847 w 1246846"/>
                    <a:gd name="connsiteY14" fmla="*/ 894034 h 894033"/>
                    <a:gd name="connsiteX15" fmla="*/ 0 w 1246846"/>
                    <a:gd name="connsiteY15" fmla="*/ 894034 h 894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6846" h="894033">
                      <a:moveTo>
                        <a:pt x="0" y="894034"/>
                      </a:moveTo>
                      <a:lnTo>
                        <a:pt x="0" y="0"/>
                      </a:lnTo>
                      <a:cubicBezTo>
                        <a:pt x="75438" y="0"/>
                        <a:pt x="113220" y="54365"/>
                        <a:pt x="140776" y="94079"/>
                      </a:cubicBezTo>
                      <a:cubicBezTo>
                        <a:pt x="168146" y="133544"/>
                        <a:pt x="181924" y="149629"/>
                        <a:pt x="207798" y="149629"/>
                      </a:cubicBezTo>
                      <a:cubicBezTo>
                        <a:pt x="233671" y="149629"/>
                        <a:pt x="247449" y="133544"/>
                        <a:pt x="274819" y="94079"/>
                      </a:cubicBezTo>
                      <a:cubicBezTo>
                        <a:pt x="302375" y="54365"/>
                        <a:pt x="340157" y="0"/>
                        <a:pt x="415595" y="0"/>
                      </a:cubicBezTo>
                      <a:cubicBezTo>
                        <a:pt x="491033" y="0"/>
                        <a:pt x="528814" y="54365"/>
                        <a:pt x="556371" y="94079"/>
                      </a:cubicBezTo>
                      <a:cubicBezTo>
                        <a:pt x="583803" y="133544"/>
                        <a:pt x="597519" y="149629"/>
                        <a:pt x="623392" y="149629"/>
                      </a:cubicBezTo>
                      <a:cubicBezTo>
                        <a:pt x="649266" y="149629"/>
                        <a:pt x="663044" y="133544"/>
                        <a:pt x="690414" y="94079"/>
                      </a:cubicBezTo>
                      <a:cubicBezTo>
                        <a:pt x="717971" y="54365"/>
                        <a:pt x="755752" y="0"/>
                        <a:pt x="831190" y="0"/>
                      </a:cubicBezTo>
                      <a:cubicBezTo>
                        <a:pt x="906628" y="0"/>
                        <a:pt x="944409" y="54365"/>
                        <a:pt x="971966" y="94079"/>
                      </a:cubicBezTo>
                      <a:cubicBezTo>
                        <a:pt x="999398" y="133544"/>
                        <a:pt x="1013114" y="149629"/>
                        <a:pt x="1038987" y="149629"/>
                      </a:cubicBezTo>
                      <a:cubicBezTo>
                        <a:pt x="1064860" y="149629"/>
                        <a:pt x="1078639" y="133544"/>
                        <a:pt x="1106071" y="94079"/>
                      </a:cubicBezTo>
                      <a:cubicBezTo>
                        <a:pt x="1133628" y="54365"/>
                        <a:pt x="1171409" y="0"/>
                        <a:pt x="1246847" y="0"/>
                      </a:cubicBezTo>
                      <a:lnTo>
                        <a:pt x="1246847" y="894034"/>
                      </a:lnTo>
                      <a:cubicBezTo>
                        <a:pt x="1220974" y="894034"/>
                        <a:pt x="25874" y="894034"/>
                        <a:pt x="0" y="894034"/>
                      </a:cubicBezTo>
                      <a:close/>
                    </a:path>
                  </a:pathLst>
                </a:custGeom>
                <a:solidFill>
                  <a:srgbClr val="077871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0" name="Forma Livre: Forma 189">
                  <a:extLst>
                    <a:ext uri="{FF2B5EF4-FFF2-40B4-BE49-F238E27FC236}">
                      <a16:creationId xmlns:a16="http://schemas.microsoft.com/office/drawing/2014/main" id="{C78580A0-E213-0599-19FB-56C1353E1D7D}"/>
                    </a:ext>
                  </a:extLst>
                </p:cNvPr>
                <p:cNvSpPr/>
                <p:nvPr/>
              </p:nvSpPr>
              <p:spPr>
                <a:xfrm>
                  <a:off x="-4426791" y="841663"/>
                  <a:ext cx="1246846" cy="239406"/>
                </a:xfrm>
                <a:custGeom>
                  <a:avLst/>
                  <a:gdLst>
                    <a:gd name="connsiteX0" fmla="*/ 1038987 w 1246846"/>
                    <a:gd name="connsiteY0" fmla="*/ 239407 h 239406"/>
                    <a:gd name="connsiteX1" fmla="*/ 898211 w 1246846"/>
                    <a:gd name="connsiteY1" fmla="*/ 145327 h 239406"/>
                    <a:gd name="connsiteX2" fmla="*/ 831190 w 1246846"/>
                    <a:gd name="connsiteY2" fmla="*/ 89777 h 239406"/>
                    <a:gd name="connsiteX3" fmla="*/ 764168 w 1246846"/>
                    <a:gd name="connsiteY3" fmla="*/ 145327 h 239406"/>
                    <a:gd name="connsiteX4" fmla="*/ 623392 w 1246846"/>
                    <a:gd name="connsiteY4" fmla="*/ 239407 h 239406"/>
                    <a:gd name="connsiteX5" fmla="*/ 482616 w 1246846"/>
                    <a:gd name="connsiteY5" fmla="*/ 145327 h 239406"/>
                    <a:gd name="connsiteX6" fmla="*/ 415595 w 1246846"/>
                    <a:gd name="connsiteY6" fmla="*/ 89777 h 239406"/>
                    <a:gd name="connsiteX7" fmla="*/ 348574 w 1246846"/>
                    <a:gd name="connsiteY7" fmla="*/ 145327 h 239406"/>
                    <a:gd name="connsiteX8" fmla="*/ 207798 w 1246846"/>
                    <a:gd name="connsiteY8" fmla="*/ 239407 h 239406"/>
                    <a:gd name="connsiteX9" fmla="*/ 67021 w 1246846"/>
                    <a:gd name="connsiteY9" fmla="*/ 145327 h 239406"/>
                    <a:gd name="connsiteX10" fmla="*/ 0 w 1246846"/>
                    <a:gd name="connsiteY10" fmla="*/ 89777 h 239406"/>
                    <a:gd name="connsiteX11" fmla="*/ 0 w 1246846"/>
                    <a:gd name="connsiteY11" fmla="*/ 0 h 239406"/>
                    <a:gd name="connsiteX12" fmla="*/ 140776 w 1246846"/>
                    <a:gd name="connsiteY12" fmla="*/ 94079 h 239406"/>
                    <a:gd name="connsiteX13" fmla="*/ 207798 w 1246846"/>
                    <a:gd name="connsiteY13" fmla="*/ 149629 h 239406"/>
                    <a:gd name="connsiteX14" fmla="*/ 274819 w 1246846"/>
                    <a:gd name="connsiteY14" fmla="*/ 94079 h 239406"/>
                    <a:gd name="connsiteX15" fmla="*/ 415595 w 1246846"/>
                    <a:gd name="connsiteY15" fmla="*/ 0 h 239406"/>
                    <a:gd name="connsiteX16" fmla="*/ 556371 w 1246846"/>
                    <a:gd name="connsiteY16" fmla="*/ 94079 h 239406"/>
                    <a:gd name="connsiteX17" fmla="*/ 623392 w 1246846"/>
                    <a:gd name="connsiteY17" fmla="*/ 149629 h 239406"/>
                    <a:gd name="connsiteX18" fmla="*/ 690414 w 1246846"/>
                    <a:gd name="connsiteY18" fmla="*/ 94079 h 239406"/>
                    <a:gd name="connsiteX19" fmla="*/ 831190 w 1246846"/>
                    <a:gd name="connsiteY19" fmla="*/ 0 h 239406"/>
                    <a:gd name="connsiteX20" fmla="*/ 971966 w 1246846"/>
                    <a:gd name="connsiteY20" fmla="*/ 94079 h 239406"/>
                    <a:gd name="connsiteX21" fmla="*/ 1038987 w 1246846"/>
                    <a:gd name="connsiteY21" fmla="*/ 149629 h 239406"/>
                    <a:gd name="connsiteX22" fmla="*/ 1106071 w 1246846"/>
                    <a:gd name="connsiteY22" fmla="*/ 94079 h 239406"/>
                    <a:gd name="connsiteX23" fmla="*/ 1246847 w 1246846"/>
                    <a:gd name="connsiteY23" fmla="*/ 0 h 239406"/>
                    <a:gd name="connsiteX24" fmla="*/ 1246847 w 1246846"/>
                    <a:gd name="connsiteY24" fmla="*/ 89777 h 239406"/>
                    <a:gd name="connsiteX25" fmla="*/ 1179825 w 1246846"/>
                    <a:gd name="connsiteY25" fmla="*/ 145327 h 239406"/>
                    <a:gd name="connsiteX26" fmla="*/ 1038987 w 1246846"/>
                    <a:gd name="connsiteY26" fmla="*/ 239407 h 23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46846" h="239406">
                      <a:moveTo>
                        <a:pt x="1038987" y="239407"/>
                      </a:moveTo>
                      <a:cubicBezTo>
                        <a:pt x="963549" y="239407"/>
                        <a:pt x="925768" y="185041"/>
                        <a:pt x="898211" y="145327"/>
                      </a:cubicBezTo>
                      <a:cubicBezTo>
                        <a:pt x="870779" y="105863"/>
                        <a:pt x="857063" y="89777"/>
                        <a:pt x="831190" y="89777"/>
                      </a:cubicBezTo>
                      <a:cubicBezTo>
                        <a:pt x="805316" y="89777"/>
                        <a:pt x="791538" y="105863"/>
                        <a:pt x="764168" y="145327"/>
                      </a:cubicBezTo>
                      <a:cubicBezTo>
                        <a:pt x="736612" y="185041"/>
                        <a:pt x="698830" y="239407"/>
                        <a:pt x="623392" y="239407"/>
                      </a:cubicBezTo>
                      <a:cubicBezTo>
                        <a:pt x="547954" y="239407"/>
                        <a:pt x="510173" y="185041"/>
                        <a:pt x="482616" y="145327"/>
                      </a:cubicBezTo>
                      <a:cubicBezTo>
                        <a:pt x="455184" y="105863"/>
                        <a:pt x="441468" y="89777"/>
                        <a:pt x="415595" y="89777"/>
                      </a:cubicBezTo>
                      <a:cubicBezTo>
                        <a:pt x="389722" y="89777"/>
                        <a:pt x="375943" y="105863"/>
                        <a:pt x="348574" y="145327"/>
                      </a:cubicBezTo>
                      <a:cubicBezTo>
                        <a:pt x="321017" y="185041"/>
                        <a:pt x="283235" y="239407"/>
                        <a:pt x="207798" y="239407"/>
                      </a:cubicBezTo>
                      <a:cubicBezTo>
                        <a:pt x="132359" y="239407"/>
                        <a:pt x="94578" y="185041"/>
                        <a:pt x="67021" y="145327"/>
                      </a:cubicBezTo>
                      <a:cubicBezTo>
                        <a:pt x="39652" y="105863"/>
                        <a:pt x="25874" y="89777"/>
                        <a:pt x="0" y="89777"/>
                      </a:cubicBezTo>
                      <a:lnTo>
                        <a:pt x="0" y="0"/>
                      </a:lnTo>
                      <a:cubicBezTo>
                        <a:pt x="75438" y="0"/>
                        <a:pt x="113220" y="54365"/>
                        <a:pt x="140776" y="94079"/>
                      </a:cubicBezTo>
                      <a:cubicBezTo>
                        <a:pt x="168146" y="133544"/>
                        <a:pt x="181924" y="149629"/>
                        <a:pt x="207798" y="149629"/>
                      </a:cubicBezTo>
                      <a:cubicBezTo>
                        <a:pt x="233671" y="149629"/>
                        <a:pt x="247449" y="133544"/>
                        <a:pt x="274819" y="94079"/>
                      </a:cubicBezTo>
                      <a:cubicBezTo>
                        <a:pt x="302375" y="54365"/>
                        <a:pt x="340157" y="0"/>
                        <a:pt x="415595" y="0"/>
                      </a:cubicBezTo>
                      <a:cubicBezTo>
                        <a:pt x="491033" y="0"/>
                        <a:pt x="528814" y="54365"/>
                        <a:pt x="556371" y="94079"/>
                      </a:cubicBezTo>
                      <a:cubicBezTo>
                        <a:pt x="583803" y="133544"/>
                        <a:pt x="597519" y="149629"/>
                        <a:pt x="623392" y="149629"/>
                      </a:cubicBezTo>
                      <a:cubicBezTo>
                        <a:pt x="649266" y="149629"/>
                        <a:pt x="663044" y="133544"/>
                        <a:pt x="690414" y="94079"/>
                      </a:cubicBezTo>
                      <a:cubicBezTo>
                        <a:pt x="717971" y="54365"/>
                        <a:pt x="755752" y="0"/>
                        <a:pt x="831190" y="0"/>
                      </a:cubicBezTo>
                      <a:cubicBezTo>
                        <a:pt x="906628" y="0"/>
                        <a:pt x="944409" y="54365"/>
                        <a:pt x="971966" y="94079"/>
                      </a:cubicBezTo>
                      <a:cubicBezTo>
                        <a:pt x="999398" y="133544"/>
                        <a:pt x="1013114" y="149629"/>
                        <a:pt x="1038987" y="149629"/>
                      </a:cubicBezTo>
                      <a:cubicBezTo>
                        <a:pt x="1064860" y="149629"/>
                        <a:pt x="1078639" y="133544"/>
                        <a:pt x="1106071" y="94079"/>
                      </a:cubicBezTo>
                      <a:cubicBezTo>
                        <a:pt x="1133628" y="54365"/>
                        <a:pt x="1171409" y="0"/>
                        <a:pt x="1246847" y="0"/>
                      </a:cubicBezTo>
                      <a:lnTo>
                        <a:pt x="1246847" y="89777"/>
                      </a:lnTo>
                      <a:cubicBezTo>
                        <a:pt x="1220911" y="89777"/>
                        <a:pt x="1207195" y="105863"/>
                        <a:pt x="1179825" y="145327"/>
                      </a:cubicBezTo>
                      <a:cubicBezTo>
                        <a:pt x="1152206" y="184979"/>
                        <a:pt x="1114425" y="239407"/>
                        <a:pt x="1038987" y="239407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1" name="Forma Livre: Forma 190">
                  <a:extLst>
                    <a:ext uri="{FF2B5EF4-FFF2-40B4-BE49-F238E27FC236}">
                      <a16:creationId xmlns:a16="http://schemas.microsoft.com/office/drawing/2014/main" id="{76EFE7BE-474A-37B8-AC5D-36785817B27B}"/>
                    </a:ext>
                  </a:extLst>
                </p:cNvPr>
                <p:cNvSpPr/>
                <p:nvPr/>
              </p:nvSpPr>
              <p:spPr>
                <a:xfrm>
                  <a:off x="-4427851" y="536170"/>
                  <a:ext cx="1246846" cy="239406"/>
                </a:xfrm>
                <a:custGeom>
                  <a:avLst/>
                  <a:gdLst>
                    <a:gd name="connsiteX0" fmla="*/ 1038987 w 1246846"/>
                    <a:gd name="connsiteY0" fmla="*/ 239407 h 239406"/>
                    <a:gd name="connsiteX1" fmla="*/ 898211 w 1246846"/>
                    <a:gd name="connsiteY1" fmla="*/ 145327 h 239406"/>
                    <a:gd name="connsiteX2" fmla="*/ 831190 w 1246846"/>
                    <a:gd name="connsiteY2" fmla="*/ 89777 h 239406"/>
                    <a:gd name="connsiteX3" fmla="*/ 764168 w 1246846"/>
                    <a:gd name="connsiteY3" fmla="*/ 145327 h 239406"/>
                    <a:gd name="connsiteX4" fmla="*/ 623392 w 1246846"/>
                    <a:gd name="connsiteY4" fmla="*/ 239407 h 239406"/>
                    <a:gd name="connsiteX5" fmla="*/ 482616 w 1246846"/>
                    <a:gd name="connsiteY5" fmla="*/ 145327 h 239406"/>
                    <a:gd name="connsiteX6" fmla="*/ 415595 w 1246846"/>
                    <a:gd name="connsiteY6" fmla="*/ 89777 h 239406"/>
                    <a:gd name="connsiteX7" fmla="*/ 348573 w 1246846"/>
                    <a:gd name="connsiteY7" fmla="*/ 145327 h 239406"/>
                    <a:gd name="connsiteX8" fmla="*/ 207798 w 1246846"/>
                    <a:gd name="connsiteY8" fmla="*/ 239407 h 239406"/>
                    <a:gd name="connsiteX9" fmla="*/ 67021 w 1246846"/>
                    <a:gd name="connsiteY9" fmla="*/ 145327 h 239406"/>
                    <a:gd name="connsiteX10" fmla="*/ 0 w 1246846"/>
                    <a:gd name="connsiteY10" fmla="*/ 89777 h 239406"/>
                    <a:gd name="connsiteX11" fmla="*/ 0 w 1246846"/>
                    <a:gd name="connsiteY11" fmla="*/ 0 h 239406"/>
                    <a:gd name="connsiteX12" fmla="*/ 140776 w 1246846"/>
                    <a:gd name="connsiteY12" fmla="*/ 94079 h 239406"/>
                    <a:gd name="connsiteX13" fmla="*/ 207798 w 1246846"/>
                    <a:gd name="connsiteY13" fmla="*/ 149629 h 239406"/>
                    <a:gd name="connsiteX14" fmla="*/ 274819 w 1246846"/>
                    <a:gd name="connsiteY14" fmla="*/ 94079 h 239406"/>
                    <a:gd name="connsiteX15" fmla="*/ 415595 w 1246846"/>
                    <a:gd name="connsiteY15" fmla="*/ 0 h 239406"/>
                    <a:gd name="connsiteX16" fmla="*/ 556371 w 1246846"/>
                    <a:gd name="connsiteY16" fmla="*/ 94079 h 239406"/>
                    <a:gd name="connsiteX17" fmla="*/ 623392 w 1246846"/>
                    <a:gd name="connsiteY17" fmla="*/ 149629 h 239406"/>
                    <a:gd name="connsiteX18" fmla="*/ 690414 w 1246846"/>
                    <a:gd name="connsiteY18" fmla="*/ 94079 h 239406"/>
                    <a:gd name="connsiteX19" fmla="*/ 831190 w 1246846"/>
                    <a:gd name="connsiteY19" fmla="*/ 0 h 239406"/>
                    <a:gd name="connsiteX20" fmla="*/ 971965 w 1246846"/>
                    <a:gd name="connsiteY20" fmla="*/ 94079 h 239406"/>
                    <a:gd name="connsiteX21" fmla="*/ 1038987 w 1246846"/>
                    <a:gd name="connsiteY21" fmla="*/ 149629 h 239406"/>
                    <a:gd name="connsiteX22" fmla="*/ 1106071 w 1246846"/>
                    <a:gd name="connsiteY22" fmla="*/ 94079 h 239406"/>
                    <a:gd name="connsiteX23" fmla="*/ 1246847 w 1246846"/>
                    <a:gd name="connsiteY23" fmla="*/ 0 h 239406"/>
                    <a:gd name="connsiteX24" fmla="*/ 1246847 w 1246846"/>
                    <a:gd name="connsiteY24" fmla="*/ 89777 h 239406"/>
                    <a:gd name="connsiteX25" fmla="*/ 1179825 w 1246846"/>
                    <a:gd name="connsiteY25" fmla="*/ 145327 h 239406"/>
                    <a:gd name="connsiteX26" fmla="*/ 1038987 w 1246846"/>
                    <a:gd name="connsiteY26" fmla="*/ 239407 h 23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46846" h="239406">
                      <a:moveTo>
                        <a:pt x="1038987" y="239407"/>
                      </a:moveTo>
                      <a:cubicBezTo>
                        <a:pt x="963549" y="239407"/>
                        <a:pt x="925768" y="185041"/>
                        <a:pt x="898211" y="145327"/>
                      </a:cubicBezTo>
                      <a:cubicBezTo>
                        <a:pt x="870779" y="105863"/>
                        <a:pt x="857063" y="89777"/>
                        <a:pt x="831190" y="89777"/>
                      </a:cubicBezTo>
                      <a:cubicBezTo>
                        <a:pt x="805316" y="89777"/>
                        <a:pt x="791538" y="105863"/>
                        <a:pt x="764168" y="145327"/>
                      </a:cubicBezTo>
                      <a:cubicBezTo>
                        <a:pt x="736611" y="185041"/>
                        <a:pt x="698830" y="239407"/>
                        <a:pt x="623392" y="239407"/>
                      </a:cubicBezTo>
                      <a:cubicBezTo>
                        <a:pt x="547954" y="239407"/>
                        <a:pt x="510173" y="185041"/>
                        <a:pt x="482616" y="145327"/>
                      </a:cubicBezTo>
                      <a:cubicBezTo>
                        <a:pt x="455184" y="105863"/>
                        <a:pt x="441468" y="89777"/>
                        <a:pt x="415595" y="89777"/>
                      </a:cubicBezTo>
                      <a:cubicBezTo>
                        <a:pt x="389722" y="89777"/>
                        <a:pt x="375943" y="105863"/>
                        <a:pt x="348573" y="145327"/>
                      </a:cubicBezTo>
                      <a:cubicBezTo>
                        <a:pt x="321017" y="185041"/>
                        <a:pt x="283235" y="239407"/>
                        <a:pt x="207798" y="239407"/>
                      </a:cubicBezTo>
                      <a:cubicBezTo>
                        <a:pt x="132359" y="239407"/>
                        <a:pt x="94578" y="185041"/>
                        <a:pt x="67021" y="145327"/>
                      </a:cubicBezTo>
                      <a:cubicBezTo>
                        <a:pt x="39652" y="105863"/>
                        <a:pt x="25873" y="89777"/>
                        <a:pt x="0" y="89777"/>
                      </a:cubicBezTo>
                      <a:lnTo>
                        <a:pt x="0" y="0"/>
                      </a:lnTo>
                      <a:cubicBezTo>
                        <a:pt x="75438" y="0"/>
                        <a:pt x="113219" y="54365"/>
                        <a:pt x="140776" y="94079"/>
                      </a:cubicBezTo>
                      <a:cubicBezTo>
                        <a:pt x="168146" y="133544"/>
                        <a:pt x="181924" y="149629"/>
                        <a:pt x="207798" y="149629"/>
                      </a:cubicBezTo>
                      <a:cubicBezTo>
                        <a:pt x="233671" y="149629"/>
                        <a:pt x="247449" y="133544"/>
                        <a:pt x="274819" y="94079"/>
                      </a:cubicBezTo>
                      <a:cubicBezTo>
                        <a:pt x="302375" y="54365"/>
                        <a:pt x="340157" y="0"/>
                        <a:pt x="415595" y="0"/>
                      </a:cubicBezTo>
                      <a:cubicBezTo>
                        <a:pt x="491033" y="0"/>
                        <a:pt x="528814" y="54365"/>
                        <a:pt x="556371" y="94079"/>
                      </a:cubicBezTo>
                      <a:cubicBezTo>
                        <a:pt x="583803" y="133544"/>
                        <a:pt x="597519" y="149629"/>
                        <a:pt x="623392" y="149629"/>
                      </a:cubicBezTo>
                      <a:cubicBezTo>
                        <a:pt x="649266" y="149629"/>
                        <a:pt x="663044" y="133544"/>
                        <a:pt x="690414" y="94079"/>
                      </a:cubicBezTo>
                      <a:cubicBezTo>
                        <a:pt x="717970" y="54365"/>
                        <a:pt x="755751" y="0"/>
                        <a:pt x="831190" y="0"/>
                      </a:cubicBezTo>
                      <a:cubicBezTo>
                        <a:pt x="906628" y="0"/>
                        <a:pt x="944409" y="54365"/>
                        <a:pt x="971965" y="94079"/>
                      </a:cubicBezTo>
                      <a:cubicBezTo>
                        <a:pt x="999398" y="133544"/>
                        <a:pt x="1013114" y="149629"/>
                        <a:pt x="1038987" y="149629"/>
                      </a:cubicBezTo>
                      <a:cubicBezTo>
                        <a:pt x="1064860" y="149629"/>
                        <a:pt x="1078639" y="133544"/>
                        <a:pt x="1106071" y="94079"/>
                      </a:cubicBezTo>
                      <a:cubicBezTo>
                        <a:pt x="1133628" y="54365"/>
                        <a:pt x="1171409" y="0"/>
                        <a:pt x="1246847" y="0"/>
                      </a:cubicBezTo>
                      <a:lnTo>
                        <a:pt x="1246847" y="89777"/>
                      </a:lnTo>
                      <a:cubicBezTo>
                        <a:pt x="1220911" y="89777"/>
                        <a:pt x="1207195" y="105863"/>
                        <a:pt x="1179825" y="145327"/>
                      </a:cubicBezTo>
                      <a:cubicBezTo>
                        <a:pt x="1152206" y="184979"/>
                        <a:pt x="1114425" y="239407"/>
                        <a:pt x="1038987" y="239407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2" name="Forma Livre: Forma 191">
                  <a:extLst>
                    <a:ext uri="{FF2B5EF4-FFF2-40B4-BE49-F238E27FC236}">
                      <a16:creationId xmlns:a16="http://schemas.microsoft.com/office/drawing/2014/main" id="{2E7AA108-B128-5BD6-64E9-C6A8394F11D1}"/>
                    </a:ext>
                  </a:extLst>
                </p:cNvPr>
                <p:cNvSpPr/>
                <p:nvPr/>
              </p:nvSpPr>
              <p:spPr>
                <a:xfrm>
                  <a:off x="-4426791" y="1143353"/>
                  <a:ext cx="1246846" cy="239406"/>
                </a:xfrm>
                <a:custGeom>
                  <a:avLst/>
                  <a:gdLst>
                    <a:gd name="connsiteX0" fmla="*/ 1038987 w 1246846"/>
                    <a:gd name="connsiteY0" fmla="*/ 239407 h 239406"/>
                    <a:gd name="connsiteX1" fmla="*/ 898211 w 1246846"/>
                    <a:gd name="connsiteY1" fmla="*/ 145327 h 239406"/>
                    <a:gd name="connsiteX2" fmla="*/ 831190 w 1246846"/>
                    <a:gd name="connsiteY2" fmla="*/ 89777 h 239406"/>
                    <a:gd name="connsiteX3" fmla="*/ 764168 w 1246846"/>
                    <a:gd name="connsiteY3" fmla="*/ 145327 h 239406"/>
                    <a:gd name="connsiteX4" fmla="*/ 623392 w 1246846"/>
                    <a:gd name="connsiteY4" fmla="*/ 239407 h 239406"/>
                    <a:gd name="connsiteX5" fmla="*/ 482616 w 1246846"/>
                    <a:gd name="connsiteY5" fmla="*/ 145327 h 239406"/>
                    <a:gd name="connsiteX6" fmla="*/ 415595 w 1246846"/>
                    <a:gd name="connsiteY6" fmla="*/ 89777 h 239406"/>
                    <a:gd name="connsiteX7" fmla="*/ 348574 w 1246846"/>
                    <a:gd name="connsiteY7" fmla="*/ 145327 h 239406"/>
                    <a:gd name="connsiteX8" fmla="*/ 207798 w 1246846"/>
                    <a:gd name="connsiteY8" fmla="*/ 239407 h 239406"/>
                    <a:gd name="connsiteX9" fmla="*/ 67021 w 1246846"/>
                    <a:gd name="connsiteY9" fmla="*/ 145327 h 239406"/>
                    <a:gd name="connsiteX10" fmla="*/ 0 w 1246846"/>
                    <a:gd name="connsiteY10" fmla="*/ 89777 h 239406"/>
                    <a:gd name="connsiteX11" fmla="*/ 0 w 1246846"/>
                    <a:gd name="connsiteY11" fmla="*/ 0 h 239406"/>
                    <a:gd name="connsiteX12" fmla="*/ 140776 w 1246846"/>
                    <a:gd name="connsiteY12" fmla="*/ 94079 h 239406"/>
                    <a:gd name="connsiteX13" fmla="*/ 207798 w 1246846"/>
                    <a:gd name="connsiteY13" fmla="*/ 149629 h 239406"/>
                    <a:gd name="connsiteX14" fmla="*/ 274819 w 1246846"/>
                    <a:gd name="connsiteY14" fmla="*/ 94079 h 239406"/>
                    <a:gd name="connsiteX15" fmla="*/ 415595 w 1246846"/>
                    <a:gd name="connsiteY15" fmla="*/ 0 h 239406"/>
                    <a:gd name="connsiteX16" fmla="*/ 556371 w 1246846"/>
                    <a:gd name="connsiteY16" fmla="*/ 94079 h 239406"/>
                    <a:gd name="connsiteX17" fmla="*/ 623392 w 1246846"/>
                    <a:gd name="connsiteY17" fmla="*/ 149629 h 239406"/>
                    <a:gd name="connsiteX18" fmla="*/ 690414 w 1246846"/>
                    <a:gd name="connsiteY18" fmla="*/ 94079 h 239406"/>
                    <a:gd name="connsiteX19" fmla="*/ 831190 w 1246846"/>
                    <a:gd name="connsiteY19" fmla="*/ 0 h 239406"/>
                    <a:gd name="connsiteX20" fmla="*/ 971966 w 1246846"/>
                    <a:gd name="connsiteY20" fmla="*/ 94079 h 239406"/>
                    <a:gd name="connsiteX21" fmla="*/ 1038987 w 1246846"/>
                    <a:gd name="connsiteY21" fmla="*/ 149629 h 239406"/>
                    <a:gd name="connsiteX22" fmla="*/ 1106071 w 1246846"/>
                    <a:gd name="connsiteY22" fmla="*/ 94079 h 239406"/>
                    <a:gd name="connsiteX23" fmla="*/ 1246847 w 1246846"/>
                    <a:gd name="connsiteY23" fmla="*/ 0 h 239406"/>
                    <a:gd name="connsiteX24" fmla="*/ 1246847 w 1246846"/>
                    <a:gd name="connsiteY24" fmla="*/ 89777 h 239406"/>
                    <a:gd name="connsiteX25" fmla="*/ 1179825 w 1246846"/>
                    <a:gd name="connsiteY25" fmla="*/ 145327 h 239406"/>
                    <a:gd name="connsiteX26" fmla="*/ 1038987 w 1246846"/>
                    <a:gd name="connsiteY26" fmla="*/ 239407 h 23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46846" h="239406">
                      <a:moveTo>
                        <a:pt x="1038987" y="239407"/>
                      </a:moveTo>
                      <a:cubicBezTo>
                        <a:pt x="963549" y="239407"/>
                        <a:pt x="925768" y="185041"/>
                        <a:pt x="898211" y="145327"/>
                      </a:cubicBezTo>
                      <a:cubicBezTo>
                        <a:pt x="870779" y="105863"/>
                        <a:pt x="857063" y="89777"/>
                        <a:pt x="831190" y="89777"/>
                      </a:cubicBezTo>
                      <a:cubicBezTo>
                        <a:pt x="805316" y="89777"/>
                        <a:pt x="791538" y="105863"/>
                        <a:pt x="764168" y="145327"/>
                      </a:cubicBezTo>
                      <a:cubicBezTo>
                        <a:pt x="736612" y="185041"/>
                        <a:pt x="698830" y="239407"/>
                        <a:pt x="623392" y="239407"/>
                      </a:cubicBezTo>
                      <a:cubicBezTo>
                        <a:pt x="547954" y="239407"/>
                        <a:pt x="510173" y="185041"/>
                        <a:pt x="482616" y="145327"/>
                      </a:cubicBezTo>
                      <a:cubicBezTo>
                        <a:pt x="455184" y="105863"/>
                        <a:pt x="441468" y="89777"/>
                        <a:pt x="415595" y="89777"/>
                      </a:cubicBezTo>
                      <a:cubicBezTo>
                        <a:pt x="389722" y="89777"/>
                        <a:pt x="375943" y="105863"/>
                        <a:pt x="348574" y="145327"/>
                      </a:cubicBezTo>
                      <a:cubicBezTo>
                        <a:pt x="321017" y="185041"/>
                        <a:pt x="283235" y="239407"/>
                        <a:pt x="207798" y="239407"/>
                      </a:cubicBezTo>
                      <a:cubicBezTo>
                        <a:pt x="132359" y="239407"/>
                        <a:pt x="94578" y="185041"/>
                        <a:pt x="67021" y="145327"/>
                      </a:cubicBezTo>
                      <a:cubicBezTo>
                        <a:pt x="39652" y="105863"/>
                        <a:pt x="25874" y="89777"/>
                        <a:pt x="0" y="89777"/>
                      </a:cubicBezTo>
                      <a:lnTo>
                        <a:pt x="0" y="0"/>
                      </a:lnTo>
                      <a:cubicBezTo>
                        <a:pt x="75438" y="0"/>
                        <a:pt x="113220" y="54365"/>
                        <a:pt x="140776" y="94079"/>
                      </a:cubicBezTo>
                      <a:cubicBezTo>
                        <a:pt x="168146" y="133544"/>
                        <a:pt x="181924" y="149629"/>
                        <a:pt x="207798" y="149629"/>
                      </a:cubicBezTo>
                      <a:cubicBezTo>
                        <a:pt x="233671" y="149629"/>
                        <a:pt x="247449" y="133544"/>
                        <a:pt x="274819" y="94079"/>
                      </a:cubicBezTo>
                      <a:cubicBezTo>
                        <a:pt x="302375" y="54365"/>
                        <a:pt x="340157" y="0"/>
                        <a:pt x="415595" y="0"/>
                      </a:cubicBezTo>
                      <a:cubicBezTo>
                        <a:pt x="491033" y="0"/>
                        <a:pt x="528814" y="54365"/>
                        <a:pt x="556371" y="94079"/>
                      </a:cubicBezTo>
                      <a:cubicBezTo>
                        <a:pt x="583803" y="133544"/>
                        <a:pt x="597519" y="149629"/>
                        <a:pt x="623392" y="149629"/>
                      </a:cubicBezTo>
                      <a:cubicBezTo>
                        <a:pt x="649266" y="149629"/>
                        <a:pt x="663044" y="133544"/>
                        <a:pt x="690414" y="94079"/>
                      </a:cubicBezTo>
                      <a:cubicBezTo>
                        <a:pt x="717971" y="54365"/>
                        <a:pt x="755752" y="0"/>
                        <a:pt x="831190" y="0"/>
                      </a:cubicBezTo>
                      <a:cubicBezTo>
                        <a:pt x="906628" y="0"/>
                        <a:pt x="944409" y="54365"/>
                        <a:pt x="971966" y="94079"/>
                      </a:cubicBezTo>
                      <a:cubicBezTo>
                        <a:pt x="999398" y="133544"/>
                        <a:pt x="1013114" y="149629"/>
                        <a:pt x="1038987" y="149629"/>
                      </a:cubicBezTo>
                      <a:cubicBezTo>
                        <a:pt x="1064860" y="149629"/>
                        <a:pt x="1078639" y="133544"/>
                        <a:pt x="1106071" y="94079"/>
                      </a:cubicBezTo>
                      <a:cubicBezTo>
                        <a:pt x="1133628" y="54365"/>
                        <a:pt x="1171409" y="0"/>
                        <a:pt x="1246847" y="0"/>
                      </a:cubicBezTo>
                      <a:lnTo>
                        <a:pt x="1246847" y="89777"/>
                      </a:lnTo>
                      <a:cubicBezTo>
                        <a:pt x="1220911" y="89777"/>
                        <a:pt x="1207195" y="105863"/>
                        <a:pt x="1179825" y="145327"/>
                      </a:cubicBezTo>
                      <a:cubicBezTo>
                        <a:pt x="1152206" y="185041"/>
                        <a:pt x="1114425" y="239407"/>
                        <a:pt x="1038987" y="239407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93" name="Gráfico 2">
              <a:extLst>
                <a:ext uri="{FF2B5EF4-FFF2-40B4-BE49-F238E27FC236}">
                  <a16:creationId xmlns:a16="http://schemas.microsoft.com/office/drawing/2014/main" id="{A461B070-A623-FF41-48ED-B17DC6913246}"/>
                </a:ext>
              </a:extLst>
            </p:cNvPr>
            <p:cNvGrpSpPr/>
            <p:nvPr/>
          </p:nvGrpSpPr>
          <p:grpSpPr>
            <a:xfrm>
              <a:off x="-20072" y="2231232"/>
              <a:ext cx="2218193" cy="2218083"/>
              <a:chOff x="-2992908" y="187036"/>
              <a:chExt cx="1246971" cy="1246909"/>
            </a:xfrm>
          </p:grpSpPr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D09D5607-E8DA-D0AE-A658-1B917461C9EA}"/>
                  </a:ext>
                </a:extLst>
              </p:cNvPr>
              <p:cNvSpPr/>
              <p:nvPr/>
            </p:nvSpPr>
            <p:spPr>
              <a:xfrm>
                <a:off x="-2992908" y="187036"/>
                <a:ext cx="1246909" cy="1246909"/>
              </a:xfrm>
              <a:custGeom>
                <a:avLst/>
                <a:gdLst>
                  <a:gd name="connsiteX0" fmla="*/ 0 w 1246909"/>
                  <a:gd name="connsiteY0" fmla="*/ 0 h 1246909"/>
                  <a:gd name="connsiteX1" fmla="*/ 1246909 w 1246909"/>
                  <a:gd name="connsiteY1" fmla="*/ 0 h 1246909"/>
                  <a:gd name="connsiteX2" fmla="*/ 1246909 w 1246909"/>
                  <a:gd name="connsiteY2" fmla="*/ 1246909 h 1246909"/>
                  <a:gd name="connsiteX3" fmla="*/ 0 w 1246909"/>
                  <a:gd name="connsiteY3" fmla="*/ 1246909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6909" h="1246909">
                    <a:moveTo>
                      <a:pt x="0" y="0"/>
                    </a:moveTo>
                    <a:lnTo>
                      <a:pt x="1246909" y="0"/>
                    </a:lnTo>
                    <a:lnTo>
                      <a:pt x="1246909" y="1246909"/>
                    </a:lnTo>
                    <a:lnTo>
                      <a:pt x="0" y="1246909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baseline="-25000"/>
              </a:p>
            </p:txBody>
          </p:sp>
          <p:grpSp>
            <p:nvGrpSpPr>
              <p:cNvPr id="195" name="Gráfico 2">
                <a:extLst>
                  <a:ext uri="{FF2B5EF4-FFF2-40B4-BE49-F238E27FC236}">
                    <a16:creationId xmlns:a16="http://schemas.microsoft.com/office/drawing/2014/main" id="{DB1FA3FA-F853-47FD-2D16-A6056D1C51E1}"/>
                  </a:ext>
                </a:extLst>
              </p:cNvPr>
              <p:cNvGrpSpPr/>
              <p:nvPr/>
            </p:nvGrpSpPr>
            <p:grpSpPr>
              <a:xfrm>
                <a:off x="-2680432" y="274320"/>
                <a:ext cx="621958" cy="1159625"/>
                <a:chOff x="-2680432" y="274320"/>
                <a:chExt cx="621958" cy="1159625"/>
              </a:xfrm>
              <a:solidFill>
                <a:srgbClr val="EBCB7A"/>
              </a:solidFill>
            </p:grpSpPr>
            <p:sp>
              <p:nvSpPr>
                <p:cNvPr id="208" name="Forma Livre: Forma 207">
                  <a:extLst>
                    <a:ext uri="{FF2B5EF4-FFF2-40B4-BE49-F238E27FC236}">
                      <a16:creationId xmlns:a16="http://schemas.microsoft.com/office/drawing/2014/main" id="{652ADA74-8A5A-FB8B-10C1-AFF4B7BD6ADA}"/>
                    </a:ext>
                  </a:extLst>
                </p:cNvPr>
                <p:cNvSpPr/>
                <p:nvPr/>
              </p:nvSpPr>
              <p:spPr>
                <a:xfrm>
                  <a:off x="-2680432" y="680625"/>
                  <a:ext cx="621958" cy="753320"/>
                </a:xfrm>
                <a:custGeom>
                  <a:avLst/>
                  <a:gdLst>
                    <a:gd name="connsiteX0" fmla="*/ 0 w 621958"/>
                    <a:gd name="connsiteY0" fmla="*/ 310979 h 753320"/>
                    <a:gd name="connsiteX1" fmla="*/ 310979 w 621958"/>
                    <a:gd name="connsiteY1" fmla="*/ 0 h 753320"/>
                    <a:gd name="connsiteX2" fmla="*/ 621958 w 621958"/>
                    <a:gd name="connsiteY2" fmla="*/ 310979 h 753320"/>
                    <a:gd name="connsiteX3" fmla="*/ 621958 w 621958"/>
                    <a:gd name="connsiteY3" fmla="*/ 753320 h 753320"/>
                    <a:gd name="connsiteX4" fmla="*/ 62 w 621958"/>
                    <a:gd name="connsiteY4" fmla="*/ 753320 h 753320"/>
                    <a:gd name="connsiteX5" fmla="*/ 62 w 621958"/>
                    <a:gd name="connsiteY5" fmla="*/ 310979 h 753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1958" h="753320">
                      <a:moveTo>
                        <a:pt x="0" y="310979"/>
                      </a:moveTo>
                      <a:cubicBezTo>
                        <a:pt x="0" y="139217"/>
                        <a:pt x="139217" y="0"/>
                        <a:pt x="310979" y="0"/>
                      </a:cubicBezTo>
                      <a:cubicBezTo>
                        <a:pt x="482741" y="0"/>
                        <a:pt x="621958" y="139217"/>
                        <a:pt x="621958" y="310979"/>
                      </a:cubicBezTo>
                      <a:lnTo>
                        <a:pt x="621958" y="753320"/>
                      </a:lnTo>
                      <a:lnTo>
                        <a:pt x="62" y="753320"/>
                      </a:lnTo>
                      <a:lnTo>
                        <a:pt x="62" y="310979"/>
                      </a:ln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9" name="Forma Livre: Forma 208">
                  <a:extLst>
                    <a:ext uri="{FF2B5EF4-FFF2-40B4-BE49-F238E27FC236}">
                      <a16:creationId xmlns:a16="http://schemas.microsoft.com/office/drawing/2014/main" id="{8646E3E0-2195-86AA-08AD-E42981D874B8}"/>
                    </a:ext>
                  </a:extLst>
                </p:cNvPr>
                <p:cNvSpPr/>
                <p:nvPr/>
              </p:nvSpPr>
              <p:spPr>
                <a:xfrm>
                  <a:off x="-2558298" y="274320"/>
                  <a:ext cx="374072" cy="374072"/>
                </a:xfrm>
                <a:custGeom>
                  <a:avLst/>
                  <a:gdLst>
                    <a:gd name="connsiteX0" fmla="*/ 374073 w 374072"/>
                    <a:gd name="connsiteY0" fmla="*/ 187036 h 374072"/>
                    <a:gd name="connsiteX1" fmla="*/ 187036 w 374072"/>
                    <a:gd name="connsiteY1" fmla="*/ 374073 h 374072"/>
                    <a:gd name="connsiteX2" fmla="*/ 0 w 374072"/>
                    <a:gd name="connsiteY2" fmla="*/ 187036 h 374072"/>
                    <a:gd name="connsiteX3" fmla="*/ 187036 w 374072"/>
                    <a:gd name="connsiteY3" fmla="*/ 0 h 374072"/>
                    <a:gd name="connsiteX4" fmla="*/ 374073 w 374072"/>
                    <a:gd name="connsiteY4" fmla="*/ 187036 h 37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072" h="374072">
                      <a:moveTo>
                        <a:pt x="374073" y="187036"/>
                      </a:moveTo>
                      <a:cubicBezTo>
                        <a:pt x="374073" y="290334"/>
                        <a:pt x="290334" y="374073"/>
                        <a:pt x="187036" y="374073"/>
                      </a:cubicBezTo>
                      <a:cubicBezTo>
                        <a:pt x="83739" y="374073"/>
                        <a:pt x="0" y="290334"/>
                        <a:pt x="0" y="187036"/>
                      </a:cubicBezTo>
                      <a:cubicBezTo>
                        <a:pt x="0" y="83739"/>
                        <a:pt x="83739" y="0"/>
                        <a:pt x="187036" y="0"/>
                      </a:cubicBezTo>
                      <a:cubicBezTo>
                        <a:pt x="290334" y="0"/>
                        <a:pt x="374073" y="83739"/>
                        <a:pt x="374073" y="187036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96" name="Gráfico 2">
                <a:extLst>
                  <a:ext uri="{FF2B5EF4-FFF2-40B4-BE49-F238E27FC236}">
                    <a16:creationId xmlns:a16="http://schemas.microsoft.com/office/drawing/2014/main" id="{AB2EB881-7C89-97C5-210F-24FEC8C92B0F}"/>
                  </a:ext>
                </a:extLst>
              </p:cNvPr>
              <p:cNvGrpSpPr/>
              <p:nvPr/>
            </p:nvGrpSpPr>
            <p:grpSpPr>
              <a:xfrm>
                <a:off x="-2992908" y="274320"/>
                <a:ext cx="311976" cy="1159625"/>
                <a:chOff x="-2992908" y="274320"/>
                <a:chExt cx="311976" cy="1159625"/>
              </a:xfrm>
              <a:solidFill>
                <a:srgbClr val="EBCB7A"/>
              </a:solidFill>
            </p:grpSpPr>
            <p:sp>
              <p:nvSpPr>
                <p:cNvPr id="206" name="Forma Livre: Forma 205">
                  <a:extLst>
                    <a:ext uri="{FF2B5EF4-FFF2-40B4-BE49-F238E27FC236}">
                      <a16:creationId xmlns:a16="http://schemas.microsoft.com/office/drawing/2014/main" id="{703DEFF8-561B-8749-036D-0D39C56B1532}"/>
                    </a:ext>
                  </a:extLst>
                </p:cNvPr>
                <p:cNvSpPr/>
                <p:nvPr/>
              </p:nvSpPr>
              <p:spPr>
                <a:xfrm>
                  <a:off x="-2992908" y="680687"/>
                  <a:ext cx="311976" cy="753257"/>
                </a:xfrm>
                <a:custGeom>
                  <a:avLst/>
                  <a:gdLst>
                    <a:gd name="connsiteX0" fmla="*/ 1060 w 311976"/>
                    <a:gd name="connsiteY0" fmla="*/ 0 h 753257"/>
                    <a:gd name="connsiteX1" fmla="*/ 0 w 311976"/>
                    <a:gd name="connsiteY1" fmla="*/ 0 h 753257"/>
                    <a:gd name="connsiteX2" fmla="*/ 0 w 311976"/>
                    <a:gd name="connsiteY2" fmla="*/ 753258 h 753257"/>
                    <a:gd name="connsiteX3" fmla="*/ 311977 w 311976"/>
                    <a:gd name="connsiteY3" fmla="*/ 753258 h 753257"/>
                    <a:gd name="connsiteX4" fmla="*/ 311977 w 311976"/>
                    <a:gd name="connsiteY4" fmla="*/ 310917 h 753257"/>
                    <a:gd name="connsiteX5" fmla="*/ 1060 w 311976"/>
                    <a:gd name="connsiteY5" fmla="*/ 0 h 75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1976" h="753257">
                      <a:moveTo>
                        <a:pt x="1060" y="0"/>
                      </a:moveTo>
                      <a:cubicBezTo>
                        <a:pt x="686" y="0"/>
                        <a:pt x="374" y="0"/>
                        <a:pt x="0" y="0"/>
                      </a:cubicBezTo>
                      <a:lnTo>
                        <a:pt x="0" y="753258"/>
                      </a:lnTo>
                      <a:lnTo>
                        <a:pt x="311977" y="753258"/>
                      </a:lnTo>
                      <a:lnTo>
                        <a:pt x="311977" y="310917"/>
                      </a:lnTo>
                      <a:cubicBezTo>
                        <a:pt x="311977" y="139217"/>
                        <a:pt x="172759" y="0"/>
                        <a:pt x="1060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7" name="Forma Livre: Forma 206">
                  <a:extLst>
                    <a:ext uri="{FF2B5EF4-FFF2-40B4-BE49-F238E27FC236}">
                      <a16:creationId xmlns:a16="http://schemas.microsoft.com/office/drawing/2014/main" id="{A98B64E2-3ECE-3EE6-69CD-ADDB7CBE1AEC}"/>
                    </a:ext>
                  </a:extLst>
                </p:cNvPr>
                <p:cNvSpPr/>
                <p:nvPr/>
              </p:nvSpPr>
              <p:spPr>
                <a:xfrm>
                  <a:off x="-2992908" y="274320"/>
                  <a:ext cx="186288" cy="374072"/>
                </a:xfrm>
                <a:custGeom>
                  <a:avLst/>
                  <a:gdLst>
                    <a:gd name="connsiteX0" fmla="*/ 0 w 186288"/>
                    <a:gd name="connsiteY0" fmla="*/ 0 h 374072"/>
                    <a:gd name="connsiteX1" fmla="*/ 0 w 186288"/>
                    <a:gd name="connsiteY1" fmla="*/ 374073 h 374072"/>
                    <a:gd name="connsiteX2" fmla="*/ 186288 w 186288"/>
                    <a:gd name="connsiteY2" fmla="*/ 187036 h 374072"/>
                    <a:gd name="connsiteX3" fmla="*/ 0 w 186288"/>
                    <a:gd name="connsiteY3" fmla="*/ 0 h 37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88" h="374072">
                      <a:moveTo>
                        <a:pt x="0" y="0"/>
                      </a:moveTo>
                      <a:lnTo>
                        <a:pt x="0" y="374073"/>
                      </a:lnTo>
                      <a:cubicBezTo>
                        <a:pt x="102932" y="373636"/>
                        <a:pt x="186288" y="290093"/>
                        <a:pt x="186288" y="187036"/>
                      </a:cubicBezTo>
                      <a:cubicBezTo>
                        <a:pt x="186288" y="83979"/>
                        <a:pt x="102932" y="436"/>
                        <a:pt x="0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97" name="Gráfico 2">
                <a:extLst>
                  <a:ext uri="{FF2B5EF4-FFF2-40B4-BE49-F238E27FC236}">
                    <a16:creationId xmlns:a16="http://schemas.microsoft.com/office/drawing/2014/main" id="{D8B9FEC2-F4D2-2354-5980-435F2934E1CC}"/>
                  </a:ext>
                </a:extLst>
              </p:cNvPr>
              <p:cNvGrpSpPr/>
              <p:nvPr/>
            </p:nvGrpSpPr>
            <p:grpSpPr>
              <a:xfrm>
                <a:off x="-2992908" y="586047"/>
                <a:ext cx="621958" cy="847898"/>
                <a:chOff x="-2992908" y="586047"/>
                <a:chExt cx="621958" cy="847898"/>
              </a:xfrm>
              <a:solidFill>
                <a:srgbClr val="F18825"/>
              </a:solidFill>
            </p:grpSpPr>
            <p:sp>
              <p:nvSpPr>
                <p:cNvPr id="204" name="Forma Livre: Forma 203">
                  <a:extLst>
                    <a:ext uri="{FF2B5EF4-FFF2-40B4-BE49-F238E27FC236}">
                      <a16:creationId xmlns:a16="http://schemas.microsoft.com/office/drawing/2014/main" id="{14043E17-3F37-CF42-B6C9-CDEBF4F843E1}"/>
                    </a:ext>
                  </a:extLst>
                </p:cNvPr>
                <p:cNvSpPr/>
                <p:nvPr/>
              </p:nvSpPr>
              <p:spPr>
                <a:xfrm>
                  <a:off x="-2992908" y="992352"/>
                  <a:ext cx="621958" cy="441592"/>
                </a:xfrm>
                <a:custGeom>
                  <a:avLst/>
                  <a:gdLst>
                    <a:gd name="connsiteX0" fmla="*/ 0 w 621958"/>
                    <a:gd name="connsiteY0" fmla="*/ 310979 h 441592"/>
                    <a:gd name="connsiteX1" fmla="*/ 310979 w 621958"/>
                    <a:gd name="connsiteY1" fmla="*/ 0 h 441592"/>
                    <a:gd name="connsiteX2" fmla="*/ 621958 w 621958"/>
                    <a:gd name="connsiteY2" fmla="*/ 310979 h 441592"/>
                    <a:gd name="connsiteX3" fmla="*/ 621958 w 621958"/>
                    <a:gd name="connsiteY3" fmla="*/ 441593 h 441592"/>
                    <a:gd name="connsiteX4" fmla="*/ 62 w 621958"/>
                    <a:gd name="connsiteY4" fmla="*/ 441593 h 441592"/>
                    <a:gd name="connsiteX5" fmla="*/ 62 w 621958"/>
                    <a:gd name="connsiteY5" fmla="*/ 310979 h 441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1958" h="441592">
                      <a:moveTo>
                        <a:pt x="0" y="310979"/>
                      </a:moveTo>
                      <a:cubicBezTo>
                        <a:pt x="0" y="139217"/>
                        <a:pt x="139217" y="0"/>
                        <a:pt x="310979" y="0"/>
                      </a:cubicBezTo>
                      <a:cubicBezTo>
                        <a:pt x="482741" y="0"/>
                        <a:pt x="621958" y="139217"/>
                        <a:pt x="621958" y="310979"/>
                      </a:cubicBezTo>
                      <a:lnTo>
                        <a:pt x="621958" y="441593"/>
                      </a:lnTo>
                      <a:lnTo>
                        <a:pt x="62" y="441593"/>
                      </a:lnTo>
                      <a:lnTo>
                        <a:pt x="62" y="310979"/>
                      </a:ln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5" name="Forma Livre: Forma 204">
                  <a:extLst>
                    <a:ext uri="{FF2B5EF4-FFF2-40B4-BE49-F238E27FC236}">
                      <a16:creationId xmlns:a16="http://schemas.microsoft.com/office/drawing/2014/main" id="{492CB04F-C7D2-CE5F-5976-B9D616E978B4}"/>
                    </a:ext>
                  </a:extLst>
                </p:cNvPr>
                <p:cNvSpPr/>
                <p:nvPr/>
              </p:nvSpPr>
              <p:spPr>
                <a:xfrm>
                  <a:off x="-2869277" y="586047"/>
                  <a:ext cx="374072" cy="374072"/>
                </a:xfrm>
                <a:custGeom>
                  <a:avLst/>
                  <a:gdLst>
                    <a:gd name="connsiteX0" fmla="*/ 374073 w 374072"/>
                    <a:gd name="connsiteY0" fmla="*/ 187036 h 374072"/>
                    <a:gd name="connsiteX1" fmla="*/ 187036 w 374072"/>
                    <a:gd name="connsiteY1" fmla="*/ 374073 h 374072"/>
                    <a:gd name="connsiteX2" fmla="*/ 0 w 374072"/>
                    <a:gd name="connsiteY2" fmla="*/ 187036 h 374072"/>
                    <a:gd name="connsiteX3" fmla="*/ 187036 w 374072"/>
                    <a:gd name="connsiteY3" fmla="*/ 0 h 374072"/>
                    <a:gd name="connsiteX4" fmla="*/ 374073 w 374072"/>
                    <a:gd name="connsiteY4" fmla="*/ 187036 h 37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072" h="374072">
                      <a:moveTo>
                        <a:pt x="374073" y="187036"/>
                      </a:moveTo>
                      <a:cubicBezTo>
                        <a:pt x="374073" y="290334"/>
                        <a:pt x="290334" y="374073"/>
                        <a:pt x="187036" y="374073"/>
                      </a:cubicBezTo>
                      <a:cubicBezTo>
                        <a:pt x="83739" y="374073"/>
                        <a:pt x="0" y="290334"/>
                        <a:pt x="0" y="187036"/>
                      </a:cubicBezTo>
                      <a:cubicBezTo>
                        <a:pt x="0" y="83739"/>
                        <a:pt x="83739" y="0"/>
                        <a:pt x="187036" y="0"/>
                      </a:cubicBezTo>
                      <a:cubicBezTo>
                        <a:pt x="290334" y="0"/>
                        <a:pt x="374073" y="83739"/>
                        <a:pt x="374073" y="187036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98" name="Gráfico 2">
                <a:extLst>
                  <a:ext uri="{FF2B5EF4-FFF2-40B4-BE49-F238E27FC236}">
                    <a16:creationId xmlns:a16="http://schemas.microsoft.com/office/drawing/2014/main" id="{3F59542C-D9EC-0F64-DA0D-EB98698BE01B}"/>
                  </a:ext>
                </a:extLst>
              </p:cNvPr>
              <p:cNvGrpSpPr/>
              <p:nvPr/>
            </p:nvGrpSpPr>
            <p:grpSpPr>
              <a:xfrm>
                <a:off x="-2055918" y="274320"/>
                <a:ext cx="309919" cy="1159625"/>
                <a:chOff x="-2055918" y="274320"/>
                <a:chExt cx="309919" cy="1159625"/>
              </a:xfrm>
              <a:solidFill>
                <a:srgbClr val="EBCB7A"/>
              </a:solidFill>
            </p:grpSpPr>
            <p:sp>
              <p:nvSpPr>
                <p:cNvPr id="202" name="Forma Livre: Forma 201">
                  <a:extLst>
                    <a:ext uri="{FF2B5EF4-FFF2-40B4-BE49-F238E27FC236}">
                      <a16:creationId xmlns:a16="http://schemas.microsoft.com/office/drawing/2014/main" id="{1C33AA79-4E32-82C1-EC99-3F3570B32FCE}"/>
                    </a:ext>
                  </a:extLst>
                </p:cNvPr>
                <p:cNvSpPr/>
                <p:nvPr/>
              </p:nvSpPr>
              <p:spPr>
                <a:xfrm>
                  <a:off x="-1933783" y="274320"/>
                  <a:ext cx="187784" cy="374072"/>
                </a:xfrm>
                <a:custGeom>
                  <a:avLst/>
                  <a:gdLst>
                    <a:gd name="connsiteX0" fmla="*/ 187785 w 187784"/>
                    <a:gd name="connsiteY0" fmla="*/ 0 h 374072"/>
                    <a:gd name="connsiteX1" fmla="*/ 187036 w 187784"/>
                    <a:gd name="connsiteY1" fmla="*/ 0 h 374072"/>
                    <a:gd name="connsiteX2" fmla="*/ 0 w 187784"/>
                    <a:gd name="connsiteY2" fmla="*/ 187036 h 374072"/>
                    <a:gd name="connsiteX3" fmla="*/ 187036 w 187784"/>
                    <a:gd name="connsiteY3" fmla="*/ 374073 h 374072"/>
                    <a:gd name="connsiteX4" fmla="*/ 187785 w 187784"/>
                    <a:gd name="connsiteY4" fmla="*/ 374073 h 374072"/>
                    <a:gd name="connsiteX5" fmla="*/ 187785 w 187784"/>
                    <a:gd name="connsiteY5" fmla="*/ 0 h 37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784" h="374072">
                      <a:moveTo>
                        <a:pt x="187785" y="0"/>
                      </a:moveTo>
                      <a:cubicBezTo>
                        <a:pt x="187535" y="0"/>
                        <a:pt x="187286" y="0"/>
                        <a:pt x="187036" y="0"/>
                      </a:cubicBezTo>
                      <a:cubicBezTo>
                        <a:pt x="83730" y="0"/>
                        <a:pt x="0" y="83730"/>
                        <a:pt x="0" y="187036"/>
                      </a:cubicBezTo>
                      <a:cubicBezTo>
                        <a:pt x="0" y="290343"/>
                        <a:pt x="83730" y="374073"/>
                        <a:pt x="187036" y="374073"/>
                      </a:cubicBezTo>
                      <a:cubicBezTo>
                        <a:pt x="187286" y="374073"/>
                        <a:pt x="187535" y="374073"/>
                        <a:pt x="187785" y="374073"/>
                      </a:cubicBezTo>
                      <a:lnTo>
                        <a:pt x="187785" y="0"/>
                      </a:ln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3" name="Forma Livre: Forma 202">
                  <a:extLst>
                    <a:ext uri="{FF2B5EF4-FFF2-40B4-BE49-F238E27FC236}">
                      <a16:creationId xmlns:a16="http://schemas.microsoft.com/office/drawing/2014/main" id="{101F1079-464E-74B4-4598-CC20D8FB4127}"/>
                    </a:ext>
                  </a:extLst>
                </p:cNvPr>
                <p:cNvSpPr/>
                <p:nvPr/>
              </p:nvSpPr>
              <p:spPr>
                <a:xfrm>
                  <a:off x="-2055918" y="680687"/>
                  <a:ext cx="309919" cy="753257"/>
                </a:xfrm>
                <a:custGeom>
                  <a:avLst/>
                  <a:gdLst>
                    <a:gd name="connsiteX0" fmla="*/ 309919 w 309919"/>
                    <a:gd name="connsiteY0" fmla="*/ 0 h 753257"/>
                    <a:gd name="connsiteX1" fmla="*/ 0 w 309919"/>
                    <a:gd name="connsiteY1" fmla="*/ 310917 h 753257"/>
                    <a:gd name="connsiteX2" fmla="*/ 0 w 309919"/>
                    <a:gd name="connsiteY2" fmla="*/ 753258 h 753257"/>
                    <a:gd name="connsiteX3" fmla="*/ 309919 w 309919"/>
                    <a:gd name="connsiteY3" fmla="*/ 753258 h 753257"/>
                    <a:gd name="connsiteX4" fmla="*/ 309919 w 309919"/>
                    <a:gd name="connsiteY4" fmla="*/ 0 h 75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9919" h="753257">
                      <a:moveTo>
                        <a:pt x="309919" y="0"/>
                      </a:moveTo>
                      <a:cubicBezTo>
                        <a:pt x="138656" y="561"/>
                        <a:pt x="0" y="139529"/>
                        <a:pt x="0" y="310917"/>
                      </a:cubicBezTo>
                      <a:lnTo>
                        <a:pt x="0" y="753258"/>
                      </a:lnTo>
                      <a:lnTo>
                        <a:pt x="309919" y="753258"/>
                      </a:lnTo>
                      <a:lnTo>
                        <a:pt x="309919" y="0"/>
                      </a:ln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99" name="Gráfico 2">
                <a:extLst>
                  <a:ext uri="{FF2B5EF4-FFF2-40B4-BE49-F238E27FC236}">
                    <a16:creationId xmlns:a16="http://schemas.microsoft.com/office/drawing/2014/main" id="{65B8CFAB-B9CC-D0B6-32C3-1C93D80784D6}"/>
                  </a:ext>
                </a:extLst>
              </p:cNvPr>
              <p:cNvGrpSpPr/>
              <p:nvPr/>
            </p:nvGrpSpPr>
            <p:grpSpPr>
              <a:xfrm>
                <a:off x="-2367894" y="586047"/>
                <a:ext cx="621958" cy="847898"/>
                <a:chOff x="-2367894" y="586047"/>
                <a:chExt cx="621958" cy="847898"/>
              </a:xfrm>
              <a:solidFill>
                <a:srgbClr val="F18825"/>
              </a:solidFill>
            </p:grpSpPr>
            <p:sp>
              <p:nvSpPr>
                <p:cNvPr id="200" name="Forma Livre: Forma 199">
                  <a:extLst>
                    <a:ext uri="{FF2B5EF4-FFF2-40B4-BE49-F238E27FC236}">
                      <a16:creationId xmlns:a16="http://schemas.microsoft.com/office/drawing/2014/main" id="{97639AC0-F6F3-9DBF-485C-2CA9BA1855CF}"/>
                    </a:ext>
                  </a:extLst>
                </p:cNvPr>
                <p:cNvSpPr/>
                <p:nvPr/>
              </p:nvSpPr>
              <p:spPr>
                <a:xfrm>
                  <a:off x="-2367894" y="992352"/>
                  <a:ext cx="621958" cy="441592"/>
                </a:xfrm>
                <a:custGeom>
                  <a:avLst/>
                  <a:gdLst>
                    <a:gd name="connsiteX0" fmla="*/ 0 w 621958"/>
                    <a:gd name="connsiteY0" fmla="*/ 310979 h 441592"/>
                    <a:gd name="connsiteX1" fmla="*/ 310979 w 621958"/>
                    <a:gd name="connsiteY1" fmla="*/ 0 h 441592"/>
                    <a:gd name="connsiteX2" fmla="*/ 621958 w 621958"/>
                    <a:gd name="connsiteY2" fmla="*/ 310979 h 441592"/>
                    <a:gd name="connsiteX3" fmla="*/ 621958 w 621958"/>
                    <a:gd name="connsiteY3" fmla="*/ 441593 h 441592"/>
                    <a:gd name="connsiteX4" fmla="*/ 62 w 621958"/>
                    <a:gd name="connsiteY4" fmla="*/ 441593 h 441592"/>
                    <a:gd name="connsiteX5" fmla="*/ 62 w 621958"/>
                    <a:gd name="connsiteY5" fmla="*/ 310979 h 441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1958" h="441592">
                      <a:moveTo>
                        <a:pt x="0" y="310979"/>
                      </a:moveTo>
                      <a:cubicBezTo>
                        <a:pt x="0" y="139217"/>
                        <a:pt x="139217" y="0"/>
                        <a:pt x="310979" y="0"/>
                      </a:cubicBezTo>
                      <a:cubicBezTo>
                        <a:pt x="482741" y="0"/>
                        <a:pt x="621958" y="139217"/>
                        <a:pt x="621958" y="310979"/>
                      </a:cubicBezTo>
                      <a:lnTo>
                        <a:pt x="621958" y="441593"/>
                      </a:lnTo>
                      <a:lnTo>
                        <a:pt x="62" y="441593"/>
                      </a:lnTo>
                      <a:lnTo>
                        <a:pt x="62" y="310979"/>
                      </a:ln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1" name="Forma Livre: Forma 200">
                  <a:extLst>
                    <a:ext uri="{FF2B5EF4-FFF2-40B4-BE49-F238E27FC236}">
                      <a16:creationId xmlns:a16="http://schemas.microsoft.com/office/drawing/2014/main" id="{FBD9AA76-D033-2309-4426-8DF333C5C0B9}"/>
                    </a:ext>
                  </a:extLst>
                </p:cNvPr>
                <p:cNvSpPr/>
                <p:nvPr/>
              </p:nvSpPr>
              <p:spPr>
                <a:xfrm>
                  <a:off x="-2245822" y="586047"/>
                  <a:ext cx="374072" cy="374072"/>
                </a:xfrm>
                <a:custGeom>
                  <a:avLst/>
                  <a:gdLst>
                    <a:gd name="connsiteX0" fmla="*/ 374073 w 374072"/>
                    <a:gd name="connsiteY0" fmla="*/ 187036 h 374072"/>
                    <a:gd name="connsiteX1" fmla="*/ 187036 w 374072"/>
                    <a:gd name="connsiteY1" fmla="*/ 374073 h 374072"/>
                    <a:gd name="connsiteX2" fmla="*/ 0 w 374072"/>
                    <a:gd name="connsiteY2" fmla="*/ 187036 h 374072"/>
                    <a:gd name="connsiteX3" fmla="*/ 187036 w 374072"/>
                    <a:gd name="connsiteY3" fmla="*/ 0 h 374072"/>
                    <a:gd name="connsiteX4" fmla="*/ 374073 w 374072"/>
                    <a:gd name="connsiteY4" fmla="*/ 187036 h 37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072" h="374072">
                      <a:moveTo>
                        <a:pt x="374073" y="187036"/>
                      </a:moveTo>
                      <a:cubicBezTo>
                        <a:pt x="374073" y="290334"/>
                        <a:pt x="290334" y="374073"/>
                        <a:pt x="187036" y="374073"/>
                      </a:cubicBezTo>
                      <a:cubicBezTo>
                        <a:pt x="83739" y="374073"/>
                        <a:pt x="0" y="290334"/>
                        <a:pt x="0" y="187036"/>
                      </a:cubicBezTo>
                      <a:cubicBezTo>
                        <a:pt x="0" y="83739"/>
                        <a:pt x="83739" y="0"/>
                        <a:pt x="187036" y="0"/>
                      </a:cubicBezTo>
                      <a:cubicBezTo>
                        <a:pt x="290334" y="0"/>
                        <a:pt x="374073" y="83739"/>
                        <a:pt x="374073" y="187036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0" name="Gráfico 2">
              <a:extLst>
                <a:ext uri="{FF2B5EF4-FFF2-40B4-BE49-F238E27FC236}">
                  <a16:creationId xmlns:a16="http://schemas.microsoft.com/office/drawing/2014/main" id="{FC885BD2-CE0E-278D-BD10-A4386BDD362A}"/>
                </a:ext>
              </a:extLst>
            </p:cNvPr>
            <p:cNvGrpSpPr/>
            <p:nvPr/>
          </p:nvGrpSpPr>
          <p:grpSpPr>
            <a:xfrm>
              <a:off x="-22735" y="4454513"/>
              <a:ext cx="2218083" cy="2218083"/>
              <a:chOff x="-1560022" y="187036"/>
              <a:chExt cx="1246909" cy="1246909"/>
            </a:xfrm>
          </p:grpSpPr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B4DAA342-65ED-0928-7DC0-FADEFD69E535}"/>
                  </a:ext>
                </a:extLst>
              </p:cNvPr>
              <p:cNvSpPr/>
              <p:nvPr/>
            </p:nvSpPr>
            <p:spPr>
              <a:xfrm>
                <a:off x="-1560022" y="187036"/>
                <a:ext cx="1246909" cy="1246909"/>
              </a:xfrm>
              <a:custGeom>
                <a:avLst/>
                <a:gdLst>
                  <a:gd name="connsiteX0" fmla="*/ 0 w 1246909"/>
                  <a:gd name="connsiteY0" fmla="*/ 0 h 1246909"/>
                  <a:gd name="connsiteX1" fmla="*/ 1246909 w 1246909"/>
                  <a:gd name="connsiteY1" fmla="*/ 0 h 1246909"/>
                  <a:gd name="connsiteX2" fmla="*/ 1246909 w 1246909"/>
                  <a:gd name="connsiteY2" fmla="*/ 1246909 h 1246909"/>
                  <a:gd name="connsiteX3" fmla="*/ 0 w 1246909"/>
                  <a:gd name="connsiteY3" fmla="*/ 1246909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6909" h="1246909">
                    <a:moveTo>
                      <a:pt x="0" y="0"/>
                    </a:moveTo>
                    <a:lnTo>
                      <a:pt x="1246909" y="0"/>
                    </a:lnTo>
                    <a:lnTo>
                      <a:pt x="1246909" y="1246909"/>
                    </a:lnTo>
                    <a:lnTo>
                      <a:pt x="0" y="1246909"/>
                    </a:ln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85183864-DAC9-2706-529F-F71C01C054D2}"/>
                  </a:ext>
                </a:extLst>
              </p:cNvPr>
              <p:cNvSpPr/>
              <p:nvPr/>
            </p:nvSpPr>
            <p:spPr>
              <a:xfrm>
                <a:off x="-1385455" y="361603"/>
                <a:ext cx="897774" cy="897774"/>
              </a:xfrm>
              <a:custGeom>
                <a:avLst/>
                <a:gdLst>
                  <a:gd name="connsiteX0" fmla="*/ 0 w 897774"/>
                  <a:gd name="connsiteY0" fmla="*/ 0 h 897774"/>
                  <a:gd name="connsiteX1" fmla="*/ 897775 w 897774"/>
                  <a:gd name="connsiteY1" fmla="*/ 0 h 897774"/>
                  <a:gd name="connsiteX2" fmla="*/ 897775 w 897774"/>
                  <a:gd name="connsiteY2" fmla="*/ 897775 h 897774"/>
                  <a:gd name="connsiteX3" fmla="*/ 0 w 897774"/>
                  <a:gd name="connsiteY3" fmla="*/ 897775 h 89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7774" h="897774">
                    <a:moveTo>
                      <a:pt x="0" y="0"/>
                    </a:moveTo>
                    <a:lnTo>
                      <a:pt x="897775" y="0"/>
                    </a:lnTo>
                    <a:lnTo>
                      <a:pt x="897775" y="897775"/>
                    </a:lnTo>
                    <a:lnTo>
                      <a:pt x="0" y="897775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90C9E0DD-CE21-C348-704B-ABAA64BD94B9}"/>
                  </a:ext>
                </a:extLst>
              </p:cNvPr>
              <p:cNvSpPr/>
              <p:nvPr/>
            </p:nvSpPr>
            <p:spPr>
              <a:xfrm>
                <a:off x="-1260764" y="486294"/>
                <a:ext cx="648392" cy="648392"/>
              </a:xfrm>
              <a:custGeom>
                <a:avLst/>
                <a:gdLst>
                  <a:gd name="connsiteX0" fmla="*/ 0 w 648392"/>
                  <a:gd name="connsiteY0" fmla="*/ 0 h 648392"/>
                  <a:gd name="connsiteX1" fmla="*/ 648393 w 648392"/>
                  <a:gd name="connsiteY1" fmla="*/ 0 h 648392"/>
                  <a:gd name="connsiteX2" fmla="*/ 648393 w 648392"/>
                  <a:gd name="connsiteY2" fmla="*/ 648393 h 648392"/>
                  <a:gd name="connsiteX3" fmla="*/ 0 w 648392"/>
                  <a:gd name="connsiteY3" fmla="*/ 648393 h 64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392" h="648392">
                    <a:moveTo>
                      <a:pt x="0" y="0"/>
                    </a:moveTo>
                    <a:lnTo>
                      <a:pt x="648393" y="0"/>
                    </a:lnTo>
                    <a:lnTo>
                      <a:pt x="648393" y="648393"/>
                    </a:lnTo>
                    <a:lnTo>
                      <a:pt x="0" y="648393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453279F4-0582-18E9-E179-7FFB1AF7FA5B}"/>
                  </a:ext>
                </a:extLst>
              </p:cNvPr>
              <p:cNvSpPr/>
              <p:nvPr/>
            </p:nvSpPr>
            <p:spPr>
              <a:xfrm>
                <a:off x="-1264879" y="486294"/>
                <a:ext cx="648392" cy="648392"/>
              </a:xfrm>
              <a:custGeom>
                <a:avLst/>
                <a:gdLst>
                  <a:gd name="connsiteX0" fmla="*/ 324196 w 648392"/>
                  <a:gd name="connsiteY0" fmla="*/ 0 h 648392"/>
                  <a:gd name="connsiteX1" fmla="*/ 0 w 648392"/>
                  <a:gd name="connsiteY1" fmla="*/ 0 h 648392"/>
                  <a:gd name="connsiteX2" fmla="*/ 0 w 648392"/>
                  <a:gd name="connsiteY2" fmla="*/ 648393 h 648392"/>
                  <a:gd name="connsiteX3" fmla="*/ 324196 w 648392"/>
                  <a:gd name="connsiteY3" fmla="*/ 648393 h 648392"/>
                  <a:gd name="connsiteX4" fmla="*/ 324196 w 648392"/>
                  <a:gd name="connsiteY4" fmla="*/ 324196 h 648392"/>
                  <a:gd name="connsiteX5" fmla="*/ 648393 w 648392"/>
                  <a:gd name="connsiteY5" fmla="*/ 324196 h 648392"/>
                  <a:gd name="connsiteX6" fmla="*/ 648393 w 648392"/>
                  <a:gd name="connsiteY6" fmla="*/ 0 h 64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8392" h="648392">
                    <a:moveTo>
                      <a:pt x="324196" y="0"/>
                    </a:moveTo>
                    <a:lnTo>
                      <a:pt x="0" y="0"/>
                    </a:lnTo>
                    <a:lnTo>
                      <a:pt x="0" y="648393"/>
                    </a:lnTo>
                    <a:lnTo>
                      <a:pt x="324196" y="648393"/>
                    </a:lnTo>
                    <a:lnTo>
                      <a:pt x="324196" y="324196"/>
                    </a:lnTo>
                    <a:lnTo>
                      <a:pt x="648393" y="324196"/>
                    </a:lnTo>
                    <a:lnTo>
                      <a:pt x="648393" y="0"/>
                    </a:ln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pic>
        <p:nvPicPr>
          <p:cNvPr id="286" name="Imagem 285">
            <a:extLst>
              <a:ext uri="{FF2B5EF4-FFF2-40B4-BE49-F238E27FC236}">
                <a16:creationId xmlns:a16="http://schemas.microsoft.com/office/drawing/2014/main" id="{3FF7E929-80D2-484C-9348-513CDA23EE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09" y="6021044"/>
            <a:ext cx="6320589" cy="5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7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DBA6DD6-C35B-4D7A-AEBA-E6B4452328D0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70" name="Forma Livre: Forma 46">
              <a:extLst>
                <a:ext uri="{FF2B5EF4-FFF2-40B4-BE49-F238E27FC236}">
                  <a16:creationId xmlns:a16="http://schemas.microsoft.com/office/drawing/2014/main" id="{2A31499A-7199-430F-AB6D-35D9A8E6F4BC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: Forma 47">
              <a:extLst>
                <a:ext uri="{FF2B5EF4-FFF2-40B4-BE49-F238E27FC236}">
                  <a16:creationId xmlns:a16="http://schemas.microsoft.com/office/drawing/2014/main" id="{5CA90D72-9110-4724-BA04-B917B7653AA2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: Forma 48">
              <a:extLst>
                <a:ext uri="{FF2B5EF4-FFF2-40B4-BE49-F238E27FC236}">
                  <a16:creationId xmlns:a16="http://schemas.microsoft.com/office/drawing/2014/main" id="{5E3EA8CD-083A-4E6D-94EF-7306B53E90A9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D0D35A9C-A846-4007-9868-13A17639BB10}"/>
              </a:ext>
            </a:extLst>
          </p:cNvPr>
          <p:cNvGrpSpPr/>
          <p:nvPr/>
        </p:nvGrpSpPr>
        <p:grpSpPr>
          <a:xfrm>
            <a:off x="1116130" y="1880074"/>
            <a:ext cx="1391794" cy="974210"/>
            <a:chOff x="1939216" y="33507"/>
            <a:chExt cx="1391794" cy="974210"/>
          </a:xfrm>
          <a:solidFill>
            <a:srgbClr val="F18825">
              <a:alpha val="53000"/>
            </a:srgbClr>
          </a:solidFill>
        </p:grpSpPr>
        <p:sp>
          <p:nvSpPr>
            <p:cNvPr id="68" name="Retângulo: Cantos Arredondados 67">
              <a:extLst>
                <a:ext uri="{FF2B5EF4-FFF2-40B4-BE49-F238E27FC236}">
                  <a16:creationId xmlns:a16="http://schemas.microsoft.com/office/drawing/2014/main" id="{23D3C966-5D1B-45D4-A86C-631599A9E728}"/>
                </a:ext>
              </a:extLst>
            </p:cNvPr>
            <p:cNvSpPr/>
            <p:nvPr/>
          </p:nvSpPr>
          <p:spPr>
            <a:xfrm>
              <a:off x="1939216" y="33507"/>
              <a:ext cx="1391794" cy="97421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69" name="Retângulo: Cantos Arredondados 4">
              <a:extLst>
                <a:ext uri="{FF2B5EF4-FFF2-40B4-BE49-F238E27FC236}">
                  <a16:creationId xmlns:a16="http://schemas.microsoft.com/office/drawing/2014/main" id="{FC2DC322-FC4B-4132-A123-1C93C22CAF4E}"/>
                </a:ext>
              </a:extLst>
            </p:cNvPr>
            <p:cNvSpPr txBox="1"/>
            <p:nvPr/>
          </p:nvSpPr>
          <p:spPr>
            <a:xfrm>
              <a:off x="1986782" y="81073"/>
              <a:ext cx="1296662" cy="87907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dirty="0">
                  <a:solidFill>
                    <a:schemeClr val="tx1"/>
                  </a:solidFill>
                  <a:latin typeface="Montserrat Medium" panose="00000600000000000000" pitchFamily="2" charset="0"/>
                </a:rPr>
                <a:t>Seleção de </a:t>
              </a:r>
              <a:r>
                <a:rPr lang="pt-BR" b="1" dirty="0" err="1">
                  <a:solidFill>
                    <a:schemeClr val="tx1"/>
                  </a:solidFill>
                  <a:latin typeface="Montserrat Medium" panose="00000600000000000000" pitchFamily="2" charset="0"/>
                </a:rPr>
                <a:t>Subações</a:t>
              </a:r>
              <a:endParaRPr lang="pt-BR" sz="1800" b="1" kern="1200" dirty="0">
                <a:solidFill>
                  <a:schemeClr val="tx1"/>
                </a:solidFill>
                <a:latin typeface="Montserrat Medium" panose="00000600000000000000" pitchFamily="2" charset="0"/>
              </a:endParaRPr>
            </a:p>
          </p:txBody>
        </p:sp>
      </p:grpSp>
      <p:sp>
        <p:nvSpPr>
          <p:cNvPr id="73" name="Seta: Dobrada para Cima 72">
            <a:extLst>
              <a:ext uri="{FF2B5EF4-FFF2-40B4-BE49-F238E27FC236}">
                <a16:creationId xmlns:a16="http://schemas.microsoft.com/office/drawing/2014/main" id="{7A28B7AE-B998-4CE1-96B2-5D692055E763}"/>
              </a:ext>
            </a:extLst>
          </p:cNvPr>
          <p:cNvSpPr/>
          <p:nvPr/>
        </p:nvSpPr>
        <p:spPr>
          <a:xfrm rot="5400000">
            <a:off x="1728843" y="2797045"/>
            <a:ext cx="826770" cy="94124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EBCB7A">
              <a:alpha val="4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DE08A2E9-CAE4-49EA-87E8-83CEFD833C56}"/>
              </a:ext>
            </a:extLst>
          </p:cNvPr>
          <p:cNvGrpSpPr/>
          <p:nvPr/>
        </p:nvGrpSpPr>
        <p:grpSpPr>
          <a:xfrm>
            <a:off x="2569511" y="1954603"/>
            <a:ext cx="3816049" cy="787400"/>
            <a:chOff x="3331010" y="126421"/>
            <a:chExt cx="1012258" cy="787400"/>
          </a:xfrm>
        </p:grpSpPr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79663DF1-0FD4-4BCB-BCF0-FE19E440E13E}"/>
                </a:ext>
              </a:extLst>
            </p:cNvPr>
            <p:cNvSpPr/>
            <p:nvPr/>
          </p:nvSpPr>
          <p:spPr>
            <a:xfrm>
              <a:off x="3331010" y="126421"/>
              <a:ext cx="1012258" cy="787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A06FF21A-E398-4411-B8F7-23955B2F89B2}"/>
                </a:ext>
              </a:extLst>
            </p:cNvPr>
            <p:cNvSpPr txBox="1"/>
            <p:nvPr/>
          </p:nvSpPr>
          <p:spPr>
            <a:xfrm>
              <a:off x="3331010" y="126421"/>
              <a:ext cx="1012258" cy="78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kern="1200" dirty="0">
                  <a:latin typeface="Montserrat Light" panose="00000400000000000000" pitchFamily="2" charset="0"/>
                </a:rPr>
                <a:t>Indicação das ações que são iniciadas no período de 0 a 3 anos</a:t>
              </a:r>
            </a:p>
          </p:txBody>
        </p:sp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57EC7AC2-F86C-44B6-95B4-EF987A51138C}"/>
              </a:ext>
            </a:extLst>
          </p:cNvPr>
          <p:cNvGrpSpPr/>
          <p:nvPr/>
        </p:nvGrpSpPr>
        <p:grpSpPr>
          <a:xfrm>
            <a:off x="2630412" y="3193949"/>
            <a:ext cx="1766328" cy="974210"/>
            <a:chOff x="3093161" y="1127868"/>
            <a:chExt cx="1391794" cy="974210"/>
          </a:xfrm>
          <a:solidFill>
            <a:srgbClr val="F18825">
              <a:alpha val="53000"/>
            </a:srgbClr>
          </a:solidFill>
        </p:grpSpPr>
        <p:sp>
          <p:nvSpPr>
            <p:cNvPr id="78" name="Retângulo: Cantos Arredondados 77">
              <a:extLst>
                <a:ext uri="{FF2B5EF4-FFF2-40B4-BE49-F238E27FC236}">
                  <a16:creationId xmlns:a16="http://schemas.microsoft.com/office/drawing/2014/main" id="{278AA4FD-B261-4323-9A9A-B7590A90605F}"/>
                </a:ext>
              </a:extLst>
            </p:cNvPr>
            <p:cNvSpPr/>
            <p:nvPr/>
          </p:nvSpPr>
          <p:spPr>
            <a:xfrm>
              <a:off x="3093161" y="1127868"/>
              <a:ext cx="1391794" cy="97421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9" name="Retângulo: Cantos Arredondados 4">
              <a:extLst>
                <a:ext uri="{FF2B5EF4-FFF2-40B4-BE49-F238E27FC236}">
                  <a16:creationId xmlns:a16="http://schemas.microsoft.com/office/drawing/2014/main" id="{A90C576C-0155-4978-B063-8326542644DC}"/>
                </a:ext>
              </a:extLst>
            </p:cNvPr>
            <p:cNvSpPr txBox="1"/>
            <p:nvPr/>
          </p:nvSpPr>
          <p:spPr>
            <a:xfrm>
              <a:off x="3140727" y="1175434"/>
              <a:ext cx="1296662" cy="87907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tx1"/>
                  </a:solidFill>
                  <a:latin typeface="Montserrat Medium" panose="00000600000000000000" pitchFamily="2" charset="0"/>
                </a:rPr>
                <a:t>Elaboração de projetos </a:t>
              </a:r>
            </a:p>
          </p:txBody>
        </p:sp>
      </p:grpSp>
      <p:sp>
        <p:nvSpPr>
          <p:cNvPr id="80" name="Seta: Dobrada para Cima 79">
            <a:extLst>
              <a:ext uri="{FF2B5EF4-FFF2-40B4-BE49-F238E27FC236}">
                <a16:creationId xmlns:a16="http://schemas.microsoft.com/office/drawing/2014/main" id="{878305B9-926D-43B2-9672-EFB54695C66E}"/>
              </a:ext>
            </a:extLst>
          </p:cNvPr>
          <p:cNvSpPr/>
          <p:nvPr/>
        </p:nvSpPr>
        <p:spPr>
          <a:xfrm rot="5400000">
            <a:off x="3235909" y="4108982"/>
            <a:ext cx="826770" cy="94124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EBCB7A">
              <a:alpha val="4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25989"/>
              <a:satOff val="-750"/>
              <a:lumOff val="3081"/>
              <a:alphaOff val="0"/>
            </a:schemeClr>
          </a:fillRef>
          <a:effectRef idx="0">
            <a:schemeClr val="accent2">
              <a:tint val="50000"/>
              <a:hueOff val="-25989"/>
              <a:satOff val="-750"/>
              <a:lumOff val="308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53A71191-21C1-4EC8-BA52-33D28F47F758}"/>
              </a:ext>
            </a:extLst>
          </p:cNvPr>
          <p:cNvGrpSpPr/>
          <p:nvPr/>
        </p:nvGrpSpPr>
        <p:grpSpPr>
          <a:xfrm>
            <a:off x="4153112" y="4269702"/>
            <a:ext cx="2172808" cy="974210"/>
            <a:chOff x="4247106" y="2222228"/>
            <a:chExt cx="1391794" cy="974210"/>
          </a:xfrm>
          <a:solidFill>
            <a:srgbClr val="F18825">
              <a:alpha val="53000"/>
            </a:srgbClr>
          </a:solidFill>
        </p:grpSpPr>
        <p:sp>
          <p:nvSpPr>
            <p:cNvPr id="82" name="Retângulo: Cantos Arredondados 81">
              <a:extLst>
                <a:ext uri="{FF2B5EF4-FFF2-40B4-BE49-F238E27FC236}">
                  <a16:creationId xmlns:a16="http://schemas.microsoft.com/office/drawing/2014/main" id="{A7339CA1-A242-48AE-BB27-61EB7AB16526}"/>
                </a:ext>
              </a:extLst>
            </p:cNvPr>
            <p:cNvSpPr/>
            <p:nvPr/>
          </p:nvSpPr>
          <p:spPr>
            <a:xfrm>
              <a:off x="4247106" y="2222228"/>
              <a:ext cx="1391794" cy="97421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3" name="Retângulo: Cantos Arredondados 4">
              <a:extLst>
                <a:ext uri="{FF2B5EF4-FFF2-40B4-BE49-F238E27FC236}">
                  <a16:creationId xmlns:a16="http://schemas.microsoft.com/office/drawing/2014/main" id="{BCB33C49-7055-4233-B3E6-B76DE9201EEE}"/>
                </a:ext>
              </a:extLst>
            </p:cNvPr>
            <p:cNvSpPr txBox="1"/>
            <p:nvPr/>
          </p:nvSpPr>
          <p:spPr>
            <a:xfrm>
              <a:off x="4294672" y="2269794"/>
              <a:ext cx="1296662" cy="87907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tx1"/>
                  </a:solidFill>
                  <a:latin typeface="Montserrat Medium" panose="00000600000000000000" pitchFamily="2" charset="0"/>
                </a:rPr>
                <a:t>Implementação projetos</a:t>
              </a:r>
            </a:p>
          </p:txBody>
        </p:sp>
      </p:grpSp>
      <p:sp>
        <p:nvSpPr>
          <p:cNvPr id="84" name="Seta: Dobrada para Cima 83">
            <a:extLst>
              <a:ext uri="{FF2B5EF4-FFF2-40B4-BE49-F238E27FC236}">
                <a16:creationId xmlns:a16="http://schemas.microsoft.com/office/drawing/2014/main" id="{297777E5-2C95-437F-A5A8-BCDD6FB1E3C5}"/>
              </a:ext>
            </a:extLst>
          </p:cNvPr>
          <p:cNvSpPr/>
          <p:nvPr/>
        </p:nvSpPr>
        <p:spPr>
          <a:xfrm rot="5400000">
            <a:off x="4757047" y="5186673"/>
            <a:ext cx="826770" cy="94124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EBCB7A">
              <a:alpha val="4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51977"/>
              <a:satOff val="-1501"/>
              <a:lumOff val="6163"/>
              <a:alphaOff val="0"/>
            </a:schemeClr>
          </a:fillRef>
          <a:effectRef idx="0">
            <a:schemeClr val="accent2">
              <a:tint val="50000"/>
              <a:hueOff val="-51977"/>
              <a:satOff val="-1501"/>
              <a:lumOff val="6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949EE438-532E-476A-8AC2-F454C8950206}"/>
              </a:ext>
            </a:extLst>
          </p:cNvPr>
          <p:cNvGrpSpPr/>
          <p:nvPr/>
        </p:nvGrpSpPr>
        <p:grpSpPr>
          <a:xfrm>
            <a:off x="5608450" y="5343532"/>
            <a:ext cx="2082800" cy="974210"/>
            <a:chOff x="5401051" y="3316588"/>
            <a:chExt cx="1391794" cy="974210"/>
          </a:xfrm>
          <a:solidFill>
            <a:srgbClr val="F18825">
              <a:alpha val="53000"/>
            </a:srgbClr>
          </a:solidFill>
        </p:grpSpPr>
        <p:sp>
          <p:nvSpPr>
            <p:cNvPr id="86" name="Retângulo: Cantos Arredondados 85">
              <a:extLst>
                <a:ext uri="{FF2B5EF4-FFF2-40B4-BE49-F238E27FC236}">
                  <a16:creationId xmlns:a16="http://schemas.microsoft.com/office/drawing/2014/main" id="{DB645F54-075D-4783-BD74-2268DA1C9935}"/>
                </a:ext>
              </a:extLst>
            </p:cNvPr>
            <p:cNvSpPr/>
            <p:nvPr/>
          </p:nvSpPr>
          <p:spPr>
            <a:xfrm>
              <a:off x="5401051" y="3316588"/>
              <a:ext cx="1391794" cy="974210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7" name="Retângulo: Cantos Arredondados 4">
              <a:extLst>
                <a:ext uri="{FF2B5EF4-FFF2-40B4-BE49-F238E27FC236}">
                  <a16:creationId xmlns:a16="http://schemas.microsoft.com/office/drawing/2014/main" id="{05334133-9D40-4474-ABDA-260DEF79940B}"/>
                </a:ext>
              </a:extLst>
            </p:cNvPr>
            <p:cNvSpPr txBox="1"/>
            <p:nvPr/>
          </p:nvSpPr>
          <p:spPr>
            <a:xfrm>
              <a:off x="5448617" y="3364154"/>
              <a:ext cx="1296662" cy="87907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tx1"/>
                  </a:solidFill>
                  <a:latin typeface="Montserrat Medium" panose="00000600000000000000" pitchFamily="2" charset="0"/>
                </a:rPr>
                <a:t>Monitoramento</a:t>
              </a:r>
            </a:p>
          </p:txBody>
        </p:sp>
      </p:grp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20BC395B-813A-4A56-942F-2D2D8916559A}"/>
              </a:ext>
            </a:extLst>
          </p:cNvPr>
          <p:cNvGrpSpPr/>
          <p:nvPr/>
        </p:nvGrpSpPr>
        <p:grpSpPr>
          <a:xfrm>
            <a:off x="7817912" y="5410981"/>
            <a:ext cx="3456087" cy="787400"/>
            <a:chOff x="3331010" y="126421"/>
            <a:chExt cx="1012258" cy="787400"/>
          </a:xfrm>
        </p:grpSpPr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076F19E5-76E1-4B9A-A7A6-679467334CB3}"/>
                </a:ext>
              </a:extLst>
            </p:cNvPr>
            <p:cNvSpPr/>
            <p:nvPr/>
          </p:nvSpPr>
          <p:spPr>
            <a:xfrm>
              <a:off x="3331010" y="126421"/>
              <a:ext cx="1012258" cy="787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B04936D9-7D05-4A56-BC60-16669C75B01F}"/>
                </a:ext>
              </a:extLst>
            </p:cNvPr>
            <p:cNvSpPr txBox="1"/>
            <p:nvPr/>
          </p:nvSpPr>
          <p:spPr>
            <a:xfrm>
              <a:off x="3331010" y="126421"/>
              <a:ext cx="1012258" cy="78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1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kern="1200" dirty="0">
                  <a:latin typeface="Montserrat Light" panose="00000400000000000000" pitchFamily="2" charset="0"/>
                </a:rPr>
                <a:t>Acom</a:t>
              </a:r>
              <a:r>
                <a:rPr lang="pt-BR" sz="1600" dirty="0">
                  <a:latin typeface="Montserrat Light" panose="00000400000000000000" pitchFamily="2" charset="0"/>
                </a:rPr>
                <a:t>panhamento dos projetos e ajustes</a:t>
              </a:r>
              <a:endParaRPr lang="pt-BR" sz="1600" kern="1200" dirty="0">
                <a:latin typeface="Montserrat Light" panose="00000400000000000000" pitchFamily="2" charset="0"/>
              </a:endParaRPr>
            </a:p>
          </p:txBody>
        </p:sp>
      </p:grp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85538DB2-E674-4A36-9420-88E0D3D70656}"/>
              </a:ext>
            </a:extLst>
          </p:cNvPr>
          <p:cNvSpPr txBox="1"/>
          <p:nvPr/>
        </p:nvSpPr>
        <p:spPr>
          <a:xfrm>
            <a:off x="4457106" y="3473241"/>
            <a:ext cx="4179829" cy="3847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600" dirty="0">
                <a:latin typeface="Montserrat Light" panose="00000400000000000000" pitchFamily="2" charset="0"/>
              </a:rPr>
              <a:t>Definição de indicadores, local atuação, responsáveis, prazos e recursos</a:t>
            </a:r>
            <a:endParaRPr lang="pt-BR" sz="1600" kern="1200" dirty="0">
              <a:latin typeface="Montserrat Light" panose="00000400000000000000" pitchFamily="2" charset="0"/>
            </a:endParaRPr>
          </a:p>
        </p:txBody>
      </p:sp>
      <p:sp>
        <p:nvSpPr>
          <p:cNvPr id="98" name="Seta: Dobrada para Cima 97">
            <a:extLst>
              <a:ext uri="{FF2B5EF4-FFF2-40B4-BE49-F238E27FC236}">
                <a16:creationId xmlns:a16="http://schemas.microsoft.com/office/drawing/2014/main" id="{AFBAD33F-B02A-441E-89E7-79AAA2C50694}"/>
              </a:ext>
            </a:extLst>
          </p:cNvPr>
          <p:cNvSpPr/>
          <p:nvPr/>
        </p:nvSpPr>
        <p:spPr>
          <a:xfrm rot="5400000">
            <a:off x="-697224" y="657469"/>
            <a:ext cx="2648072" cy="94124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EBCB7A">
              <a:alpha val="4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D3D59684-C8C0-4BD7-9762-51C063EA3361}"/>
              </a:ext>
            </a:extLst>
          </p:cNvPr>
          <p:cNvGrpSpPr/>
          <p:nvPr/>
        </p:nvGrpSpPr>
        <p:grpSpPr>
          <a:xfrm>
            <a:off x="8785978" y="3633780"/>
            <a:ext cx="2422383" cy="787400"/>
            <a:chOff x="3331010" y="126421"/>
            <a:chExt cx="1012258" cy="787400"/>
          </a:xfrm>
        </p:grpSpPr>
        <p:sp>
          <p:nvSpPr>
            <p:cNvPr id="95" name="Retângulo 94">
              <a:extLst>
                <a:ext uri="{FF2B5EF4-FFF2-40B4-BE49-F238E27FC236}">
                  <a16:creationId xmlns:a16="http://schemas.microsoft.com/office/drawing/2014/main" id="{E221822D-FC87-4C8D-9F1F-8C0BBD1DB841}"/>
                </a:ext>
              </a:extLst>
            </p:cNvPr>
            <p:cNvSpPr/>
            <p:nvPr/>
          </p:nvSpPr>
          <p:spPr>
            <a:xfrm>
              <a:off x="3331010" y="126421"/>
              <a:ext cx="1012258" cy="787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id="{126153ED-C232-4B4A-852A-8F35291C80F1}"/>
                </a:ext>
              </a:extLst>
            </p:cNvPr>
            <p:cNvSpPr txBox="1"/>
            <p:nvPr/>
          </p:nvSpPr>
          <p:spPr>
            <a:xfrm>
              <a:off x="3331010" y="126421"/>
              <a:ext cx="1012258" cy="78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1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b="1" i="1" dirty="0">
                  <a:solidFill>
                    <a:srgbClr val="C00000"/>
                  </a:solidFill>
                  <a:latin typeface="Montserrat Light" panose="00000400000000000000" pitchFamily="2" charset="0"/>
                </a:rPr>
                <a:t>* Estamos nestas etapas!</a:t>
              </a:r>
              <a:endParaRPr lang="pt-BR" sz="1600" b="1" i="1" kern="1200" dirty="0">
                <a:solidFill>
                  <a:srgbClr val="C00000"/>
                </a:solidFill>
                <a:latin typeface="Montserrat Light" panose="00000400000000000000" pitchFamily="2" charset="0"/>
              </a:endParaRPr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8" y="287469"/>
            <a:ext cx="11620663" cy="909492"/>
          </a:xfrm>
        </p:spPr>
        <p:txBody>
          <a:bodyPr>
            <a:normAutofit/>
          </a:bodyPr>
          <a:lstStyle/>
          <a:p>
            <a:r>
              <a:rPr lang="pt-BR" sz="34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PROCESSO DE ELABORAÇÃO E IMPLEMENTAÇÃO</a:t>
            </a:r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D407FD70-7718-4202-A84B-AB96422135AF}"/>
              </a:ext>
            </a:extLst>
          </p:cNvPr>
          <p:cNvSpPr/>
          <p:nvPr/>
        </p:nvSpPr>
        <p:spPr>
          <a:xfrm>
            <a:off x="8426450" y="3124200"/>
            <a:ext cx="425450" cy="1924050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44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6CA44-55F3-D405-7B38-F2017E996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EBC786E9-022F-DEA6-AA9F-51A6336C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84" y="1547635"/>
            <a:ext cx="5103917" cy="458082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b="1" dirty="0">
                <a:latin typeface="Montserrat" panose="00000500000000000000" pitchFamily="2" charset="0"/>
              </a:rPr>
              <a:t>Orientar</a:t>
            </a:r>
            <a:r>
              <a:rPr lang="pt-BR" sz="2400" dirty="0">
                <a:latin typeface="Montserrat" panose="00000500000000000000" pitchFamily="2" charset="0"/>
              </a:rPr>
              <a:t> ações, intervenções, produção de materiais e conteúdos para incentivar a </a:t>
            </a:r>
            <a:r>
              <a:rPr lang="pt-BR" sz="2400" b="1" dirty="0">
                <a:latin typeface="Montserrat" panose="00000500000000000000" pitchFamily="2" charset="0"/>
              </a:rPr>
              <a:t>mobilização e a participação social </a:t>
            </a:r>
            <a:r>
              <a:rPr lang="pt-BR" sz="2400" dirty="0">
                <a:latin typeface="Montserrat" panose="00000500000000000000" pitchFamily="2" charset="0"/>
              </a:rPr>
              <a:t>de </a:t>
            </a:r>
            <a:r>
              <a:rPr lang="pt-BR" sz="2400" b="1" dirty="0">
                <a:latin typeface="Montserrat" panose="00000500000000000000" pitchFamily="2" charset="0"/>
              </a:rPr>
              <a:t>forma contínua </a:t>
            </a:r>
            <a:r>
              <a:rPr lang="pt-BR" sz="2400" dirty="0">
                <a:latin typeface="Montserrat" panose="00000500000000000000" pitchFamily="2" charset="0"/>
              </a:rPr>
              <a:t>no PEARC, a fim de contribuir para melhoria da </a:t>
            </a:r>
            <a:r>
              <a:rPr lang="pt-BR" sz="2400" b="1" dirty="0">
                <a:latin typeface="Montserrat" panose="00000500000000000000" pitchFamily="2" charset="0"/>
              </a:rPr>
              <a:t>compreensão dos impactos das mudanças </a:t>
            </a:r>
            <a:r>
              <a:rPr lang="pt-BR" sz="2400" dirty="0">
                <a:latin typeface="Montserrat" panose="00000500000000000000" pitchFamily="2" charset="0"/>
              </a:rPr>
              <a:t>climáticas, a </a:t>
            </a:r>
            <a:r>
              <a:rPr lang="pt-BR" sz="2400" b="1" dirty="0">
                <a:latin typeface="Montserrat" panose="00000500000000000000" pitchFamily="2" charset="0"/>
              </a:rPr>
              <a:t>valorização  de inciativas positivas desenvolvidas e o engajar grupos e territórios mais vulneráveis</a:t>
            </a:r>
            <a:r>
              <a:rPr lang="pt-BR" sz="2400" dirty="0">
                <a:latin typeface="Montserrat" panose="00000500000000000000" pitchFamily="2" charset="0"/>
              </a:rPr>
              <a:t>.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2E88425-D815-403E-52E1-6F55A8E5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9" y="258188"/>
            <a:ext cx="10576571" cy="986468"/>
          </a:xfrm>
        </p:spPr>
        <p:txBody>
          <a:bodyPr>
            <a:normAutofit fontScale="90000"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ESTRATÉGIAS DE COMUNICAÇÃO E PARTICIPAÇÃO SOCIAL - PEARC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3CEF913-4230-5675-C290-B690B4B29DBA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70" name="Forma Livre: Forma 46">
              <a:extLst>
                <a:ext uri="{FF2B5EF4-FFF2-40B4-BE49-F238E27FC236}">
                  <a16:creationId xmlns:a16="http://schemas.microsoft.com/office/drawing/2014/main" id="{48D20AD8-7EE7-658C-014B-DFB9D4C641CE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: Forma 47">
              <a:extLst>
                <a:ext uri="{FF2B5EF4-FFF2-40B4-BE49-F238E27FC236}">
                  <a16:creationId xmlns:a16="http://schemas.microsoft.com/office/drawing/2014/main" id="{107EB47E-3A2E-1BEF-C545-B041BD911A24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: Forma 48">
              <a:extLst>
                <a:ext uri="{FF2B5EF4-FFF2-40B4-BE49-F238E27FC236}">
                  <a16:creationId xmlns:a16="http://schemas.microsoft.com/office/drawing/2014/main" id="{BCEC9A84-426E-DC7C-B9E4-DA590DF30F21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E15595C-E779-98C1-4307-5D903487E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297318"/>
              </p:ext>
            </p:extLst>
          </p:nvPr>
        </p:nvGraphicFramePr>
        <p:xfrm>
          <a:off x="4880352" y="1692966"/>
          <a:ext cx="6699073" cy="4290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928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2" y="32020"/>
            <a:ext cx="9234294" cy="1075692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CONSULTA PÚBLICA</a:t>
            </a:r>
          </a:p>
        </p:txBody>
      </p:sp>
      <p:grpSp>
        <p:nvGrpSpPr>
          <p:cNvPr id="143" name="Agrupar 142">
            <a:extLst>
              <a:ext uri="{FF2B5EF4-FFF2-40B4-BE49-F238E27FC236}">
                <a16:creationId xmlns:a16="http://schemas.microsoft.com/office/drawing/2014/main" id="{27990AB0-B7FF-4327-800C-2F66F0F51BCD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44" name="Forma Livre: Forma 46">
              <a:extLst>
                <a:ext uri="{FF2B5EF4-FFF2-40B4-BE49-F238E27FC236}">
                  <a16:creationId xmlns:a16="http://schemas.microsoft.com/office/drawing/2014/main" id="{4AF0EC4A-2612-407B-A784-B4AE8EBE5916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5" name="Forma Livre: Forma 47">
              <a:extLst>
                <a:ext uri="{FF2B5EF4-FFF2-40B4-BE49-F238E27FC236}">
                  <a16:creationId xmlns:a16="http://schemas.microsoft.com/office/drawing/2014/main" id="{B00E7A03-66DC-4A07-A1ED-12822B737D43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6" name="Forma Livre: Forma 48">
              <a:extLst>
                <a:ext uri="{FF2B5EF4-FFF2-40B4-BE49-F238E27FC236}">
                  <a16:creationId xmlns:a16="http://schemas.microsoft.com/office/drawing/2014/main" id="{D7B50133-3E9A-4507-8DD2-2C3F4D01415F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D7AC4B-0564-4B1A-9981-E34FBFF0251B}"/>
              </a:ext>
            </a:extLst>
          </p:cNvPr>
          <p:cNvSpPr txBox="1"/>
          <p:nvPr/>
        </p:nvSpPr>
        <p:spPr>
          <a:xfrm>
            <a:off x="-19630" y="881522"/>
            <a:ext cx="7378353" cy="44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100" i="1" dirty="0">
                <a:latin typeface="Montserrat" panose="00000500000000000000" pitchFamily="2" charset="0"/>
              </a:rPr>
              <a:t>Período 04 de novembro a 20 de dezembro de 2024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0D51CFE-DA5D-4277-ACC3-AAA17F32040F}"/>
              </a:ext>
            </a:extLst>
          </p:cNvPr>
          <p:cNvSpPr txBox="1"/>
          <p:nvPr/>
        </p:nvSpPr>
        <p:spPr>
          <a:xfrm>
            <a:off x="1506072" y="5021109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83028"/>
                </a:solidFill>
                <a:latin typeface="Montserrat" pitchFamily="2" charset="0"/>
              </a:rPr>
              <a:t>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4D49AB-A8D0-40A1-9A05-52350C6C156F}"/>
              </a:ext>
            </a:extLst>
          </p:cNvPr>
          <p:cNvSpPr txBox="1"/>
          <p:nvPr/>
        </p:nvSpPr>
        <p:spPr>
          <a:xfrm>
            <a:off x="1542804" y="4093928"/>
            <a:ext cx="396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18825"/>
                </a:solidFill>
                <a:latin typeface="Montserrat" pitchFamily="2" charset="0"/>
              </a:rPr>
              <a:t>MOBILIZAÇÃO TERRITORAL E LOCAL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7ECC182-1B85-4406-AB6E-9268093A6C5D}"/>
              </a:ext>
            </a:extLst>
          </p:cNvPr>
          <p:cNvSpPr txBox="1"/>
          <p:nvPr/>
        </p:nvSpPr>
        <p:spPr>
          <a:xfrm>
            <a:off x="2030232" y="5551777"/>
            <a:ext cx="994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83028"/>
                </a:solidFill>
                <a:latin typeface="Montserrat" pitchFamily="2" charset="0"/>
              </a:rPr>
              <a:t>100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9D733E6-424B-4619-AF57-8D9F5CDF3CA3}"/>
              </a:ext>
            </a:extLst>
          </p:cNvPr>
          <p:cNvSpPr txBox="1"/>
          <p:nvPr/>
        </p:nvSpPr>
        <p:spPr>
          <a:xfrm>
            <a:off x="1876557" y="2403853"/>
            <a:ext cx="4083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/>
            <a:r>
              <a:rPr lang="pt-BR" dirty="0">
                <a:latin typeface="Montserrat" panose="00000500000000000000" pitchFamily="2" charset="0"/>
              </a:rPr>
              <a:t>Eventos e Reuniões</a:t>
            </a:r>
          </a:p>
          <a:p>
            <a:pPr marL="180975" lvl="1"/>
            <a:r>
              <a:rPr lang="pt-BR" dirty="0">
                <a:latin typeface="Montserrat" panose="00000500000000000000" pitchFamily="2" charset="0"/>
              </a:rPr>
              <a:t>(híbridas, online e presencial)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4B1C7FD-4F3C-4D29-B13D-F6B451397468}"/>
              </a:ext>
            </a:extLst>
          </p:cNvPr>
          <p:cNvSpPr txBox="1"/>
          <p:nvPr/>
        </p:nvSpPr>
        <p:spPr>
          <a:xfrm>
            <a:off x="1501680" y="2206095"/>
            <a:ext cx="68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083028"/>
                </a:solidFill>
                <a:latin typeface="Montserrat" pitchFamily="2" charset="0"/>
              </a:rPr>
              <a:t>14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A8A7360-1ECF-4D75-BB41-AA1C5AB0AEF1}"/>
              </a:ext>
            </a:extLst>
          </p:cNvPr>
          <p:cNvSpPr txBox="1"/>
          <p:nvPr/>
        </p:nvSpPr>
        <p:spPr>
          <a:xfrm>
            <a:off x="1542804" y="1730206"/>
            <a:ext cx="595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18825"/>
                </a:solidFill>
                <a:latin typeface="Montserrat" pitchFamily="2" charset="0"/>
              </a:rPr>
              <a:t>ARTICULAÇÃO INSTITUCIONAL E SETORIAL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FAE5A66-5A63-4D09-8A2A-896CEE6C35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21" y="3785953"/>
            <a:ext cx="4266334" cy="286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5AA07F0B-66EC-45E0-8142-8A3EC2AF8112}"/>
              </a:ext>
            </a:extLst>
          </p:cNvPr>
          <p:cNvSpPr txBox="1"/>
          <p:nvPr/>
        </p:nvSpPr>
        <p:spPr>
          <a:xfrm>
            <a:off x="1746715" y="5218867"/>
            <a:ext cx="4083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/>
            <a:r>
              <a:rPr lang="pt-BR" dirty="0">
                <a:latin typeface="Montserrat" panose="00000500000000000000" pitchFamily="2" charset="0"/>
              </a:rPr>
              <a:t>Rodas de Conversa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CACF1B9-1722-4B3B-BC31-DF89F8A27DBC}"/>
              </a:ext>
            </a:extLst>
          </p:cNvPr>
          <p:cNvSpPr txBox="1"/>
          <p:nvPr/>
        </p:nvSpPr>
        <p:spPr>
          <a:xfrm>
            <a:off x="2731218" y="5768073"/>
            <a:ext cx="2211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/>
            <a:r>
              <a:rPr lang="pt-BR" dirty="0">
                <a:latin typeface="Montserrat" panose="00000500000000000000" pitchFamily="2" charset="0"/>
              </a:rPr>
              <a:t>Participantes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DAD19E03-5E0B-4AD3-B7F5-54E5FBA100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 b="14083"/>
          <a:stretch/>
        </p:blipFill>
        <p:spPr bwMode="auto">
          <a:xfrm>
            <a:off x="4980053" y="5335957"/>
            <a:ext cx="1527053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9654F170-1810-413A-BF40-FDEF336782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r="14331" b="13005"/>
          <a:stretch/>
        </p:blipFill>
        <p:spPr bwMode="auto">
          <a:xfrm>
            <a:off x="6842757" y="4409761"/>
            <a:ext cx="1343134" cy="83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8FB1725B-EF8F-42D9-A868-A6833648BA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r="21754"/>
          <a:stretch/>
        </p:blipFill>
        <p:spPr bwMode="auto">
          <a:xfrm>
            <a:off x="8960981" y="4009979"/>
            <a:ext cx="156903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áfico 4" descr="Brinde com preenchimento sólido">
            <a:extLst>
              <a:ext uri="{FF2B5EF4-FFF2-40B4-BE49-F238E27FC236}">
                <a16:creationId xmlns:a16="http://schemas.microsoft.com/office/drawing/2014/main" id="{72D4DA9E-04C2-4557-9E21-22E3B7AC7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804" y="3764892"/>
            <a:ext cx="1260000" cy="1260000"/>
          </a:xfrm>
          <a:prstGeom prst="rect">
            <a:avLst/>
          </a:prstGeom>
        </p:spPr>
      </p:pic>
      <p:pic>
        <p:nvPicPr>
          <p:cNvPr id="7" name="Gráfico 6" descr="Peças de quebra-cabeça com preenchimento sólido">
            <a:extLst>
              <a:ext uri="{FF2B5EF4-FFF2-40B4-BE49-F238E27FC236}">
                <a16:creationId xmlns:a16="http://schemas.microsoft.com/office/drawing/2014/main" id="{FD09E7ED-6CD8-424B-B37C-F33426E084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3962" y="1409807"/>
            <a:ext cx="1260000" cy="1260000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415BEE2C-FF3E-4162-92BA-CBB1BA14C81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34077" b="21802"/>
          <a:stretch/>
        </p:blipFill>
        <p:spPr bwMode="auto">
          <a:xfrm>
            <a:off x="9105668" y="5868358"/>
            <a:ext cx="1431873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80E7E54A-B4D6-410E-B1DD-4574E707BF82}"/>
              </a:ext>
            </a:extLst>
          </p:cNvPr>
          <p:cNvSpPr txBox="1"/>
          <p:nvPr/>
        </p:nvSpPr>
        <p:spPr>
          <a:xfrm>
            <a:off x="6783290" y="4061007"/>
            <a:ext cx="1426646" cy="296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 b="1" i="1" dirty="0">
                <a:solidFill>
                  <a:srgbClr val="F18825"/>
                </a:solidFill>
                <a:latin typeface="Montserrat" panose="00000500000000000000" pitchFamily="2" charset="0"/>
              </a:rPr>
              <a:t>COMATER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314641F-7C81-48BD-A521-D75E4FE4FB14}"/>
              </a:ext>
            </a:extLst>
          </p:cNvPr>
          <p:cNvSpPr txBox="1"/>
          <p:nvPr/>
        </p:nvSpPr>
        <p:spPr>
          <a:xfrm>
            <a:off x="4588859" y="4675721"/>
            <a:ext cx="1850243" cy="51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 b="1" i="1" dirty="0">
                <a:solidFill>
                  <a:srgbClr val="F18825"/>
                </a:solidFill>
                <a:latin typeface="Montserrat" panose="00000500000000000000" pitchFamily="2" charset="0"/>
              </a:rPr>
              <a:t>Pontal do Paranapanema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442DEA8B-5962-4375-8BD5-33161EF5ED94}"/>
              </a:ext>
            </a:extLst>
          </p:cNvPr>
          <p:cNvSpPr txBox="1"/>
          <p:nvPr/>
        </p:nvSpPr>
        <p:spPr>
          <a:xfrm>
            <a:off x="8662040" y="4920693"/>
            <a:ext cx="2050772" cy="296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 b="1" i="1" dirty="0">
                <a:solidFill>
                  <a:srgbClr val="F18825"/>
                </a:solidFill>
                <a:latin typeface="Montserrat" panose="00000500000000000000" pitchFamily="2" charset="0"/>
              </a:rPr>
              <a:t>Jardim Pantanal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0E6EB19B-A534-4602-B931-E5103EBB476E}"/>
              </a:ext>
            </a:extLst>
          </p:cNvPr>
          <p:cNvSpPr txBox="1"/>
          <p:nvPr/>
        </p:nvSpPr>
        <p:spPr>
          <a:xfrm>
            <a:off x="8890527" y="5587657"/>
            <a:ext cx="2690811" cy="296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 b="1" i="1" dirty="0">
                <a:solidFill>
                  <a:srgbClr val="F18825"/>
                </a:solidFill>
                <a:latin typeface="Montserrat" panose="00000500000000000000" pitchFamily="2" charset="0"/>
              </a:rPr>
              <a:t>Vila Margarida e México 70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756F020B-70D3-4AB4-B0CA-7EB18F596CFA}"/>
              </a:ext>
            </a:extLst>
          </p:cNvPr>
          <p:cNvPicPr/>
          <p:nvPr/>
        </p:nvPicPr>
        <p:blipFill rotWithShape="1"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"/>
          <a:stretch/>
        </p:blipFill>
        <p:spPr bwMode="auto">
          <a:xfrm>
            <a:off x="5574951" y="2235017"/>
            <a:ext cx="1939373" cy="1114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4A0277B6-AB7E-4970-81BF-A18B1D0DABED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0"/>
          <a:stretch/>
        </p:blipFill>
        <p:spPr bwMode="auto">
          <a:xfrm>
            <a:off x="7558051" y="2242452"/>
            <a:ext cx="1944929" cy="1107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294D65A0-FDA8-46EE-8CC8-79C177C6A40E}"/>
              </a:ext>
            </a:extLst>
          </p:cNvPr>
          <p:cNvSpPr txBox="1"/>
          <p:nvPr/>
        </p:nvSpPr>
        <p:spPr>
          <a:xfrm>
            <a:off x="1990273" y="2998955"/>
            <a:ext cx="107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83028"/>
                </a:solidFill>
                <a:latin typeface="Montserrat" pitchFamily="2" charset="0"/>
              </a:rPr>
              <a:t>950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273C7E3-77BA-4DC1-A52A-4DD3C6C9A879}"/>
              </a:ext>
            </a:extLst>
          </p:cNvPr>
          <p:cNvSpPr txBox="1"/>
          <p:nvPr/>
        </p:nvSpPr>
        <p:spPr>
          <a:xfrm>
            <a:off x="2763377" y="3179641"/>
            <a:ext cx="2211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/>
            <a:r>
              <a:rPr lang="pt-BR" dirty="0">
                <a:latin typeface="Montserrat" panose="00000500000000000000" pitchFamily="2" charset="0"/>
              </a:rPr>
              <a:t>Participantes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40772A3-83C9-4C9E-BA8E-C79BB73303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823">
            <a:off x="8761100" y="1228916"/>
            <a:ext cx="1778402" cy="99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943CFA1-2629-48F2-85FB-C2A8ACBC49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01" y="1676546"/>
            <a:ext cx="1653875" cy="93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4B009B4-5B99-4173-A593-640219C01E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422">
            <a:off x="9666146" y="2530150"/>
            <a:ext cx="1542395" cy="114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2" y="32020"/>
            <a:ext cx="9234294" cy="1075692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CONSULTA PÚBLICA</a:t>
            </a:r>
          </a:p>
        </p:txBody>
      </p:sp>
      <p:grpSp>
        <p:nvGrpSpPr>
          <p:cNvPr id="143" name="Agrupar 142">
            <a:extLst>
              <a:ext uri="{FF2B5EF4-FFF2-40B4-BE49-F238E27FC236}">
                <a16:creationId xmlns:a16="http://schemas.microsoft.com/office/drawing/2014/main" id="{27990AB0-B7FF-4327-800C-2F66F0F51BCD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44" name="Forma Livre: Forma 46">
              <a:extLst>
                <a:ext uri="{FF2B5EF4-FFF2-40B4-BE49-F238E27FC236}">
                  <a16:creationId xmlns:a16="http://schemas.microsoft.com/office/drawing/2014/main" id="{4AF0EC4A-2612-407B-A784-B4AE8EBE5916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5" name="Forma Livre: Forma 47">
              <a:extLst>
                <a:ext uri="{FF2B5EF4-FFF2-40B4-BE49-F238E27FC236}">
                  <a16:creationId xmlns:a16="http://schemas.microsoft.com/office/drawing/2014/main" id="{B00E7A03-66DC-4A07-A1ED-12822B737D43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6" name="Forma Livre: Forma 48">
              <a:extLst>
                <a:ext uri="{FF2B5EF4-FFF2-40B4-BE49-F238E27FC236}">
                  <a16:creationId xmlns:a16="http://schemas.microsoft.com/office/drawing/2014/main" id="{D7B50133-3E9A-4507-8DD2-2C3F4D01415F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D7AC4B-0564-4B1A-9981-E34FBFF0251B}"/>
              </a:ext>
            </a:extLst>
          </p:cNvPr>
          <p:cNvSpPr txBox="1"/>
          <p:nvPr/>
        </p:nvSpPr>
        <p:spPr>
          <a:xfrm>
            <a:off x="-19630" y="881522"/>
            <a:ext cx="7378353" cy="44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100" i="1" dirty="0">
                <a:latin typeface="Montserrat" panose="00000500000000000000" pitchFamily="2" charset="0"/>
              </a:rPr>
              <a:t>Período 04 de novembro a 20 de dezembro de 2024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9D733E6-424B-4619-AF57-8D9F5CDF3CA3}"/>
              </a:ext>
            </a:extLst>
          </p:cNvPr>
          <p:cNvSpPr txBox="1"/>
          <p:nvPr/>
        </p:nvSpPr>
        <p:spPr>
          <a:xfrm>
            <a:off x="4863078" y="1822729"/>
            <a:ext cx="5935606" cy="44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Montserrat" panose="00000500000000000000" pitchFamily="2" charset="0"/>
              </a:rPr>
              <a:t>(formulário eletrônico + rodas de conversa)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4B1C7FD-4F3C-4D29-B13D-F6B451397468}"/>
              </a:ext>
            </a:extLst>
          </p:cNvPr>
          <p:cNvSpPr txBox="1"/>
          <p:nvPr/>
        </p:nvSpPr>
        <p:spPr>
          <a:xfrm>
            <a:off x="1393316" y="1718993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083028"/>
                </a:solidFill>
                <a:latin typeface="Montserrat" pitchFamily="2" charset="0"/>
              </a:rPr>
              <a:t>634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A8A7360-1ECF-4D75-BB41-AA1C5AB0AEF1}"/>
              </a:ext>
            </a:extLst>
          </p:cNvPr>
          <p:cNvSpPr txBox="1"/>
          <p:nvPr/>
        </p:nvSpPr>
        <p:spPr>
          <a:xfrm>
            <a:off x="2461237" y="1822729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83028"/>
                </a:solidFill>
                <a:latin typeface="Montserrat" pitchFamily="2" charset="0"/>
              </a:rPr>
              <a:t>Contribuições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9EAB15C-253E-46BD-B1F0-44C64B6299AE}"/>
              </a:ext>
            </a:extLst>
          </p:cNvPr>
          <p:cNvSpPr txBox="1"/>
          <p:nvPr/>
        </p:nvSpPr>
        <p:spPr>
          <a:xfrm>
            <a:off x="1959755" y="2564586"/>
            <a:ext cx="7923247" cy="398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C00000"/>
                </a:solidFill>
                <a:latin typeface="Montserrat" panose="00000500000000000000" pitchFamily="2" charset="0"/>
              </a:rPr>
              <a:t>Todas as Ações receberam algum tipo de contribuição</a:t>
            </a:r>
            <a:endParaRPr lang="pt-BR" sz="18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49" name="Gráfico 48">
            <a:extLst>
              <a:ext uri="{FF2B5EF4-FFF2-40B4-BE49-F238E27FC236}">
                <a16:creationId xmlns:a16="http://schemas.microsoft.com/office/drawing/2014/main" id="{8E8E7BFE-146D-48A2-9499-DBADB629D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516492"/>
              </p:ext>
            </p:extLst>
          </p:nvPr>
        </p:nvGraphicFramePr>
        <p:xfrm>
          <a:off x="885549" y="3080341"/>
          <a:ext cx="10071661" cy="340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CaixaDeTexto 47">
            <a:extLst>
              <a:ext uri="{FF2B5EF4-FFF2-40B4-BE49-F238E27FC236}">
                <a16:creationId xmlns:a16="http://schemas.microsoft.com/office/drawing/2014/main" id="{5959B693-B17F-497E-B341-0473D8DFE20F}"/>
              </a:ext>
            </a:extLst>
          </p:cNvPr>
          <p:cNvSpPr txBox="1"/>
          <p:nvPr/>
        </p:nvSpPr>
        <p:spPr>
          <a:xfrm>
            <a:off x="3934613" y="6440589"/>
            <a:ext cx="4322774" cy="27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>
                <a:latin typeface="Montserrat" panose="00000500000000000000" pitchFamily="2" charset="0"/>
              </a:rPr>
              <a:t>Quantidade de contribuições por Ação e Eixo do PEARC</a:t>
            </a:r>
          </a:p>
        </p:txBody>
      </p:sp>
    </p:spTree>
    <p:extLst>
      <p:ext uri="{BB962C8B-B14F-4D97-AF65-F5344CB8AC3E}">
        <p14:creationId xmlns:p14="http://schemas.microsoft.com/office/powerpoint/2010/main" val="397390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2" y="32020"/>
            <a:ext cx="9234294" cy="1075692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CONSULTA PÚBLICA</a:t>
            </a:r>
          </a:p>
        </p:txBody>
      </p:sp>
      <p:grpSp>
        <p:nvGrpSpPr>
          <p:cNvPr id="143" name="Agrupar 142">
            <a:extLst>
              <a:ext uri="{FF2B5EF4-FFF2-40B4-BE49-F238E27FC236}">
                <a16:creationId xmlns:a16="http://schemas.microsoft.com/office/drawing/2014/main" id="{27990AB0-B7FF-4327-800C-2F66F0F51BCD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44" name="Forma Livre: Forma 46">
              <a:extLst>
                <a:ext uri="{FF2B5EF4-FFF2-40B4-BE49-F238E27FC236}">
                  <a16:creationId xmlns:a16="http://schemas.microsoft.com/office/drawing/2014/main" id="{4AF0EC4A-2612-407B-A784-B4AE8EBE5916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5" name="Forma Livre: Forma 47">
              <a:extLst>
                <a:ext uri="{FF2B5EF4-FFF2-40B4-BE49-F238E27FC236}">
                  <a16:creationId xmlns:a16="http://schemas.microsoft.com/office/drawing/2014/main" id="{B00E7A03-66DC-4A07-A1ED-12822B737D43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6" name="Forma Livre: Forma 48">
              <a:extLst>
                <a:ext uri="{FF2B5EF4-FFF2-40B4-BE49-F238E27FC236}">
                  <a16:creationId xmlns:a16="http://schemas.microsoft.com/office/drawing/2014/main" id="{D7B50133-3E9A-4507-8DD2-2C3F4D01415F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D4B303-E5D0-4794-924F-E4521B8D6B83}"/>
              </a:ext>
            </a:extLst>
          </p:cNvPr>
          <p:cNvSpPr txBox="1"/>
          <p:nvPr/>
        </p:nvSpPr>
        <p:spPr>
          <a:xfrm>
            <a:off x="7138010" y="3926682"/>
            <a:ext cx="795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18825"/>
                </a:solidFill>
                <a:latin typeface="Montserrat" pitchFamily="2" charset="0"/>
              </a:rPr>
              <a:t>46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41AA2FDC-20E4-4009-B806-DD1DBC1B0823}"/>
              </a:ext>
            </a:extLst>
          </p:cNvPr>
          <p:cNvSpPr txBox="1"/>
          <p:nvPr/>
        </p:nvSpPr>
        <p:spPr>
          <a:xfrm>
            <a:off x="6924105" y="4560620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18825"/>
                </a:solidFill>
                <a:latin typeface="Montserrat" pitchFamily="2" charset="0"/>
              </a:rPr>
              <a:t>AÇÕES </a:t>
            </a:r>
          </a:p>
        </p:txBody>
      </p:sp>
      <p:sp>
        <p:nvSpPr>
          <p:cNvPr id="250" name="CaixaDeTexto 249">
            <a:extLst>
              <a:ext uri="{FF2B5EF4-FFF2-40B4-BE49-F238E27FC236}">
                <a16:creationId xmlns:a16="http://schemas.microsoft.com/office/drawing/2014/main" id="{9334837F-DA76-45B5-B1A4-61FC5A84E306}"/>
              </a:ext>
            </a:extLst>
          </p:cNvPr>
          <p:cNvSpPr txBox="1"/>
          <p:nvPr/>
        </p:nvSpPr>
        <p:spPr>
          <a:xfrm>
            <a:off x="9527844" y="3894735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18825"/>
                </a:solidFill>
                <a:latin typeface="Montserrat" pitchFamily="2" charset="0"/>
              </a:rPr>
              <a:t>233</a:t>
            </a:r>
          </a:p>
        </p:txBody>
      </p:sp>
      <p:sp>
        <p:nvSpPr>
          <p:cNvPr id="251" name="CaixaDeTexto 250">
            <a:extLst>
              <a:ext uri="{FF2B5EF4-FFF2-40B4-BE49-F238E27FC236}">
                <a16:creationId xmlns:a16="http://schemas.microsoft.com/office/drawing/2014/main" id="{4F97DF77-F792-48F9-94B8-EE374341DDF5}"/>
              </a:ext>
            </a:extLst>
          </p:cNvPr>
          <p:cNvSpPr txBox="1"/>
          <p:nvPr/>
        </p:nvSpPr>
        <p:spPr>
          <a:xfrm>
            <a:off x="8986056" y="4557624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18825"/>
                </a:solidFill>
                <a:latin typeface="Montserrat" pitchFamily="2" charset="0"/>
              </a:rPr>
              <a:t>SUBAÇÕES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D7AC4B-0564-4B1A-9981-E34FBFF0251B}"/>
              </a:ext>
            </a:extLst>
          </p:cNvPr>
          <p:cNvSpPr txBox="1"/>
          <p:nvPr/>
        </p:nvSpPr>
        <p:spPr>
          <a:xfrm>
            <a:off x="-19630" y="881522"/>
            <a:ext cx="7378353" cy="44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100" i="1" dirty="0">
                <a:latin typeface="Montserrat" panose="00000500000000000000" pitchFamily="2" charset="0"/>
              </a:rPr>
              <a:t>Período 04 de novembro a 20 de dezembro de 2024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0D51CFE-DA5D-4277-ACC3-AAA17F32040F}"/>
              </a:ext>
            </a:extLst>
          </p:cNvPr>
          <p:cNvSpPr txBox="1"/>
          <p:nvPr/>
        </p:nvSpPr>
        <p:spPr>
          <a:xfrm>
            <a:off x="7128439" y="1662212"/>
            <a:ext cx="795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083028"/>
                </a:solidFill>
                <a:latin typeface="Montserrat" pitchFamily="2" charset="0"/>
              </a:rPr>
              <a:t>49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4D49AB-A8D0-40A1-9A05-52350C6C156F}"/>
              </a:ext>
            </a:extLst>
          </p:cNvPr>
          <p:cNvSpPr txBox="1"/>
          <p:nvPr/>
        </p:nvSpPr>
        <p:spPr>
          <a:xfrm>
            <a:off x="6914534" y="2296150"/>
            <a:ext cx="139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83028"/>
                </a:solidFill>
                <a:latin typeface="Montserrat" pitchFamily="2" charset="0"/>
              </a:rPr>
              <a:t>AÇÕES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7ECC182-1B85-4406-AB6E-9268093A6C5D}"/>
              </a:ext>
            </a:extLst>
          </p:cNvPr>
          <p:cNvSpPr txBox="1"/>
          <p:nvPr/>
        </p:nvSpPr>
        <p:spPr>
          <a:xfrm>
            <a:off x="9512665" y="1630265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083028"/>
                </a:solidFill>
                <a:latin typeface="Montserrat" pitchFamily="2" charset="0"/>
              </a:rPr>
              <a:t>216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39762AA-3893-4592-96ED-E67FF79E4E7D}"/>
              </a:ext>
            </a:extLst>
          </p:cNvPr>
          <p:cNvSpPr txBox="1"/>
          <p:nvPr/>
        </p:nvSpPr>
        <p:spPr>
          <a:xfrm>
            <a:off x="8976485" y="2293154"/>
            <a:ext cx="2068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83028"/>
                </a:solidFill>
                <a:latin typeface="Montserrat" pitchFamily="2" charset="0"/>
              </a:rPr>
              <a:t>SUBAÇÕES </a:t>
            </a:r>
          </a:p>
          <a:p>
            <a:pPr algn="ctr"/>
            <a:endParaRPr lang="pt-BR" sz="2400" b="1" dirty="0">
              <a:solidFill>
                <a:srgbClr val="083028"/>
              </a:solidFill>
              <a:latin typeface="Montserrat" pitchFamily="2" charset="0"/>
            </a:endParaRP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434544A7-20D6-4D5B-8C5E-82712F7229FC}"/>
              </a:ext>
            </a:extLst>
          </p:cNvPr>
          <p:cNvSpPr/>
          <p:nvPr/>
        </p:nvSpPr>
        <p:spPr>
          <a:xfrm>
            <a:off x="7171629" y="2891534"/>
            <a:ext cx="690349" cy="839874"/>
          </a:xfrm>
          <a:prstGeom prst="downArrow">
            <a:avLst/>
          </a:prstGeom>
          <a:solidFill>
            <a:srgbClr val="235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2241FDEE-07B2-477E-9BC3-2B980BA7AE3D}"/>
              </a:ext>
            </a:extLst>
          </p:cNvPr>
          <p:cNvSpPr/>
          <p:nvPr/>
        </p:nvSpPr>
        <p:spPr>
          <a:xfrm>
            <a:off x="9665406" y="2863562"/>
            <a:ext cx="690349" cy="839874"/>
          </a:xfrm>
          <a:prstGeom prst="downArrow">
            <a:avLst/>
          </a:prstGeom>
          <a:solidFill>
            <a:srgbClr val="235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9B6FD20-8AF6-4166-AB40-2BD052735376}"/>
              </a:ext>
            </a:extLst>
          </p:cNvPr>
          <p:cNvSpPr txBox="1"/>
          <p:nvPr/>
        </p:nvSpPr>
        <p:spPr>
          <a:xfrm>
            <a:off x="7621571" y="1556984"/>
            <a:ext cx="2768903" cy="330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i="1" dirty="0">
                <a:latin typeface="Montserrat" panose="00000500000000000000" pitchFamily="2" charset="0"/>
              </a:rPr>
              <a:t>Versão preliminar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B5F09C1-B258-4D47-9B8E-D5FEBFBEF53A}"/>
              </a:ext>
            </a:extLst>
          </p:cNvPr>
          <p:cNvSpPr txBox="1"/>
          <p:nvPr/>
        </p:nvSpPr>
        <p:spPr>
          <a:xfrm>
            <a:off x="7286228" y="3962415"/>
            <a:ext cx="2768903" cy="330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i="1" dirty="0">
                <a:latin typeface="Montserrat" panose="00000500000000000000" pitchFamily="2" charset="0"/>
              </a:rPr>
              <a:t>Versão final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73BDFD7-BA04-4170-9C8D-5503157CAA2A}"/>
              </a:ext>
            </a:extLst>
          </p:cNvPr>
          <p:cNvSpPr txBox="1"/>
          <p:nvPr/>
        </p:nvSpPr>
        <p:spPr>
          <a:xfrm>
            <a:off x="7346628" y="5579556"/>
            <a:ext cx="3891096" cy="83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lvl="1" indent="-269875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100" b="1" dirty="0">
                <a:latin typeface="Montserrat" panose="00000500000000000000" pitchFamily="2" charset="0"/>
              </a:rPr>
              <a:t>Inclusão de Bloco Justiça Climática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4B1C7FD-4F3C-4D29-B13D-F6B451397468}"/>
              </a:ext>
            </a:extLst>
          </p:cNvPr>
          <p:cNvSpPr txBox="1"/>
          <p:nvPr/>
        </p:nvSpPr>
        <p:spPr>
          <a:xfrm>
            <a:off x="495166" y="1503225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083028"/>
                </a:solidFill>
                <a:latin typeface="Montserrat" pitchFamily="2" charset="0"/>
              </a:rPr>
              <a:t>634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A8A7360-1ECF-4D75-BB41-AA1C5AB0AEF1}"/>
              </a:ext>
            </a:extLst>
          </p:cNvPr>
          <p:cNvSpPr txBox="1"/>
          <p:nvPr/>
        </p:nvSpPr>
        <p:spPr>
          <a:xfrm>
            <a:off x="1563087" y="1656072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83028"/>
                </a:solidFill>
                <a:latin typeface="Montserrat" pitchFamily="2" charset="0"/>
              </a:rPr>
              <a:t>Contribuições </a:t>
            </a:r>
          </a:p>
        </p:txBody>
      </p:sp>
      <p:grpSp>
        <p:nvGrpSpPr>
          <p:cNvPr id="27" name="Gráfico 2">
            <a:extLst>
              <a:ext uri="{FF2B5EF4-FFF2-40B4-BE49-F238E27FC236}">
                <a16:creationId xmlns:a16="http://schemas.microsoft.com/office/drawing/2014/main" id="{2BD4E9A8-22ED-4450-9A3D-83BADC7DC10D}"/>
              </a:ext>
            </a:extLst>
          </p:cNvPr>
          <p:cNvGrpSpPr/>
          <p:nvPr/>
        </p:nvGrpSpPr>
        <p:grpSpPr>
          <a:xfrm>
            <a:off x="7039534" y="5579556"/>
            <a:ext cx="791338" cy="786806"/>
            <a:chOff x="-2992908" y="187036"/>
            <a:chExt cx="1246971" cy="1246909"/>
          </a:xfrm>
        </p:grpSpPr>
        <p:sp>
          <p:nvSpPr>
            <p:cNvPr id="28" name="Forma Livre: Forma 70">
              <a:extLst>
                <a:ext uri="{FF2B5EF4-FFF2-40B4-BE49-F238E27FC236}">
                  <a16:creationId xmlns:a16="http://schemas.microsoft.com/office/drawing/2014/main" id="{5C3ECABE-D97D-43C0-8616-31D1F88C3BEF}"/>
                </a:ext>
              </a:extLst>
            </p:cNvPr>
            <p:cNvSpPr/>
            <p:nvPr/>
          </p:nvSpPr>
          <p:spPr>
            <a:xfrm>
              <a:off x="-2992908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30" name="Gráfico 2">
              <a:extLst>
                <a:ext uri="{FF2B5EF4-FFF2-40B4-BE49-F238E27FC236}">
                  <a16:creationId xmlns:a16="http://schemas.microsoft.com/office/drawing/2014/main" id="{6051D952-E4DC-4806-BA9A-AE2EFEA15B6F}"/>
                </a:ext>
              </a:extLst>
            </p:cNvPr>
            <p:cNvGrpSpPr/>
            <p:nvPr/>
          </p:nvGrpSpPr>
          <p:grpSpPr>
            <a:xfrm>
              <a:off x="-2680432" y="274320"/>
              <a:ext cx="621958" cy="1159625"/>
              <a:chOff x="-2680432" y="274320"/>
              <a:chExt cx="621958" cy="1159625"/>
            </a:xfrm>
            <a:solidFill>
              <a:srgbClr val="EBCB7A"/>
            </a:solidFill>
          </p:grpSpPr>
          <p:sp>
            <p:nvSpPr>
              <p:cNvPr id="46" name="Forma Livre: Forma 84">
                <a:extLst>
                  <a:ext uri="{FF2B5EF4-FFF2-40B4-BE49-F238E27FC236}">
                    <a16:creationId xmlns:a16="http://schemas.microsoft.com/office/drawing/2014/main" id="{CABB4383-3AB0-44C4-9671-33295591E606}"/>
                  </a:ext>
                </a:extLst>
              </p:cNvPr>
              <p:cNvSpPr/>
              <p:nvPr/>
            </p:nvSpPr>
            <p:spPr>
              <a:xfrm>
                <a:off x="-2680432" y="680625"/>
                <a:ext cx="621958" cy="753320"/>
              </a:xfrm>
              <a:custGeom>
                <a:avLst/>
                <a:gdLst>
                  <a:gd name="connsiteX0" fmla="*/ 0 w 621958"/>
                  <a:gd name="connsiteY0" fmla="*/ 310979 h 753320"/>
                  <a:gd name="connsiteX1" fmla="*/ 310979 w 621958"/>
                  <a:gd name="connsiteY1" fmla="*/ 0 h 753320"/>
                  <a:gd name="connsiteX2" fmla="*/ 621958 w 621958"/>
                  <a:gd name="connsiteY2" fmla="*/ 310979 h 753320"/>
                  <a:gd name="connsiteX3" fmla="*/ 621958 w 621958"/>
                  <a:gd name="connsiteY3" fmla="*/ 753320 h 753320"/>
                  <a:gd name="connsiteX4" fmla="*/ 62 w 621958"/>
                  <a:gd name="connsiteY4" fmla="*/ 753320 h 753320"/>
                  <a:gd name="connsiteX5" fmla="*/ 62 w 621958"/>
                  <a:gd name="connsiteY5" fmla="*/ 310979 h 75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753320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753320"/>
                    </a:lnTo>
                    <a:lnTo>
                      <a:pt x="62" y="753320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85">
                <a:extLst>
                  <a:ext uri="{FF2B5EF4-FFF2-40B4-BE49-F238E27FC236}">
                    <a16:creationId xmlns:a16="http://schemas.microsoft.com/office/drawing/2014/main" id="{FCEA05FB-5489-49E4-9E5B-96034DE11C36}"/>
                  </a:ext>
                </a:extLst>
              </p:cNvPr>
              <p:cNvSpPr/>
              <p:nvPr/>
            </p:nvSpPr>
            <p:spPr>
              <a:xfrm>
                <a:off x="-2558298" y="274320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33" name="Gráfico 2">
              <a:extLst>
                <a:ext uri="{FF2B5EF4-FFF2-40B4-BE49-F238E27FC236}">
                  <a16:creationId xmlns:a16="http://schemas.microsoft.com/office/drawing/2014/main" id="{16D8900D-6521-4489-8DE3-1E57FB85E03D}"/>
                </a:ext>
              </a:extLst>
            </p:cNvPr>
            <p:cNvGrpSpPr/>
            <p:nvPr/>
          </p:nvGrpSpPr>
          <p:grpSpPr>
            <a:xfrm>
              <a:off x="-2992908" y="274320"/>
              <a:ext cx="311976" cy="1159625"/>
              <a:chOff x="-2992908" y="274320"/>
              <a:chExt cx="311976" cy="1159625"/>
            </a:xfrm>
            <a:solidFill>
              <a:srgbClr val="EBCB7A"/>
            </a:solidFill>
          </p:grpSpPr>
          <p:sp>
            <p:nvSpPr>
              <p:cNvPr id="44" name="Forma Livre: Forma 82">
                <a:extLst>
                  <a:ext uri="{FF2B5EF4-FFF2-40B4-BE49-F238E27FC236}">
                    <a16:creationId xmlns:a16="http://schemas.microsoft.com/office/drawing/2014/main" id="{ECF13E28-5FB5-4630-B59A-393AECC28C60}"/>
                  </a:ext>
                </a:extLst>
              </p:cNvPr>
              <p:cNvSpPr/>
              <p:nvPr/>
            </p:nvSpPr>
            <p:spPr>
              <a:xfrm>
                <a:off x="-2992908" y="680687"/>
                <a:ext cx="311976" cy="753257"/>
              </a:xfrm>
              <a:custGeom>
                <a:avLst/>
                <a:gdLst>
                  <a:gd name="connsiteX0" fmla="*/ 1060 w 311976"/>
                  <a:gd name="connsiteY0" fmla="*/ 0 h 753257"/>
                  <a:gd name="connsiteX1" fmla="*/ 0 w 311976"/>
                  <a:gd name="connsiteY1" fmla="*/ 0 h 753257"/>
                  <a:gd name="connsiteX2" fmla="*/ 0 w 311976"/>
                  <a:gd name="connsiteY2" fmla="*/ 753258 h 753257"/>
                  <a:gd name="connsiteX3" fmla="*/ 311977 w 311976"/>
                  <a:gd name="connsiteY3" fmla="*/ 753258 h 753257"/>
                  <a:gd name="connsiteX4" fmla="*/ 311977 w 311976"/>
                  <a:gd name="connsiteY4" fmla="*/ 310917 h 753257"/>
                  <a:gd name="connsiteX5" fmla="*/ 1060 w 311976"/>
                  <a:gd name="connsiteY5" fmla="*/ 0 h 75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976" h="753257">
                    <a:moveTo>
                      <a:pt x="1060" y="0"/>
                    </a:moveTo>
                    <a:cubicBezTo>
                      <a:pt x="686" y="0"/>
                      <a:pt x="374" y="0"/>
                      <a:pt x="0" y="0"/>
                    </a:cubicBezTo>
                    <a:lnTo>
                      <a:pt x="0" y="753258"/>
                    </a:lnTo>
                    <a:lnTo>
                      <a:pt x="311977" y="753258"/>
                    </a:lnTo>
                    <a:lnTo>
                      <a:pt x="311977" y="310917"/>
                    </a:lnTo>
                    <a:cubicBezTo>
                      <a:pt x="311977" y="139217"/>
                      <a:pt x="172759" y="0"/>
                      <a:pt x="1060" y="0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83">
                <a:extLst>
                  <a:ext uri="{FF2B5EF4-FFF2-40B4-BE49-F238E27FC236}">
                    <a16:creationId xmlns:a16="http://schemas.microsoft.com/office/drawing/2014/main" id="{F22D952A-5131-4417-A584-9C0F23567B5E}"/>
                  </a:ext>
                </a:extLst>
              </p:cNvPr>
              <p:cNvSpPr/>
              <p:nvPr/>
            </p:nvSpPr>
            <p:spPr>
              <a:xfrm>
                <a:off x="-2992908" y="274320"/>
                <a:ext cx="186288" cy="374072"/>
              </a:xfrm>
              <a:custGeom>
                <a:avLst/>
                <a:gdLst>
                  <a:gd name="connsiteX0" fmla="*/ 0 w 186288"/>
                  <a:gd name="connsiteY0" fmla="*/ 0 h 374072"/>
                  <a:gd name="connsiteX1" fmla="*/ 0 w 186288"/>
                  <a:gd name="connsiteY1" fmla="*/ 374073 h 374072"/>
                  <a:gd name="connsiteX2" fmla="*/ 186288 w 186288"/>
                  <a:gd name="connsiteY2" fmla="*/ 187036 h 374072"/>
                  <a:gd name="connsiteX3" fmla="*/ 0 w 186288"/>
                  <a:gd name="connsiteY3" fmla="*/ 0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288" h="374072">
                    <a:moveTo>
                      <a:pt x="0" y="0"/>
                    </a:moveTo>
                    <a:lnTo>
                      <a:pt x="0" y="374073"/>
                    </a:lnTo>
                    <a:cubicBezTo>
                      <a:pt x="102932" y="373636"/>
                      <a:pt x="186288" y="290093"/>
                      <a:pt x="186288" y="187036"/>
                    </a:cubicBezTo>
                    <a:cubicBezTo>
                      <a:pt x="186288" y="83979"/>
                      <a:pt x="102932" y="436"/>
                      <a:pt x="0" y="0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35" name="Gráfico 2">
              <a:extLst>
                <a:ext uri="{FF2B5EF4-FFF2-40B4-BE49-F238E27FC236}">
                  <a16:creationId xmlns:a16="http://schemas.microsoft.com/office/drawing/2014/main" id="{DDDE9EEB-0AAF-4E63-9E0F-B231C3CCFA4F}"/>
                </a:ext>
              </a:extLst>
            </p:cNvPr>
            <p:cNvGrpSpPr/>
            <p:nvPr/>
          </p:nvGrpSpPr>
          <p:grpSpPr>
            <a:xfrm>
              <a:off x="-2992908" y="586047"/>
              <a:ext cx="621958" cy="847898"/>
              <a:chOff x="-2992908" y="586047"/>
              <a:chExt cx="621958" cy="847898"/>
            </a:xfrm>
            <a:solidFill>
              <a:srgbClr val="F18825"/>
            </a:solidFill>
          </p:grpSpPr>
          <p:sp>
            <p:nvSpPr>
              <p:cNvPr id="42" name="Forma Livre: Forma 80">
                <a:extLst>
                  <a:ext uri="{FF2B5EF4-FFF2-40B4-BE49-F238E27FC236}">
                    <a16:creationId xmlns:a16="http://schemas.microsoft.com/office/drawing/2014/main" id="{BB64B70C-5AB0-4C90-AFC6-1AE74121ED2D}"/>
                  </a:ext>
                </a:extLst>
              </p:cNvPr>
              <p:cNvSpPr/>
              <p:nvPr/>
            </p:nvSpPr>
            <p:spPr>
              <a:xfrm>
                <a:off x="-2992908" y="992352"/>
                <a:ext cx="621958" cy="441592"/>
              </a:xfrm>
              <a:custGeom>
                <a:avLst/>
                <a:gdLst>
                  <a:gd name="connsiteX0" fmla="*/ 0 w 621958"/>
                  <a:gd name="connsiteY0" fmla="*/ 310979 h 441592"/>
                  <a:gd name="connsiteX1" fmla="*/ 310979 w 621958"/>
                  <a:gd name="connsiteY1" fmla="*/ 0 h 441592"/>
                  <a:gd name="connsiteX2" fmla="*/ 621958 w 621958"/>
                  <a:gd name="connsiteY2" fmla="*/ 310979 h 441592"/>
                  <a:gd name="connsiteX3" fmla="*/ 621958 w 621958"/>
                  <a:gd name="connsiteY3" fmla="*/ 441593 h 441592"/>
                  <a:gd name="connsiteX4" fmla="*/ 62 w 621958"/>
                  <a:gd name="connsiteY4" fmla="*/ 441593 h 441592"/>
                  <a:gd name="connsiteX5" fmla="*/ 62 w 621958"/>
                  <a:gd name="connsiteY5" fmla="*/ 310979 h 44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441592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441593"/>
                    </a:lnTo>
                    <a:lnTo>
                      <a:pt x="62" y="441593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81">
                <a:extLst>
                  <a:ext uri="{FF2B5EF4-FFF2-40B4-BE49-F238E27FC236}">
                    <a16:creationId xmlns:a16="http://schemas.microsoft.com/office/drawing/2014/main" id="{5FFFA6B8-3D94-446F-98AC-9B9ED37702AE}"/>
                  </a:ext>
                </a:extLst>
              </p:cNvPr>
              <p:cNvSpPr/>
              <p:nvPr/>
            </p:nvSpPr>
            <p:spPr>
              <a:xfrm>
                <a:off x="-2869277" y="586047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36" name="Gráfico 2">
              <a:extLst>
                <a:ext uri="{FF2B5EF4-FFF2-40B4-BE49-F238E27FC236}">
                  <a16:creationId xmlns:a16="http://schemas.microsoft.com/office/drawing/2014/main" id="{375934DC-DE6A-4C2A-8F56-BCF78691B198}"/>
                </a:ext>
              </a:extLst>
            </p:cNvPr>
            <p:cNvGrpSpPr/>
            <p:nvPr/>
          </p:nvGrpSpPr>
          <p:grpSpPr>
            <a:xfrm>
              <a:off x="-2055918" y="274320"/>
              <a:ext cx="309919" cy="1159625"/>
              <a:chOff x="-2055918" y="274320"/>
              <a:chExt cx="309919" cy="1159625"/>
            </a:xfrm>
            <a:solidFill>
              <a:srgbClr val="EBCB7A"/>
            </a:solidFill>
          </p:grpSpPr>
          <p:sp>
            <p:nvSpPr>
              <p:cNvPr id="40" name="Forma Livre: Forma 78">
                <a:extLst>
                  <a:ext uri="{FF2B5EF4-FFF2-40B4-BE49-F238E27FC236}">
                    <a16:creationId xmlns:a16="http://schemas.microsoft.com/office/drawing/2014/main" id="{C6EC6E24-71E1-44B8-931B-0D784787A466}"/>
                  </a:ext>
                </a:extLst>
              </p:cNvPr>
              <p:cNvSpPr/>
              <p:nvPr/>
            </p:nvSpPr>
            <p:spPr>
              <a:xfrm>
                <a:off x="-1933783" y="274320"/>
                <a:ext cx="187784" cy="374072"/>
              </a:xfrm>
              <a:custGeom>
                <a:avLst/>
                <a:gdLst>
                  <a:gd name="connsiteX0" fmla="*/ 187785 w 187784"/>
                  <a:gd name="connsiteY0" fmla="*/ 0 h 374072"/>
                  <a:gd name="connsiteX1" fmla="*/ 187036 w 187784"/>
                  <a:gd name="connsiteY1" fmla="*/ 0 h 374072"/>
                  <a:gd name="connsiteX2" fmla="*/ 0 w 187784"/>
                  <a:gd name="connsiteY2" fmla="*/ 187036 h 374072"/>
                  <a:gd name="connsiteX3" fmla="*/ 187036 w 187784"/>
                  <a:gd name="connsiteY3" fmla="*/ 374073 h 374072"/>
                  <a:gd name="connsiteX4" fmla="*/ 187785 w 187784"/>
                  <a:gd name="connsiteY4" fmla="*/ 374073 h 374072"/>
                  <a:gd name="connsiteX5" fmla="*/ 187785 w 187784"/>
                  <a:gd name="connsiteY5" fmla="*/ 0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784" h="374072">
                    <a:moveTo>
                      <a:pt x="187785" y="0"/>
                    </a:moveTo>
                    <a:cubicBezTo>
                      <a:pt x="187535" y="0"/>
                      <a:pt x="187286" y="0"/>
                      <a:pt x="187036" y="0"/>
                    </a:cubicBezTo>
                    <a:cubicBezTo>
                      <a:pt x="83730" y="0"/>
                      <a:pt x="0" y="83730"/>
                      <a:pt x="0" y="187036"/>
                    </a:cubicBezTo>
                    <a:cubicBezTo>
                      <a:pt x="0" y="290343"/>
                      <a:pt x="83730" y="374073"/>
                      <a:pt x="187036" y="374073"/>
                    </a:cubicBezTo>
                    <a:cubicBezTo>
                      <a:pt x="187286" y="374073"/>
                      <a:pt x="187535" y="374073"/>
                      <a:pt x="187785" y="374073"/>
                    </a:cubicBezTo>
                    <a:lnTo>
                      <a:pt x="187785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79">
                <a:extLst>
                  <a:ext uri="{FF2B5EF4-FFF2-40B4-BE49-F238E27FC236}">
                    <a16:creationId xmlns:a16="http://schemas.microsoft.com/office/drawing/2014/main" id="{93690130-605F-4436-AE05-06C35D79713A}"/>
                  </a:ext>
                </a:extLst>
              </p:cNvPr>
              <p:cNvSpPr/>
              <p:nvPr/>
            </p:nvSpPr>
            <p:spPr>
              <a:xfrm>
                <a:off x="-2055918" y="680687"/>
                <a:ext cx="309919" cy="753257"/>
              </a:xfrm>
              <a:custGeom>
                <a:avLst/>
                <a:gdLst>
                  <a:gd name="connsiteX0" fmla="*/ 309919 w 309919"/>
                  <a:gd name="connsiteY0" fmla="*/ 0 h 753257"/>
                  <a:gd name="connsiteX1" fmla="*/ 0 w 309919"/>
                  <a:gd name="connsiteY1" fmla="*/ 310917 h 753257"/>
                  <a:gd name="connsiteX2" fmla="*/ 0 w 309919"/>
                  <a:gd name="connsiteY2" fmla="*/ 753258 h 753257"/>
                  <a:gd name="connsiteX3" fmla="*/ 309919 w 309919"/>
                  <a:gd name="connsiteY3" fmla="*/ 753258 h 753257"/>
                  <a:gd name="connsiteX4" fmla="*/ 309919 w 309919"/>
                  <a:gd name="connsiteY4" fmla="*/ 0 h 75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919" h="753257">
                    <a:moveTo>
                      <a:pt x="309919" y="0"/>
                    </a:moveTo>
                    <a:cubicBezTo>
                      <a:pt x="138656" y="561"/>
                      <a:pt x="0" y="139529"/>
                      <a:pt x="0" y="310917"/>
                    </a:cubicBezTo>
                    <a:lnTo>
                      <a:pt x="0" y="753258"/>
                    </a:lnTo>
                    <a:lnTo>
                      <a:pt x="309919" y="753258"/>
                    </a:lnTo>
                    <a:lnTo>
                      <a:pt x="309919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37" name="Gráfico 2">
              <a:extLst>
                <a:ext uri="{FF2B5EF4-FFF2-40B4-BE49-F238E27FC236}">
                  <a16:creationId xmlns:a16="http://schemas.microsoft.com/office/drawing/2014/main" id="{AB02AE1B-3152-4105-8330-1F82F0C7CC6C}"/>
                </a:ext>
              </a:extLst>
            </p:cNvPr>
            <p:cNvGrpSpPr/>
            <p:nvPr/>
          </p:nvGrpSpPr>
          <p:grpSpPr>
            <a:xfrm>
              <a:off x="-2367894" y="586047"/>
              <a:ext cx="621958" cy="847898"/>
              <a:chOff x="-2367894" y="586047"/>
              <a:chExt cx="621958" cy="847898"/>
            </a:xfrm>
            <a:solidFill>
              <a:srgbClr val="F18825"/>
            </a:solidFill>
          </p:grpSpPr>
          <p:sp>
            <p:nvSpPr>
              <p:cNvPr id="38" name="Forma Livre: Forma 76">
                <a:extLst>
                  <a:ext uri="{FF2B5EF4-FFF2-40B4-BE49-F238E27FC236}">
                    <a16:creationId xmlns:a16="http://schemas.microsoft.com/office/drawing/2014/main" id="{A3C0FACC-6231-4130-9F1E-D38D4BEF2178}"/>
                  </a:ext>
                </a:extLst>
              </p:cNvPr>
              <p:cNvSpPr/>
              <p:nvPr/>
            </p:nvSpPr>
            <p:spPr>
              <a:xfrm>
                <a:off x="-2367894" y="992352"/>
                <a:ext cx="621958" cy="441592"/>
              </a:xfrm>
              <a:custGeom>
                <a:avLst/>
                <a:gdLst>
                  <a:gd name="connsiteX0" fmla="*/ 0 w 621958"/>
                  <a:gd name="connsiteY0" fmla="*/ 310979 h 441592"/>
                  <a:gd name="connsiteX1" fmla="*/ 310979 w 621958"/>
                  <a:gd name="connsiteY1" fmla="*/ 0 h 441592"/>
                  <a:gd name="connsiteX2" fmla="*/ 621958 w 621958"/>
                  <a:gd name="connsiteY2" fmla="*/ 310979 h 441592"/>
                  <a:gd name="connsiteX3" fmla="*/ 621958 w 621958"/>
                  <a:gd name="connsiteY3" fmla="*/ 441593 h 441592"/>
                  <a:gd name="connsiteX4" fmla="*/ 62 w 621958"/>
                  <a:gd name="connsiteY4" fmla="*/ 441593 h 441592"/>
                  <a:gd name="connsiteX5" fmla="*/ 62 w 621958"/>
                  <a:gd name="connsiteY5" fmla="*/ 310979 h 44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441592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441593"/>
                    </a:lnTo>
                    <a:lnTo>
                      <a:pt x="62" y="441593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77">
                <a:extLst>
                  <a:ext uri="{FF2B5EF4-FFF2-40B4-BE49-F238E27FC236}">
                    <a16:creationId xmlns:a16="http://schemas.microsoft.com/office/drawing/2014/main" id="{2377FF84-B7FC-4C3C-870E-4DED0BE751C5}"/>
                  </a:ext>
                </a:extLst>
              </p:cNvPr>
              <p:cNvSpPr/>
              <p:nvPr/>
            </p:nvSpPr>
            <p:spPr>
              <a:xfrm>
                <a:off x="-2245822" y="586047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49" name="Gráfico 48">
            <a:extLst>
              <a:ext uri="{FF2B5EF4-FFF2-40B4-BE49-F238E27FC236}">
                <a16:creationId xmlns:a16="http://schemas.microsoft.com/office/drawing/2014/main" id="{953B8DFF-F608-4A01-98CF-D77D4FD569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263984"/>
              </p:ext>
            </p:extLst>
          </p:nvPr>
        </p:nvGraphicFramePr>
        <p:xfrm>
          <a:off x="231144" y="3802769"/>
          <a:ext cx="5695606" cy="255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CaixaDeTexto 49">
            <a:extLst>
              <a:ext uri="{FF2B5EF4-FFF2-40B4-BE49-F238E27FC236}">
                <a16:creationId xmlns:a16="http://schemas.microsoft.com/office/drawing/2014/main" id="{04E63DEE-9CB1-4F6F-B30C-66D35239CB72}"/>
              </a:ext>
            </a:extLst>
          </p:cNvPr>
          <p:cNvSpPr txBox="1"/>
          <p:nvPr/>
        </p:nvSpPr>
        <p:spPr>
          <a:xfrm>
            <a:off x="1326854" y="2273136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18825"/>
                </a:solidFill>
                <a:latin typeface="Montserrat" pitchFamily="2" charset="0"/>
              </a:rPr>
              <a:t>73%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B73A354-D80F-4EA0-9937-4A34B4D7BEA1}"/>
              </a:ext>
            </a:extLst>
          </p:cNvPr>
          <p:cNvSpPr txBox="1"/>
          <p:nvPr/>
        </p:nvSpPr>
        <p:spPr>
          <a:xfrm>
            <a:off x="796693" y="2827705"/>
            <a:ext cx="2075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18825"/>
                </a:solidFill>
                <a:latin typeface="Montserrat" pitchFamily="2" charset="0"/>
              </a:rPr>
              <a:t>incorporadas ao PEARC </a:t>
            </a:r>
          </a:p>
        </p:txBody>
      </p:sp>
      <p:sp>
        <p:nvSpPr>
          <p:cNvPr id="5" name="Seta: Dobrada para Cima 4">
            <a:extLst>
              <a:ext uri="{FF2B5EF4-FFF2-40B4-BE49-F238E27FC236}">
                <a16:creationId xmlns:a16="http://schemas.microsoft.com/office/drawing/2014/main" id="{1D73A4A2-71D1-4FF1-BE86-BB482789EB06}"/>
              </a:ext>
            </a:extLst>
          </p:cNvPr>
          <p:cNvSpPr/>
          <p:nvPr/>
        </p:nvSpPr>
        <p:spPr>
          <a:xfrm rot="5400000">
            <a:off x="740002" y="2204137"/>
            <a:ext cx="536044" cy="468874"/>
          </a:xfrm>
          <a:prstGeom prst="bentUpArrow">
            <a:avLst>
              <a:gd name="adj1" fmla="val 31291"/>
              <a:gd name="adj2" fmla="val 25000"/>
              <a:gd name="adj3" fmla="val 25000"/>
            </a:avLst>
          </a:prstGeom>
          <a:solidFill>
            <a:srgbClr val="235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346D7B16-BCF6-489E-9AB0-6733B965513F}"/>
              </a:ext>
            </a:extLst>
          </p:cNvPr>
          <p:cNvSpPr txBox="1"/>
          <p:nvPr/>
        </p:nvSpPr>
        <p:spPr>
          <a:xfrm>
            <a:off x="3021957" y="2294474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EBCB7A"/>
                </a:solidFill>
                <a:latin typeface="Montserrat" pitchFamily="2" charset="0"/>
              </a:rPr>
              <a:t>45%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545144D4-6C35-4EF8-826D-E4CA4AA2266F}"/>
              </a:ext>
            </a:extLst>
          </p:cNvPr>
          <p:cNvSpPr txBox="1"/>
          <p:nvPr/>
        </p:nvSpPr>
        <p:spPr>
          <a:xfrm>
            <a:off x="4090049" y="2477820"/>
            <a:ext cx="230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Montserrat" pitchFamily="2" charset="0"/>
              </a:rPr>
              <a:t>Aceitas integralmente ou com ajustes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5D31B647-F9C5-4B11-BCBF-F384C3540D19}"/>
              </a:ext>
            </a:extLst>
          </p:cNvPr>
          <p:cNvSpPr txBox="1"/>
          <p:nvPr/>
        </p:nvSpPr>
        <p:spPr>
          <a:xfrm>
            <a:off x="3021957" y="2940805"/>
            <a:ext cx="116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EBCB7A"/>
                </a:solidFill>
                <a:latin typeface="Montserrat" pitchFamily="2" charset="0"/>
              </a:rPr>
              <a:t>28%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9681EDD8-7A08-4A45-9BAC-CF5DBD91CFA9}"/>
              </a:ext>
            </a:extLst>
          </p:cNvPr>
          <p:cNvSpPr txBox="1"/>
          <p:nvPr/>
        </p:nvSpPr>
        <p:spPr>
          <a:xfrm>
            <a:off x="4090049" y="3124151"/>
            <a:ext cx="230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Montserrat" pitchFamily="2" charset="0"/>
              </a:rPr>
              <a:t>Encaminhadas para implementação</a:t>
            </a:r>
          </a:p>
        </p:txBody>
      </p:sp>
      <p:sp>
        <p:nvSpPr>
          <p:cNvPr id="6" name="Chave Direita 5">
            <a:extLst>
              <a:ext uri="{FF2B5EF4-FFF2-40B4-BE49-F238E27FC236}">
                <a16:creationId xmlns:a16="http://schemas.microsoft.com/office/drawing/2014/main" id="{4454659C-85CC-4FBE-B025-3ADD075CF19C}"/>
              </a:ext>
            </a:extLst>
          </p:cNvPr>
          <p:cNvSpPr/>
          <p:nvPr/>
        </p:nvSpPr>
        <p:spPr>
          <a:xfrm rot="10800000">
            <a:off x="2694039" y="2273135"/>
            <a:ext cx="351104" cy="1374235"/>
          </a:xfrm>
          <a:prstGeom prst="rightBrace">
            <a:avLst>
              <a:gd name="adj1" fmla="val 8333"/>
              <a:gd name="adj2" fmla="val 74143"/>
            </a:avLst>
          </a:prstGeom>
          <a:ln w="19050">
            <a:solidFill>
              <a:srgbClr val="235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86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Agrupar 142">
            <a:extLst>
              <a:ext uri="{FF2B5EF4-FFF2-40B4-BE49-F238E27FC236}">
                <a16:creationId xmlns:a16="http://schemas.microsoft.com/office/drawing/2014/main" id="{27990AB0-B7FF-4327-800C-2F66F0F51BCD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44" name="Forma Livre: Forma 46">
              <a:extLst>
                <a:ext uri="{FF2B5EF4-FFF2-40B4-BE49-F238E27FC236}">
                  <a16:creationId xmlns:a16="http://schemas.microsoft.com/office/drawing/2014/main" id="{4AF0EC4A-2612-407B-A784-B4AE8EBE5916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5" name="Forma Livre: Forma 47">
              <a:extLst>
                <a:ext uri="{FF2B5EF4-FFF2-40B4-BE49-F238E27FC236}">
                  <a16:creationId xmlns:a16="http://schemas.microsoft.com/office/drawing/2014/main" id="{B00E7A03-66DC-4A07-A1ED-12822B737D43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6" name="Forma Livre: Forma 48">
              <a:extLst>
                <a:ext uri="{FF2B5EF4-FFF2-40B4-BE49-F238E27FC236}">
                  <a16:creationId xmlns:a16="http://schemas.microsoft.com/office/drawing/2014/main" id="{D7B50133-3E9A-4507-8DD2-2C3F4D01415F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63" name="Título 3">
            <a:extLst>
              <a:ext uri="{FF2B5EF4-FFF2-40B4-BE49-F238E27FC236}">
                <a16:creationId xmlns:a16="http://schemas.microsoft.com/office/drawing/2014/main" id="{A6D37666-DBB8-4223-AC4A-578EE2F47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215959"/>
            <a:ext cx="10987644" cy="1075692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 SUBAÇÕES PEARC – </a:t>
            </a:r>
            <a:b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</a:br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1 Ciclo DO PEARC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07D24ADA-C60A-408C-9E96-C7819C3722A7}"/>
              </a:ext>
            </a:extLst>
          </p:cNvPr>
          <p:cNvSpPr txBox="1"/>
          <p:nvPr/>
        </p:nvSpPr>
        <p:spPr>
          <a:xfrm>
            <a:off x="9157120" y="1096144"/>
            <a:ext cx="864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18825"/>
                </a:solidFill>
                <a:latin typeface="Montserrat" pitchFamily="2" charset="0"/>
              </a:rPr>
              <a:t>46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BDCE0DE7-EEC9-4386-B7B5-3D9A73B8E343}"/>
              </a:ext>
            </a:extLst>
          </p:cNvPr>
          <p:cNvSpPr txBox="1"/>
          <p:nvPr/>
        </p:nvSpPr>
        <p:spPr>
          <a:xfrm>
            <a:off x="8842226" y="1730082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18825"/>
                </a:solidFill>
                <a:latin typeface="Montserrat" pitchFamily="2" charset="0"/>
              </a:rPr>
              <a:t>AÇÕES 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93EC6B7E-FB3C-48F9-A87F-197E6C3F7158}"/>
              </a:ext>
            </a:extLst>
          </p:cNvPr>
          <p:cNvSpPr txBox="1"/>
          <p:nvPr/>
        </p:nvSpPr>
        <p:spPr>
          <a:xfrm>
            <a:off x="9144937" y="2621762"/>
            <a:ext cx="933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18825"/>
                </a:solidFill>
                <a:latin typeface="Montserrat" pitchFamily="2" charset="0"/>
              </a:rPr>
              <a:t>101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B48E4042-6D72-47B0-8097-A5E6F8618791}"/>
              </a:ext>
            </a:extLst>
          </p:cNvPr>
          <p:cNvSpPr txBox="1"/>
          <p:nvPr/>
        </p:nvSpPr>
        <p:spPr>
          <a:xfrm>
            <a:off x="8495746" y="3284651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18825"/>
                </a:solidFill>
                <a:latin typeface="Montserrat" pitchFamily="2" charset="0"/>
              </a:rPr>
              <a:t>SUBAÇÕES</a:t>
            </a:r>
          </a:p>
        </p:txBody>
      </p:sp>
      <p:graphicFrame>
        <p:nvGraphicFramePr>
          <p:cNvPr id="68" name="Tabela 67">
            <a:extLst>
              <a:ext uri="{FF2B5EF4-FFF2-40B4-BE49-F238E27FC236}">
                <a16:creationId xmlns:a16="http://schemas.microsoft.com/office/drawing/2014/main" id="{40D30967-54DD-49ED-B1A0-E3FFFF44C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33287"/>
              </p:ext>
            </p:extLst>
          </p:nvPr>
        </p:nvGraphicFramePr>
        <p:xfrm>
          <a:off x="308941" y="1660635"/>
          <a:ext cx="7281110" cy="3745790"/>
        </p:xfrm>
        <a:graphic>
          <a:graphicData uri="http://schemas.openxmlformats.org/drawingml/2006/table">
            <a:tbl>
              <a:tblPr firstRow="1" lastRow="1">
                <a:tableStyleId>{21E4AEA4-8DFA-4A89-87EB-49C32662AFE0}</a:tableStyleId>
              </a:tblPr>
              <a:tblGrid>
                <a:gridCol w="4247293">
                  <a:extLst>
                    <a:ext uri="{9D8B030D-6E8A-4147-A177-3AD203B41FA5}">
                      <a16:colId xmlns:a16="http://schemas.microsoft.com/office/drawing/2014/main" val="2357526296"/>
                    </a:ext>
                  </a:extLst>
                </a:gridCol>
                <a:gridCol w="1174532">
                  <a:extLst>
                    <a:ext uri="{9D8B030D-6E8A-4147-A177-3AD203B41FA5}">
                      <a16:colId xmlns:a16="http://schemas.microsoft.com/office/drawing/2014/main" val="1610887988"/>
                    </a:ext>
                  </a:extLst>
                </a:gridCol>
                <a:gridCol w="1172224">
                  <a:extLst>
                    <a:ext uri="{9D8B030D-6E8A-4147-A177-3AD203B41FA5}">
                      <a16:colId xmlns:a16="http://schemas.microsoft.com/office/drawing/2014/main" val="1993274789"/>
                    </a:ext>
                  </a:extLst>
                </a:gridCol>
                <a:gridCol w="687061">
                  <a:extLst>
                    <a:ext uri="{9D8B030D-6E8A-4147-A177-3AD203B41FA5}">
                      <a16:colId xmlns:a16="http://schemas.microsoft.com/office/drawing/2014/main" val="1668192346"/>
                    </a:ext>
                  </a:extLst>
                </a:gridCol>
              </a:tblGrid>
              <a:tr h="7598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Ações/</a:t>
                      </a:r>
                      <a:r>
                        <a:rPr lang="pt-BR" sz="1800" u="none" strike="noStrike" dirty="0" err="1">
                          <a:effectLst/>
                        </a:rPr>
                        <a:t>Subações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Total </a:t>
                      </a:r>
                      <a:r>
                        <a:rPr lang="pt-BR" sz="1800" u="none" strike="noStrike" dirty="0" err="1">
                          <a:effectLst/>
                        </a:rPr>
                        <a:t>Subações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err="1">
                          <a:effectLst/>
                        </a:rPr>
                        <a:t>Subações</a:t>
                      </a:r>
                      <a:r>
                        <a:rPr lang="pt-BR" sz="1800" u="none" strike="noStrike" dirty="0">
                          <a:effectLst/>
                        </a:rPr>
                        <a:t> do 1º Ciclo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9917569"/>
                  </a:ext>
                </a:extLst>
              </a:tr>
              <a:tr h="3302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Ações Gerais (AG)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8432299"/>
                  </a:ext>
                </a:extLst>
              </a:tr>
              <a:tr h="3302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Biodiversidade (EB)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53923"/>
                  </a:ext>
                </a:extLst>
              </a:tr>
              <a:tr h="3302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Infraestrutura (EI)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1095147"/>
                  </a:ext>
                </a:extLst>
              </a:tr>
              <a:tr h="3302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Justiça Climática (EJC)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2155228"/>
                  </a:ext>
                </a:extLst>
              </a:tr>
              <a:tr h="3302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Saúde Única (ESU)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92112"/>
                  </a:ext>
                </a:extLst>
              </a:tr>
              <a:tr h="3302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Segurança Alimentar e Nutricional (ESAN)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582342"/>
                  </a:ext>
                </a:extLst>
              </a:tr>
              <a:tr h="3302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Segurança Hídrica (ESH)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5860620"/>
                  </a:ext>
                </a:extLst>
              </a:tr>
              <a:tr h="3302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Zona Costeira (EZC)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9700919"/>
                  </a:ext>
                </a:extLst>
              </a:tr>
              <a:tr h="3440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Total Geral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233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43%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1081957"/>
                  </a:ext>
                </a:extLst>
              </a:tr>
            </a:tbl>
          </a:graphicData>
        </a:graphic>
      </p:graphicFrame>
      <p:sp>
        <p:nvSpPr>
          <p:cNvPr id="69" name="CaixaDeTexto 68">
            <a:extLst>
              <a:ext uri="{FF2B5EF4-FFF2-40B4-BE49-F238E27FC236}">
                <a16:creationId xmlns:a16="http://schemas.microsoft.com/office/drawing/2014/main" id="{BCD4558A-BE29-47EE-A47A-AA6DBEBBC462}"/>
              </a:ext>
            </a:extLst>
          </p:cNvPr>
          <p:cNvSpPr txBox="1"/>
          <p:nvPr/>
        </p:nvSpPr>
        <p:spPr>
          <a:xfrm>
            <a:off x="8998422" y="5316296"/>
            <a:ext cx="1138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EBCB7A"/>
                </a:solidFill>
                <a:latin typeface="Montserrat" pitchFamily="2" charset="0"/>
              </a:rPr>
              <a:t>55%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E8818F9-1DB3-468D-BFBA-E44409ADC6DB}"/>
              </a:ext>
            </a:extLst>
          </p:cNvPr>
          <p:cNvSpPr txBox="1"/>
          <p:nvPr/>
        </p:nvSpPr>
        <p:spPr>
          <a:xfrm>
            <a:off x="8281161" y="5903377"/>
            <a:ext cx="2808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Montserrat" pitchFamily="2" charset="0"/>
              </a:rPr>
              <a:t>das </a:t>
            </a:r>
            <a:r>
              <a:rPr lang="pt-BR" sz="1400" dirty="0" err="1">
                <a:latin typeface="Montserrat" pitchFamily="2" charset="0"/>
              </a:rPr>
              <a:t>Subações</a:t>
            </a:r>
            <a:r>
              <a:rPr lang="pt-BR" sz="1400" dirty="0">
                <a:latin typeface="Montserrat" pitchFamily="2" charset="0"/>
              </a:rPr>
              <a:t> indicadas pelo Conselho Estadual de Mudanças Climáticas</a:t>
            </a:r>
          </a:p>
        </p:txBody>
      </p:sp>
      <p:pic>
        <p:nvPicPr>
          <p:cNvPr id="71" name="Gráfico 70" descr="Brinde com preenchimento sólido">
            <a:extLst>
              <a:ext uri="{FF2B5EF4-FFF2-40B4-BE49-F238E27FC236}">
                <a16:creationId xmlns:a16="http://schemas.microsoft.com/office/drawing/2014/main" id="{01175055-6A7F-447D-88B2-75EEFA650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7847" y="400952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9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215959"/>
            <a:ext cx="10987644" cy="1075692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 SUBAÇÕES PEARC – </a:t>
            </a:r>
            <a:b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</a:br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1 Ciclo DO PEARC</a:t>
            </a:r>
          </a:p>
        </p:txBody>
      </p:sp>
      <p:grpSp>
        <p:nvGrpSpPr>
          <p:cNvPr id="143" name="Agrupar 142">
            <a:extLst>
              <a:ext uri="{FF2B5EF4-FFF2-40B4-BE49-F238E27FC236}">
                <a16:creationId xmlns:a16="http://schemas.microsoft.com/office/drawing/2014/main" id="{27990AB0-B7FF-4327-800C-2F66F0F51BCD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44" name="Forma Livre: Forma 46">
              <a:extLst>
                <a:ext uri="{FF2B5EF4-FFF2-40B4-BE49-F238E27FC236}">
                  <a16:creationId xmlns:a16="http://schemas.microsoft.com/office/drawing/2014/main" id="{4AF0EC4A-2612-407B-A784-B4AE8EBE5916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5" name="Forma Livre: Forma 47">
              <a:extLst>
                <a:ext uri="{FF2B5EF4-FFF2-40B4-BE49-F238E27FC236}">
                  <a16:creationId xmlns:a16="http://schemas.microsoft.com/office/drawing/2014/main" id="{B00E7A03-66DC-4A07-A1ED-12822B737D43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6" name="Forma Livre: Forma 48">
              <a:extLst>
                <a:ext uri="{FF2B5EF4-FFF2-40B4-BE49-F238E27FC236}">
                  <a16:creationId xmlns:a16="http://schemas.microsoft.com/office/drawing/2014/main" id="{D7B50133-3E9A-4507-8DD2-2C3F4D01415F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D4B303-E5D0-4794-924F-E4521B8D6B83}"/>
              </a:ext>
            </a:extLst>
          </p:cNvPr>
          <p:cNvSpPr txBox="1"/>
          <p:nvPr/>
        </p:nvSpPr>
        <p:spPr>
          <a:xfrm>
            <a:off x="6355655" y="778287"/>
            <a:ext cx="864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18825"/>
                </a:solidFill>
                <a:latin typeface="Montserrat" pitchFamily="2" charset="0"/>
              </a:rPr>
              <a:t>46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41AA2FDC-20E4-4009-B806-DD1DBC1B0823}"/>
              </a:ext>
            </a:extLst>
          </p:cNvPr>
          <p:cNvSpPr txBox="1"/>
          <p:nvPr/>
        </p:nvSpPr>
        <p:spPr>
          <a:xfrm>
            <a:off x="6040761" y="1412225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18825"/>
                </a:solidFill>
                <a:latin typeface="Montserrat" pitchFamily="2" charset="0"/>
              </a:rPr>
              <a:t>AÇÕES </a:t>
            </a:r>
          </a:p>
        </p:txBody>
      </p:sp>
      <p:sp>
        <p:nvSpPr>
          <p:cNvPr id="250" name="CaixaDeTexto 249">
            <a:extLst>
              <a:ext uri="{FF2B5EF4-FFF2-40B4-BE49-F238E27FC236}">
                <a16:creationId xmlns:a16="http://schemas.microsoft.com/office/drawing/2014/main" id="{9334837F-DA76-45B5-B1A4-61FC5A84E306}"/>
              </a:ext>
            </a:extLst>
          </p:cNvPr>
          <p:cNvSpPr txBox="1"/>
          <p:nvPr/>
        </p:nvSpPr>
        <p:spPr>
          <a:xfrm>
            <a:off x="8745489" y="746340"/>
            <a:ext cx="933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18825"/>
                </a:solidFill>
                <a:latin typeface="Montserrat" pitchFamily="2" charset="0"/>
              </a:rPr>
              <a:t>101</a:t>
            </a:r>
          </a:p>
        </p:txBody>
      </p:sp>
      <p:sp>
        <p:nvSpPr>
          <p:cNvPr id="251" name="CaixaDeTexto 250">
            <a:extLst>
              <a:ext uri="{FF2B5EF4-FFF2-40B4-BE49-F238E27FC236}">
                <a16:creationId xmlns:a16="http://schemas.microsoft.com/office/drawing/2014/main" id="{4F97DF77-F792-48F9-94B8-EE374341DDF5}"/>
              </a:ext>
            </a:extLst>
          </p:cNvPr>
          <p:cNvSpPr txBox="1"/>
          <p:nvPr/>
        </p:nvSpPr>
        <p:spPr>
          <a:xfrm>
            <a:off x="8096298" y="1409229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18825"/>
                </a:solidFill>
                <a:latin typeface="Montserrat" pitchFamily="2" charset="0"/>
              </a:rPr>
              <a:t>SUBAÇÕES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232D90D-CD94-4681-807C-B39D36A3D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331807"/>
              </p:ext>
            </p:extLst>
          </p:nvPr>
        </p:nvGraphicFramePr>
        <p:xfrm>
          <a:off x="30355" y="1853979"/>
          <a:ext cx="11370306" cy="484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3" name="Gráfico 2">
            <a:extLst>
              <a:ext uri="{FF2B5EF4-FFF2-40B4-BE49-F238E27FC236}">
                <a16:creationId xmlns:a16="http://schemas.microsoft.com/office/drawing/2014/main" id="{57E92E5C-10BF-4CC6-B5F2-D8D7A8276A4D}"/>
              </a:ext>
            </a:extLst>
          </p:cNvPr>
          <p:cNvGrpSpPr/>
          <p:nvPr/>
        </p:nvGrpSpPr>
        <p:grpSpPr>
          <a:xfrm>
            <a:off x="7775719" y="2326699"/>
            <a:ext cx="791338" cy="786806"/>
            <a:chOff x="-2992908" y="187036"/>
            <a:chExt cx="1246971" cy="1246909"/>
          </a:xfrm>
        </p:grpSpPr>
        <p:sp>
          <p:nvSpPr>
            <p:cNvPr id="74" name="Forma Livre: Forma 70">
              <a:extLst>
                <a:ext uri="{FF2B5EF4-FFF2-40B4-BE49-F238E27FC236}">
                  <a16:creationId xmlns:a16="http://schemas.microsoft.com/office/drawing/2014/main" id="{E8D30E96-6B02-4A2A-B263-20CC2BA6F89F}"/>
                </a:ext>
              </a:extLst>
            </p:cNvPr>
            <p:cNvSpPr/>
            <p:nvPr/>
          </p:nvSpPr>
          <p:spPr>
            <a:xfrm>
              <a:off x="-2992908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75" name="Gráfico 2">
              <a:extLst>
                <a:ext uri="{FF2B5EF4-FFF2-40B4-BE49-F238E27FC236}">
                  <a16:creationId xmlns:a16="http://schemas.microsoft.com/office/drawing/2014/main" id="{4C67DF24-FAF9-4EDF-A199-AB7E36150EA2}"/>
                </a:ext>
              </a:extLst>
            </p:cNvPr>
            <p:cNvGrpSpPr/>
            <p:nvPr/>
          </p:nvGrpSpPr>
          <p:grpSpPr>
            <a:xfrm>
              <a:off x="-2680432" y="274320"/>
              <a:ext cx="621958" cy="1159625"/>
              <a:chOff x="-2680432" y="274320"/>
              <a:chExt cx="621958" cy="1159625"/>
            </a:xfrm>
            <a:solidFill>
              <a:srgbClr val="EBCB7A"/>
            </a:solidFill>
          </p:grpSpPr>
          <p:sp>
            <p:nvSpPr>
              <p:cNvPr id="150" name="Forma Livre: Forma 84">
                <a:extLst>
                  <a:ext uri="{FF2B5EF4-FFF2-40B4-BE49-F238E27FC236}">
                    <a16:creationId xmlns:a16="http://schemas.microsoft.com/office/drawing/2014/main" id="{BF57187B-2064-4386-B0CB-C2CA91A9AD72}"/>
                  </a:ext>
                </a:extLst>
              </p:cNvPr>
              <p:cNvSpPr/>
              <p:nvPr/>
            </p:nvSpPr>
            <p:spPr>
              <a:xfrm>
                <a:off x="-2680432" y="680625"/>
                <a:ext cx="621958" cy="753320"/>
              </a:xfrm>
              <a:custGeom>
                <a:avLst/>
                <a:gdLst>
                  <a:gd name="connsiteX0" fmla="*/ 0 w 621958"/>
                  <a:gd name="connsiteY0" fmla="*/ 310979 h 753320"/>
                  <a:gd name="connsiteX1" fmla="*/ 310979 w 621958"/>
                  <a:gd name="connsiteY1" fmla="*/ 0 h 753320"/>
                  <a:gd name="connsiteX2" fmla="*/ 621958 w 621958"/>
                  <a:gd name="connsiteY2" fmla="*/ 310979 h 753320"/>
                  <a:gd name="connsiteX3" fmla="*/ 621958 w 621958"/>
                  <a:gd name="connsiteY3" fmla="*/ 753320 h 753320"/>
                  <a:gd name="connsiteX4" fmla="*/ 62 w 621958"/>
                  <a:gd name="connsiteY4" fmla="*/ 753320 h 753320"/>
                  <a:gd name="connsiteX5" fmla="*/ 62 w 621958"/>
                  <a:gd name="connsiteY5" fmla="*/ 310979 h 75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753320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753320"/>
                    </a:lnTo>
                    <a:lnTo>
                      <a:pt x="62" y="753320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85">
                <a:extLst>
                  <a:ext uri="{FF2B5EF4-FFF2-40B4-BE49-F238E27FC236}">
                    <a16:creationId xmlns:a16="http://schemas.microsoft.com/office/drawing/2014/main" id="{D9A71E8B-4669-45E2-8596-D49FFC524F61}"/>
                  </a:ext>
                </a:extLst>
              </p:cNvPr>
              <p:cNvSpPr/>
              <p:nvPr/>
            </p:nvSpPr>
            <p:spPr>
              <a:xfrm>
                <a:off x="-2558298" y="274320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6" name="Gráfico 2">
              <a:extLst>
                <a:ext uri="{FF2B5EF4-FFF2-40B4-BE49-F238E27FC236}">
                  <a16:creationId xmlns:a16="http://schemas.microsoft.com/office/drawing/2014/main" id="{59DBD0E8-5B5B-48E0-A8A8-61F6454B2CCF}"/>
                </a:ext>
              </a:extLst>
            </p:cNvPr>
            <p:cNvGrpSpPr/>
            <p:nvPr/>
          </p:nvGrpSpPr>
          <p:grpSpPr>
            <a:xfrm>
              <a:off x="-2992908" y="274320"/>
              <a:ext cx="311976" cy="1159625"/>
              <a:chOff x="-2992908" y="274320"/>
              <a:chExt cx="311976" cy="1159625"/>
            </a:xfrm>
            <a:solidFill>
              <a:srgbClr val="EBCB7A"/>
            </a:solidFill>
          </p:grpSpPr>
          <p:sp>
            <p:nvSpPr>
              <p:cNvPr id="148" name="Forma Livre: Forma 82">
                <a:extLst>
                  <a:ext uri="{FF2B5EF4-FFF2-40B4-BE49-F238E27FC236}">
                    <a16:creationId xmlns:a16="http://schemas.microsoft.com/office/drawing/2014/main" id="{B7211FE3-BC10-42FC-ABBE-478147F01354}"/>
                  </a:ext>
                </a:extLst>
              </p:cNvPr>
              <p:cNvSpPr/>
              <p:nvPr/>
            </p:nvSpPr>
            <p:spPr>
              <a:xfrm>
                <a:off x="-2992908" y="680687"/>
                <a:ext cx="311976" cy="753257"/>
              </a:xfrm>
              <a:custGeom>
                <a:avLst/>
                <a:gdLst>
                  <a:gd name="connsiteX0" fmla="*/ 1060 w 311976"/>
                  <a:gd name="connsiteY0" fmla="*/ 0 h 753257"/>
                  <a:gd name="connsiteX1" fmla="*/ 0 w 311976"/>
                  <a:gd name="connsiteY1" fmla="*/ 0 h 753257"/>
                  <a:gd name="connsiteX2" fmla="*/ 0 w 311976"/>
                  <a:gd name="connsiteY2" fmla="*/ 753258 h 753257"/>
                  <a:gd name="connsiteX3" fmla="*/ 311977 w 311976"/>
                  <a:gd name="connsiteY3" fmla="*/ 753258 h 753257"/>
                  <a:gd name="connsiteX4" fmla="*/ 311977 w 311976"/>
                  <a:gd name="connsiteY4" fmla="*/ 310917 h 753257"/>
                  <a:gd name="connsiteX5" fmla="*/ 1060 w 311976"/>
                  <a:gd name="connsiteY5" fmla="*/ 0 h 75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976" h="753257">
                    <a:moveTo>
                      <a:pt x="1060" y="0"/>
                    </a:moveTo>
                    <a:cubicBezTo>
                      <a:pt x="686" y="0"/>
                      <a:pt x="374" y="0"/>
                      <a:pt x="0" y="0"/>
                    </a:cubicBezTo>
                    <a:lnTo>
                      <a:pt x="0" y="753258"/>
                    </a:lnTo>
                    <a:lnTo>
                      <a:pt x="311977" y="753258"/>
                    </a:lnTo>
                    <a:lnTo>
                      <a:pt x="311977" y="310917"/>
                    </a:lnTo>
                    <a:cubicBezTo>
                      <a:pt x="311977" y="139217"/>
                      <a:pt x="172759" y="0"/>
                      <a:pt x="1060" y="0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83">
                <a:extLst>
                  <a:ext uri="{FF2B5EF4-FFF2-40B4-BE49-F238E27FC236}">
                    <a16:creationId xmlns:a16="http://schemas.microsoft.com/office/drawing/2014/main" id="{1814637D-E663-4005-8DCE-867542CE07C0}"/>
                  </a:ext>
                </a:extLst>
              </p:cNvPr>
              <p:cNvSpPr/>
              <p:nvPr/>
            </p:nvSpPr>
            <p:spPr>
              <a:xfrm>
                <a:off x="-2992908" y="274320"/>
                <a:ext cx="186288" cy="374072"/>
              </a:xfrm>
              <a:custGeom>
                <a:avLst/>
                <a:gdLst>
                  <a:gd name="connsiteX0" fmla="*/ 0 w 186288"/>
                  <a:gd name="connsiteY0" fmla="*/ 0 h 374072"/>
                  <a:gd name="connsiteX1" fmla="*/ 0 w 186288"/>
                  <a:gd name="connsiteY1" fmla="*/ 374073 h 374072"/>
                  <a:gd name="connsiteX2" fmla="*/ 186288 w 186288"/>
                  <a:gd name="connsiteY2" fmla="*/ 187036 h 374072"/>
                  <a:gd name="connsiteX3" fmla="*/ 0 w 186288"/>
                  <a:gd name="connsiteY3" fmla="*/ 0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288" h="374072">
                    <a:moveTo>
                      <a:pt x="0" y="0"/>
                    </a:moveTo>
                    <a:lnTo>
                      <a:pt x="0" y="374073"/>
                    </a:lnTo>
                    <a:cubicBezTo>
                      <a:pt x="102932" y="373636"/>
                      <a:pt x="186288" y="290093"/>
                      <a:pt x="186288" y="187036"/>
                    </a:cubicBezTo>
                    <a:cubicBezTo>
                      <a:pt x="186288" y="83979"/>
                      <a:pt x="102932" y="436"/>
                      <a:pt x="0" y="0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7" name="Gráfico 2">
              <a:extLst>
                <a:ext uri="{FF2B5EF4-FFF2-40B4-BE49-F238E27FC236}">
                  <a16:creationId xmlns:a16="http://schemas.microsoft.com/office/drawing/2014/main" id="{9AEC57FF-E170-4FC0-9FD2-FC1FAFF6A677}"/>
                </a:ext>
              </a:extLst>
            </p:cNvPr>
            <p:cNvGrpSpPr/>
            <p:nvPr/>
          </p:nvGrpSpPr>
          <p:grpSpPr>
            <a:xfrm>
              <a:off x="-2992908" y="586047"/>
              <a:ext cx="621958" cy="847898"/>
              <a:chOff x="-2992908" y="586047"/>
              <a:chExt cx="621958" cy="847898"/>
            </a:xfrm>
            <a:solidFill>
              <a:srgbClr val="F18825"/>
            </a:solidFill>
          </p:grpSpPr>
          <p:sp>
            <p:nvSpPr>
              <p:cNvPr id="84" name="Forma Livre: Forma 80">
                <a:extLst>
                  <a:ext uri="{FF2B5EF4-FFF2-40B4-BE49-F238E27FC236}">
                    <a16:creationId xmlns:a16="http://schemas.microsoft.com/office/drawing/2014/main" id="{9033FBC9-C04E-4CAF-A967-D5E774F5F790}"/>
                  </a:ext>
                </a:extLst>
              </p:cNvPr>
              <p:cNvSpPr/>
              <p:nvPr/>
            </p:nvSpPr>
            <p:spPr>
              <a:xfrm>
                <a:off x="-2992908" y="992352"/>
                <a:ext cx="621958" cy="441592"/>
              </a:xfrm>
              <a:custGeom>
                <a:avLst/>
                <a:gdLst>
                  <a:gd name="connsiteX0" fmla="*/ 0 w 621958"/>
                  <a:gd name="connsiteY0" fmla="*/ 310979 h 441592"/>
                  <a:gd name="connsiteX1" fmla="*/ 310979 w 621958"/>
                  <a:gd name="connsiteY1" fmla="*/ 0 h 441592"/>
                  <a:gd name="connsiteX2" fmla="*/ 621958 w 621958"/>
                  <a:gd name="connsiteY2" fmla="*/ 310979 h 441592"/>
                  <a:gd name="connsiteX3" fmla="*/ 621958 w 621958"/>
                  <a:gd name="connsiteY3" fmla="*/ 441593 h 441592"/>
                  <a:gd name="connsiteX4" fmla="*/ 62 w 621958"/>
                  <a:gd name="connsiteY4" fmla="*/ 441593 h 441592"/>
                  <a:gd name="connsiteX5" fmla="*/ 62 w 621958"/>
                  <a:gd name="connsiteY5" fmla="*/ 310979 h 44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441592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441593"/>
                    </a:lnTo>
                    <a:lnTo>
                      <a:pt x="62" y="441593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81">
                <a:extLst>
                  <a:ext uri="{FF2B5EF4-FFF2-40B4-BE49-F238E27FC236}">
                    <a16:creationId xmlns:a16="http://schemas.microsoft.com/office/drawing/2014/main" id="{0A883394-3343-4F0C-A23F-3A2FB138B3C2}"/>
                  </a:ext>
                </a:extLst>
              </p:cNvPr>
              <p:cNvSpPr/>
              <p:nvPr/>
            </p:nvSpPr>
            <p:spPr>
              <a:xfrm>
                <a:off x="-2869277" y="586047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8" name="Gráfico 2">
              <a:extLst>
                <a:ext uri="{FF2B5EF4-FFF2-40B4-BE49-F238E27FC236}">
                  <a16:creationId xmlns:a16="http://schemas.microsoft.com/office/drawing/2014/main" id="{241E7B4E-FB2C-4BB9-8335-A2E4AEC7A8D6}"/>
                </a:ext>
              </a:extLst>
            </p:cNvPr>
            <p:cNvGrpSpPr/>
            <p:nvPr/>
          </p:nvGrpSpPr>
          <p:grpSpPr>
            <a:xfrm>
              <a:off x="-2055918" y="274320"/>
              <a:ext cx="309919" cy="1159625"/>
              <a:chOff x="-2055918" y="274320"/>
              <a:chExt cx="309919" cy="1159625"/>
            </a:xfrm>
            <a:solidFill>
              <a:srgbClr val="EBCB7A"/>
            </a:solidFill>
          </p:grpSpPr>
          <p:sp>
            <p:nvSpPr>
              <p:cNvPr id="82" name="Forma Livre: Forma 78">
                <a:extLst>
                  <a:ext uri="{FF2B5EF4-FFF2-40B4-BE49-F238E27FC236}">
                    <a16:creationId xmlns:a16="http://schemas.microsoft.com/office/drawing/2014/main" id="{094A1106-2463-4016-BAFA-EAB6E36D5974}"/>
                  </a:ext>
                </a:extLst>
              </p:cNvPr>
              <p:cNvSpPr/>
              <p:nvPr/>
            </p:nvSpPr>
            <p:spPr>
              <a:xfrm>
                <a:off x="-1933783" y="274320"/>
                <a:ext cx="187784" cy="374072"/>
              </a:xfrm>
              <a:custGeom>
                <a:avLst/>
                <a:gdLst>
                  <a:gd name="connsiteX0" fmla="*/ 187785 w 187784"/>
                  <a:gd name="connsiteY0" fmla="*/ 0 h 374072"/>
                  <a:gd name="connsiteX1" fmla="*/ 187036 w 187784"/>
                  <a:gd name="connsiteY1" fmla="*/ 0 h 374072"/>
                  <a:gd name="connsiteX2" fmla="*/ 0 w 187784"/>
                  <a:gd name="connsiteY2" fmla="*/ 187036 h 374072"/>
                  <a:gd name="connsiteX3" fmla="*/ 187036 w 187784"/>
                  <a:gd name="connsiteY3" fmla="*/ 374073 h 374072"/>
                  <a:gd name="connsiteX4" fmla="*/ 187785 w 187784"/>
                  <a:gd name="connsiteY4" fmla="*/ 374073 h 374072"/>
                  <a:gd name="connsiteX5" fmla="*/ 187785 w 187784"/>
                  <a:gd name="connsiteY5" fmla="*/ 0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784" h="374072">
                    <a:moveTo>
                      <a:pt x="187785" y="0"/>
                    </a:moveTo>
                    <a:cubicBezTo>
                      <a:pt x="187535" y="0"/>
                      <a:pt x="187286" y="0"/>
                      <a:pt x="187036" y="0"/>
                    </a:cubicBezTo>
                    <a:cubicBezTo>
                      <a:pt x="83730" y="0"/>
                      <a:pt x="0" y="83730"/>
                      <a:pt x="0" y="187036"/>
                    </a:cubicBezTo>
                    <a:cubicBezTo>
                      <a:pt x="0" y="290343"/>
                      <a:pt x="83730" y="374073"/>
                      <a:pt x="187036" y="374073"/>
                    </a:cubicBezTo>
                    <a:cubicBezTo>
                      <a:pt x="187286" y="374073"/>
                      <a:pt x="187535" y="374073"/>
                      <a:pt x="187785" y="374073"/>
                    </a:cubicBezTo>
                    <a:lnTo>
                      <a:pt x="187785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79">
                <a:extLst>
                  <a:ext uri="{FF2B5EF4-FFF2-40B4-BE49-F238E27FC236}">
                    <a16:creationId xmlns:a16="http://schemas.microsoft.com/office/drawing/2014/main" id="{9E90755E-9E3C-446A-B42C-11CBFF057DF2}"/>
                  </a:ext>
                </a:extLst>
              </p:cNvPr>
              <p:cNvSpPr/>
              <p:nvPr/>
            </p:nvSpPr>
            <p:spPr>
              <a:xfrm>
                <a:off x="-2055918" y="680687"/>
                <a:ext cx="309919" cy="753257"/>
              </a:xfrm>
              <a:custGeom>
                <a:avLst/>
                <a:gdLst>
                  <a:gd name="connsiteX0" fmla="*/ 309919 w 309919"/>
                  <a:gd name="connsiteY0" fmla="*/ 0 h 753257"/>
                  <a:gd name="connsiteX1" fmla="*/ 0 w 309919"/>
                  <a:gd name="connsiteY1" fmla="*/ 310917 h 753257"/>
                  <a:gd name="connsiteX2" fmla="*/ 0 w 309919"/>
                  <a:gd name="connsiteY2" fmla="*/ 753258 h 753257"/>
                  <a:gd name="connsiteX3" fmla="*/ 309919 w 309919"/>
                  <a:gd name="connsiteY3" fmla="*/ 753258 h 753257"/>
                  <a:gd name="connsiteX4" fmla="*/ 309919 w 309919"/>
                  <a:gd name="connsiteY4" fmla="*/ 0 h 75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919" h="753257">
                    <a:moveTo>
                      <a:pt x="309919" y="0"/>
                    </a:moveTo>
                    <a:cubicBezTo>
                      <a:pt x="138656" y="561"/>
                      <a:pt x="0" y="139529"/>
                      <a:pt x="0" y="310917"/>
                    </a:cubicBezTo>
                    <a:lnTo>
                      <a:pt x="0" y="753258"/>
                    </a:lnTo>
                    <a:lnTo>
                      <a:pt x="309919" y="753258"/>
                    </a:lnTo>
                    <a:lnTo>
                      <a:pt x="309919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9" name="Gráfico 2">
              <a:extLst>
                <a:ext uri="{FF2B5EF4-FFF2-40B4-BE49-F238E27FC236}">
                  <a16:creationId xmlns:a16="http://schemas.microsoft.com/office/drawing/2014/main" id="{DAF86AE0-3AF5-4438-90A8-5BFF690C4783}"/>
                </a:ext>
              </a:extLst>
            </p:cNvPr>
            <p:cNvGrpSpPr/>
            <p:nvPr/>
          </p:nvGrpSpPr>
          <p:grpSpPr>
            <a:xfrm>
              <a:off x="-2367894" y="586047"/>
              <a:ext cx="621958" cy="847898"/>
              <a:chOff x="-2367894" y="586047"/>
              <a:chExt cx="621958" cy="847898"/>
            </a:xfrm>
            <a:solidFill>
              <a:srgbClr val="F18825"/>
            </a:solidFill>
          </p:grpSpPr>
          <p:sp>
            <p:nvSpPr>
              <p:cNvPr id="80" name="Forma Livre: Forma 76">
                <a:extLst>
                  <a:ext uri="{FF2B5EF4-FFF2-40B4-BE49-F238E27FC236}">
                    <a16:creationId xmlns:a16="http://schemas.microsoft.com/office/drawing/2014/main" id="{1425CAAC-84D4-4DFC-BF7F-1F5E23EF6058}"/>
                  </a:ext>
                </a:extLst>
              </p:cNvPr>
              <p:cNvSpPr/>
              <p:nvPr/>
            </p:nvSpPr>
            <p:spPr>
              <a:xfrm>
                <a:off x="-2367894" y="992352"/>
                <a:ext cx="621958" cy="441592"/>
              </a:xfrm>
              <a:custGeom>
                <a:avLst/>
                <a:gdLst>
                  <a:gd name="connsiteX0" fmla="*/ 0 w 621958"/>
                  <a:gd name="connsiteY0" fmla="*/ 310979 h 441592"/>
                  <a:gd name="connsiteX1" fmla="*/ 310979 w 621958"/>
                  <a:gd name="connsiteY1" fmla="*/ 0 h 441592"/>
                  <a:gd name="connsiteX2" fmla="*/ 621958 w 621958"/>
                  <a:gd name="connsiteY2" fmla="*/ 310979 h 441592"/>
                  <a:gd name="connsiteX3" fmla="*/ 621958 w 621958"/>
                  <a:gd name="connsiteY3" fmla="*/ 441593 h 441592"/>
                  <a:gd name="connsiteX4" fmla="*/ 62 w 621958"/>
                  <a:gd name="connsiteY4" fmla="*/ 441593 h 441592"/>
                  <a:gd name="connsiteX5" fmla="*/ 62 w 621958"/>
                  <a:gd name="connsiteY5" fmla="*/ 310979 h 44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441592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441593"/>
                    </a:lnTo>
                    <a:lnTo>
                      <a:pt x="62" y="441593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77">
                <a:extLst>
                  <a:ext uri="{FF2B5EF4-FFF2-40B4-BE49-F238E27FC236}">
                    <a16:creationId xmlns:a16="http://schemas.microsoft.com/office/drawing/2014/main" id="{752FCC40-A4DE-4357-8B37-B8734766F761}"/>
                  </a:ext>
                </a:extLst>
              </p:cNvPr>
              <p:cNvSpPr/>
              <p:nvPr/>
            </p:nvSpPr>
            <p:spPr>
              <a:xfrm>
                <a:off x="-2245822" y="586047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152" name="Gráfico 2">
            <a:extLst>
              <a:ext uri="{FF2B5EF4-FFF2-40B4-BE49-F238E27FC236}">
                <a16:creationId xmlns:a16="http://schemas.microsoft.com/office/drawing/2014/main" id="{7E598E53-612A-4836-A2E3-4B9B5A5E51C5}"/>
              </a:ext>
            </a:extLst>
          </p:cNvPr>
          <p:cNvGrpSpPr/>
          <p:nvPr/>
        </p:nvGrpSpPr>
        <p:grpSpPr>
          <a:xfrm>
            <a:off x="4886818" y="2336413"/>
            <a:ext cx="677168" cy="716339"/>
            <a:chOff x="-1560022" y="187036"/>
            <a:chExt cx="1246909" cy="1246909"/>
          </a:xfrm>
        </p:grpSpPr>
        <p:sp>
          <p:nvSpPr>
            <p:cNvPr id="153" name="Forma Livre: Forma 102">
              <a:extLst>
                <a:ext uri="{FF2B5EF4-FFF2-40B4-BE49-F238E27FC236}">
                  <a16:creationId xmlns:a16="http://schemas.microsoft.com/office/drawing/2014/main" id="{164522BB-2F58-465F-86DB-E50E0945C090}"/>
                </a:ext>
              </a:extLst>
            </p:cNvPr>
            <p:cNvSpPr/>
            <p:nvPr/>
          </p:nvSpPr>
          <p:spPr>
            <a:xfrm>
              <a:off x="-1560022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4" name="Forma Livre: Forma 103">
              <a:extLst>
                <a:ext uri="{FF2B5EF4-FFF2-40B4-BE49-F238E27FC236}">
                  <a16:creationId xmlns:a16="http://schemas.microsoft.com/office/drawing/2014/main" id="{2C47AF2F-6725-4097-A7A2-A020C3B3BAA8}"/>
                </a:ext>
              </a:extLst>
            </p:cNvPr>
            <p:cNvSpPr/>
            <p:nvPr/>
          </p:nvSpPr>
          <p:spPr>
            <a:xfrm>
              <a:off x="-1385455" y="361603"/>
              <a:ext cx="897774" cy="897774"/>
            </a:xfrm>
            <a:custGeom>
              <a:avLst/>
              <a:gdLst>
                <a:gd name="connsiteX0" fmla="*/ 0 w 897774"/>
                <a:gd name="connsiteY0" fmla="*/ 0 h 897774"/>
                <a:gd name="connsiteX1" fmla="*/ 897775 w 897774"/>
                <a:gd name="connsiteY1" fmla="*/ 0 h 897774"/>
                <a:gd name="connsiteX2" fmla="*/ 897775 w 897774"/>
                <a:gd name="connsiteY2" fmla="*/ 897775 h 897774"/>
                <a:gd name="connsiteX3" fmla="*/ 0 w 897774"/>
                <a:gd name="connsiteY3" fmla="*/ 897775 h 89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774" h="897774">
                  <a:moveTo>
                    <a:pt x="0" y="0"/>
                  </a:moveTo>
                  <a:lnTo>
                    <a:pt x="897775" y="0"/>
                  </a:lnTo>
                  <a:lnTo>
                    <a:pt x="897775" y="897775"/>
                  </a:lnTo>
                  <a:lnTo>
                    <a:pt x="0" y="897775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5" name="Forma Livre: Forma 104">
              <a:extLst>
                <a:ext uri="{FF2B5EF4-FFF2-40B4-BE49-F238E27FC236}">
                  <a16:creationId xmlns:a16="http://schemas.microsoft.com/office/drawing/2014/main" id="{DA8244CB-F419-439D-85DE-C11622B33AB2}"/>
                </a:ext>
              </a:extLst>
            </p:cNvPr>
            <p:cNvSpPr/>
            <p:nvPr/>
          </p:nvSpPr>
          <p:spPr>
            <a:xfrm>
              <a:off x="-1260764" y="486294"/>
              <a:ext cx="648392" cy="648392"/>
            </a:xfrm>
            <a:custGeom>
              <a:avLst/>
              <a:gdLst>
                <a:gd name="connsiteX0" fmla="*/ 0 w 648392"/>
                <a:gd name="connsiteY0" fmla="*/ 0 h 648392"/>
                <a:gd name="connsiteX1" fmla="*/ 648393 w 648392"/>
                <a:gd name="connsiteY1" fmla="*/ 0 h 648392"/>
                <a:gd name="connsiteX2" fmla="*/ 648393 w 648392"/>
                <a:gd name="connsiteY2" fmla="*/ 648393 h 648392"/>
                <a:gd name="connsiteX3" fmla="*/ 0 w 648392"/>
                <a:gd name="connsiteY3" fmla="*/ 648393 h 64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392" h="648392">
                  <a:moveTo>
                    <a:pt x="0" y="0"/>
                  </a:moveTo>
                  <a:lnTo>
                    <a:pt x="648393" y="0"/>
                  </a:lnTo>
                  <a:lnTo>
                    <a:pt x="648393" y="648393"/>
                  </a:lnTo>
                  <a:lnTo>
                    <a:pt x="0" y="648393"/>
                  </a:lnTo>
                  <a:close/>
                </a:path>
              </a:pathLst>
            </a:custGeom>
            <a:solidFill>
              <a:srgbClr val="EBCB7A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6" name="Forma Livre: Forma 105">
              <a:extLst>
                <a:ext uri="{FF2B5EF4-FFF2-40B4-BE49-F238E27FC236}">
                  <a16:creationId xmlns:a16="http://schemas.microsoft.com/office/drawing/2014/main" id="{728241A1-970D-46EE-B892-2DB9B5399566}"/>
                </a:ext>
              </a:extLst>
            </p:cNvPr>
            <p:cNvSpPr/>
            <p:nvPr/>
          </p:nvSpPr>
          <p:spPr>
            <a:xfrm>
              <a:off x="-1264879" y="486294"/>
              <a:ext cx="648392" cy="648392"/>
            </a:xfrm>
            <a:custGeom>
              <a:avLst/>
              <a:gdLst>
                <a:gd name="connsiteX0" fmla="*/ 324196 w 648392"/>
                <a:gd name="connsiteY0" fmla="*/ 0 h 648392"/>
                <a:gd name="connsiteX1" fmla="*/ 0 w 648392"/>
                <a:gd name="connsiteY1" fmla="*/ 0 h 648392"/>
                <a:gd name="connsiteX2" fmla="*/ 0 w 648392"/>
                <a:gd name="connsiteY2" fmla="*/ 648393 h 648392"/>
                <a:gd name="connsiteX3" fmla="*/ 324196 w 648392"/>
                <a:gd name="connsiteY3" fmla="*/ 648393 h 648392"/>
                <a:gd name="connsiteX4" fmla="*/ 324196 w 648392"/>
                <a:gd name="connsiteY4" fmla="*/ 324196 h 648392"/>
                <a:gd name="connsiteX5" fmla="*/ 648393 w 648392"/>
                <a:gd name="connsiteY5" fmla="*/ 324196 h 648392"/>
                <a:gd name="connsiteX6" fmla="*/ 648393 w 648392"/>
                <a:gd name="connsiteY6" fmla="*/ 0 h 64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392" h="648392">
                  <a:moveTo>
                    <a:pt x="324196" y="0"/>
                  </a:moveTo>
                  <a:lnTo>
                    <a:pt x="0" y="0"/>
                  </a:lnTo>
                  <a:lnTo>
                    <a:pt x="0" y="648393"/>
                  </a:lnTo>
                  <a:lnTo>
                    <a:pt x="324196" y="648393"/>
                  </a:lnTo>
                  <a:lnTo>
                    <a:pt x="324196" y="324196"/>
                  </a:lnTo>
                  <a:lnTo>
                    <a:pt x="648393" y="324196"/>
                  </a:lnTo>
                  <a:lnTo>
                    <a:pt x="648393" y="0"/>
                  </a:lnTo>
                  <a:close/>
                </a:path>
              </a:pathLst>
            </a:custGeom>
            <a:solidFill>
              <a:srgbClr val="F1882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57" name="Gráfico 2">
            <a:extLst>
              <a:ext uri="{FF2B5EF4-FFF2-40B4-BE49-F238E27FC236}">
                <a16:creationId xmlns:a16="http://schemas.microsoft.com/office/drawing/2014/main" id="{2F1188EC-9F05-4D61-9AED-391E93A29ED8}"/>
              </a:ext>
            </a:extLst>
          </p:cNvPr>
          <p:cNvGrpSpPr/>
          <p:nvPr/>
        </p:nvGrpSpPr>
        <p:grpSpPr>
          <a:xfrm>
            <a:off x="10821184" y="2323813"/>
            <a:ext cx="619826" cy="655647"/>
            <a:chOff x="-7297176" y="187036"/>
            <a:chExt cx="1246971" cy="1246909"/>
          </a:xfrm>
        </p:grpSpPr>
        <p:sp>
          <p:nvSpPr>
            <p:cNvPr id="158" name="Forma Livre: Forma 174">
              <a:extLst>
                <a:ext uri="{FF2B5EF4-FFF2-40B4-BE49-F238E27FC236}">
                  <a16:creationId xmlns:a16="http://schemas.microsoft.com/office/drawing/2014/main" id="{CC539F6E-A5FA-448D-B6D7-BA24E575706E}"/>
                </a:ext>
              </a:extLst>
            </p:cNvPr>
            <p:cNvSpPr/>
            <p:nvPr/>
          </p:nvSpPr>
          <p:spPr>
            <a:xfrm>
              <a:off x="-729711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59" name="Gráfico 2">
              <a:extLst>
                <a:ext uri="{FF2B5EF4-FFF2-40B4-BE49-F238E27FC236}">
                  <a16:creationId xmlns:a16="http://schemas.microsoft.com/office/drawing/2014/main" id="{072FF1DB-7E43-442A-B02D-68C7E9083650}"/>
                </a:ext>
              </a:extLst>
            </p:cNvPr>
            <p:cNvGrpSpPr/>
            <p:nvPr/>
          </p:nvGrpSpPr>
          <p:grpSpPr>
            <a:xfrm>
              <a:off x="-7297176" y="187036"/>
              <a:ext cx="1246971" cy="1246909"/>
              <a:chOff x="-7297176" y="187036"/>
              <a:chExt cx="1246971" cy="1246909"/>
            </a:xfrm>
          </p:grpSpPr>
          <p:grpSp>
            <p:nvGrpSpPr>
              <p:cNvPr id="160" name="Gráfico 2">
                <a:extLst>
                  <a:ext uri="{FF2B5EF4-FFF2-40B4-BE49-F238E27FC236}">
                    <a16:creationId xmlns:a16="http://schemas.microsoft.com/office/drawing/2014/main" id="{2DD7C4A7-EC4B-4D74-BF8B-FFAD97ADC3E0}"/>
                  </a:ext>
                </a:extLst>
              </p:cNvPr>
              <p:cNvGrpSpPr/>
              <p:nvPr/>
            </p:nvGrpSpPr>
            <p:grpSpPr>
              <a:xfrm>
                <a:off x="-7297176" y="798707"/>
                <a:ext cx="635300" cy="635237"/>
                <a:chOff x="-7297176" y="798707"/>
                <a:chExt cx="635300" cy="635237"/>
              </a:xfrm>
            </p:grpSpPr>
            <p:sp>
              <p:nvSpPr>
                <p:cNvPr id="167" name="Forma Livre: Forma 183">
                  <a:extLst>
                    <a:ext uri="{FF2B5EF4-FFF2-40B4-BE49-F238E27FC236}">
                      <a16:creationId xmlns:a16="http://schemas.microsoft.com/office/drawing/2014/main" id="{A631F4BD-9483-4FF2-8409-916B2F2BEED5}"/>
                    </a:ext>
                  </a:extLst>
                </p:cNvPr>
                <p:cNvSpPr/>
                <p:nvPr/>
              </p:nvSpPr>
              <p:spPr>
                <a:xfrm>
                  <a:off x="-7297113" y="798707"/>
                  <a:ext cx="635237" cy="635237"/>
                </a:xfrm>
                <a:custGeom>
                  <a:avLst/>
                  <a:gdLst>
                    <a:gd name="connsiteX0" fmla="*/ 0 w 635237"/>
                    <a:gd name="connsiteY0" fmla="*/ 11783 h 635237"/>
                    <a:gd name="connsiteX1" fmla="*/ 623455 w 635237"/>
                    <a:gd name="connsiteY1" fmla="*/ 635238 h 635237"/>
                    <a:gd name="connsiteX2" fmla="*/ 635238 w 635237"/>
                    <a:gd name="connsiteY2" fmla="*/ 635238 h 635237"/>
                    <a:gd name="connsiteX3" fmla="*/ 0 w 635237"/>
                    <a:gd name="connsiteY3" fmla="*/ 0 h 635237"/>
                    <a:gd name="connsiteX4" fmla="*/ 0 w 635237"/>
                    <a:gd name="connsiteY4" fmla="*/ 11783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0" y="11783"/>
                      </a:moveTo>
                      <a:cubicBezTo>
                        <a:pt x="0" y="355556"/>
                        <a:pt x="279682" y="635238"/>
                        <a:pt x="623455" y="635238"/>
                      </a:cubicBezTo>
                      <a:lnTo>
                        <a:pt x="635238" y="635238"/>
                      </a:lnTo>
                      <a:lnTo>
                        <a:pt x="0" y="0"/>
                      </a:lnTo>
                      <a:lnTo>
                        <a:pt x="0" y="11783"/>
                      </a:lnTo>
                      <a:close/>
                    </a:path>
                  </a:pathLst>
                </a:custGeom>
                <a:solidFill>
                  <a:srgbClr val="083028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68" name="Forma Livre: Forma 184">
                  <a:extLst>
                    <a:ext uri="{FF2B5EF4-FFF2-40B4-BE49-F238E27FC236}">
                      <a16:creationId xmlns:a16="http://schemas.microsoft.com/office/drawing/2014/main" id="{185CC4BB-A296-4FB2-9DC5-0398E837D54E}"/>
                    </a:ext>
                  </a:extLst>
                </p:cNvPr>
                <p:cNvSpPr/>
                <p:nvPr/>
              </p:nvSpPr>
              <p:spPr>
                <a:xfrm>
                  <a:off x="-7297176" y="798707"/>
                  <a:ext cx="635237" cy="635237"/>
                </a:xfrm>
                <a:custGeom>
                  <a:avLst/>
                  <a:gdLst>
                    <a:gd name="connsiteX0" fmla="*/ 11783 w 635237"/>
                    <a:gd name="connsiteY0" fmla="*/ 0 h 635237"/>
                    <a:gd name="connsiteX1" fmla="*/ 0 w 635237"/>
                    <a:gd name="connsiteY1" fmla="*/ 0 h 635237"/>
                    <a:gd name="connsiteX2" fmla="*/ 635238 w 635237"/>
                    <a:gd name="connsiteY2" fmla="*/ 635238 h 635237"/>
                    <a:gd name="connsiteX3" fmla="*/ 635238 w 635237"/>
                    <a:gd name="connsiteY3" fmla="*/ 623455 h 635237"/>
                    <a:gd name="connsiteX4" fmla="*/ 11783 w 635237"/>
                    <a:gd name="connsiteY4" fmla="*/ 0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11783" y="0"/>
                      </a:moveTo>
                      <a:lnTo>
                        <a:pt x="0" y="0"/>
                      </a:lnTo>
                      <a:lnTo>
                        <a:pt x="635238" y="635238"/>
                      </a:lnTo>
                      <a:lnTo>
                        <a:pt x="635238" y="623455"/>
                      </a:lnTo>
                      <a:cubicBezTo>
                        <a:pt x="635238" y="279682"/>
                        <a:pt x="355556" y="0"/>
                        <a:pt x="11783" y="0"/>
                      </a:cubicBezTo>
                      <a:close/>
                    </a:path>
                  </a:pathLst>
                </a:custGeom>
                <a:solidFill>
                  <a:srgbClr val="23563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61" name="Gráfico 2">
                <a:extLst>
                  <a:ext uri="{FF2B5EF4-FFF2-40B4-BE49-F238E27FC236}">
                    <a16:creationId xmlns:a16="http://schemas.microsoft.com/office/drawing/2014/main" id="{3A9A92CE-1DC4-4024-9025-1D4138A0E7DE}"/>
                  </a:ext>
                </a:extLst>
              </p:cNvPr>
              <p:cNvGrpSpPr/>
              <p:nvPr/>
            </p:nvGrpSpPr>
            <p:grpSpPr>
              <a:xfrm>
                <a:off x="-6685442" y="798707"/>
                <a:ext cx="635237" cy="635237"/>
                <a:chOff x="-6685442" y="798707"/>
                <a:chExt cx="635237" cy="635237"/>
              </a:xfrm>
            </p:grpSpPr>
            <p:sp>
              <p:nvSpPr>
                <p:cNvPr id="165" name="Forma Livre: Forma 181">
                  <a:extLst>
                    <a:ext uri="{FF2B5EF4-FFF2-40B4-BE49-F238E27FC236}">
                      <a16:creationId xmlns:a16="http://schemas.microsoft.com/office/drawing/2014/main" id="{61FE5A91-15BD-4516-A58E-DA91B83F9E2E}"/>
                    </a:ext>
                  </a:extLst>
                </p:cNvPr>
                <p:cNvSpPr/>
                <p:nvPr/>
              </p:nvSpPr>
              <p:spPr>
                <a:xfrm>
                  <a:off x="-6685442" y="798707"/>
                  <a:ext cx="635237" cy="635237"/>
                </a:xfrm>
                <a:custGeom>
                  <a:avLst/>
                  <a:gdLst>
                    <a:gd name="connsiteX0" fmla="*/ 0 w 635237"/>
                    <a:gd name="connsiteY0" fmla="*/ 635238 h 635237"/>
                    <a:gd name="connsiteX1" fmla="*/ 11783 w 635237"/>
                    <a:gd name="connsiteY1" fmla="*/ 635238 h 635237"/>
                    <a:gd name="connsiteX2" fmla="*/ 635238 w 635237"/>
                    <a:gd name="connsiteY2" fmla="*/ 11783 h 635237"/>
                    <a:gd name="connsiteX3" fmla="*/ 635238 w 635237"/>
                    <a:gd name="connsiteY3" fmla="*/ 0 h 635237"/>
                    <a:gd name="connsiteX4" fmla="*/ 0 w 635237"/>
                    <a:gd name="connsiteY4" fmla="*/ 635238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0" y="635238"/>
                      </a:moveTo>
                      <a:lnTo>
                        <a:pt x="11783" y="635238"/>
                      </a:lnTo>
                      <a:cubicBezTo>
                        <a:pt x="355556" y="635238"/>
                        <a:pt x="635238" y="355556"/>
                        <a:pt x="635238" y="11783"/>
                      </a:cubicBezTo>
                      <a:lnTo>
                        <a:pt x="635238" y="0"/>
                      </a:lnTo>
                      <a:lnTo>
                        <a:pt x="0" y="635238"/>
                      </a:lnTo>
                      <a:close/>
                    </a:path>
                  </a:pathLst>
                </a:custGeom>
                <a:solidFill>
                  <a:srgbClr val="083028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66" name="Forma Livre: Forma 182">
                  <a:extLst>
                    <a:ext uri="{FF2B5EF4-FFF2-40B4-BE49-F238E27FC236}">
                      <a16:creationId xmlns:a16="http://schemas.microsoft.com/office/drawing/2014/main" id="{8FD74E8F-A8BF-4B48-A4DB-E63E31E6CFF5}"/>
                    </a:ext>
                  </a:extLst>
                </p:cNvPr>
                <p:cNvSpPr/>
                <p:nvPr/>
              </p:nvSpPr>
              <p:spPr>
                <a:xfrm>
                  <a:off x="-6685442" y="798707"/>
                  <a:ext cx="635237" cy="635237"/>
                </a:xfrm>
                <a:custGeom>
                  <a:avLst/>
                  <a:gdLst>
                    <a:gd name="connsiteX0" fmla="*/ 623455 w 635237"/>
                    <a:gd name="connsiteY0" fmla="*/ 0 h 635237"/>
                    <a:gd name="connsiteX1" fmla="*/ 0 w 635237"/>
                    <a:gd name="connsiteY1" fmla="*/ 623455 h 635237"/>
                    <a:gd name="connsiteX2" fmla="*/ 0 w 635237"/>
                    <a:gd name="connsiteY2" fmla="*/ 635238 h 635237"/>
                    <a:gd name="connsiteX3" fmla="*/ 635238 w 635237"/>
                    <a:gd name="connsiteY3" fmla="*/ 0 h 635237"/>
                    <a:gd name="connsiteX4" fmla="*/ 623455 w 635237"/>
                    <a:gd name="connsiteY4" fmla="*/ 0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623455" y="0"/>
                      </a:moveTo>
                      <a:cubicBezTo>
                        <a:pt x="279682" y="0"/>
                        <a:pt x="0" y="279682"/>
                        <a:pt x="0" y="623455"/>
                      </a:cubicBezTo>
                      <a:lnTo>
                        <a:pt x="0" y="635238"/>
                      </a:lnTo>
                      <a:lnTo>
                        <a:pt x="635238" y="0"/>
                      </a:lnTo>
                      <a:lnTo>
                        <a:pt x="623455" y="0"/>
                      </a:lnTo>
                      <a:close/>
                    </a:path>
                  </a:pathLst>
                </a:custGeom>
                <a:solidFill>
                  <a:srgbClr val="23563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162" name="Forma Livre: Forma 178">
                <a:extLst>
                  <a:ext uri="{FF2B5EF4-FFF2-40B4-BE49-F238E27FC236}">
                    <a16:creationId xmlns:a16="http://schemas.microsoft.com/office/drawing/2014/main" id="{46D1468F-2DB0-4EDE-9A29-9DCE93463F4B}"/>
                  </a:ext>
                </a:extLst>
              </p:cNvPr>
              <p:cNvSpPr/>
              <p:nvPr/>
            </p:nvSpPr>
            <p:spPr>
              <a:xfrm>
                <a:off x="-6685442" y="831376"/>
                <a:ext cx="23566" cy="602568"/>
              </a:xfrm>
              <a:custGeom>
                <a:avLst/>
                <a:gdLst>
                  <a:gd name="connsiteX0" fmla="*/ 0 w 23566"/>
                  <a:gd name="connsiteY0" fmla="*/ 0 h 602568"/>
                  <a:gd name="connsiteX1" fmla="*/ 23567 w 23566"/>
                  <a:gd name="connsiteY1" fmla="*/ 0 h 602568"/>
                  <a:gd name="connsiteX2" fmla="*/ 23567 w 23566"/>
                  <a:gd name="connsiteY2" fmla="*/ 602569 h 602568"/>
                  <a:gd name="connsiteX3" fmla="*/ 0 w 23566"/>
                  <a:gd name="connsiteY3" fmla="*/ 602569 h 60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66" h="602568">
                    <a:moveTo>
                      <a:pt x="0" y="0"/>
                    </a:moveTo>
                    <a:lnTo>
                      <a:pt x="23567" y="0"/>
                    </a:lnTo>
                    <a:lnTo>
                      <a:pt x="23567" y="602569"/>
                    </a:lnTo>
                    <a:lnTo>
                      <a:pt x="0" y="602569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79">
                <a:extLst>
                  <a:ext uri="{FF2B5EF4-FFF2-40B4-BE49-F238E27FC236}">
                    <a16:creationId xmlns:a16="http://schemas.microsoft.com/office/drawing/2014/main" id="{DAFEBCEE-F076-4F25-B434-1A4499EAA564}"/>
                  </a:ext>
                </a:extLst>
              </p:cNvPr>
              <p:cNvSpPr/>
              <p:nvPr/>
            </p:nvSpPr>
            <p:spPr>
              <a:xfrm>
                <a:off x="-7001720" y="187036"/>
                <a:ext cx="656123" cy="656123"/>
              </a:xfrm>
              <a:custGeom>
                <a:avLst/>
                <a:gdLst>
                  <a:gd name="connsiteX0" fmla="*/ 328062 w 656123"/>
                  <a:gd name="connsiteY0" fmla="*/ 656124 h 656123"/>
                  <a:gd name="connsiteX1" fmla="*/ 0 w 656123"/>
                  <a:gd name="connsiteY1" fmla="*/ 328062 h 656123"/>
                  <a:gd name="connsiteX2" fmla="*/ 328062 w 656123"/>
                  <a:gd name="connsiteY2" fmla="*/ 0 h 656123"/>
                  <a:gd name="connsiteX3" fmla="*/ 656124 w 656123"/>
                  <a:gd name="connsiteY3" fmla="*/ 328062 h 656123"/>
                  <a:gd name="connsiteX4" fmla="*/ 328062 w 656123"/>
                  <a:gd name="connsiteY4" fmla="*/ 656124 h 656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6123" h="656123">
                    <a:moveTo>
                      <a:pt x="328062" y="656124"/>
                    </a:moveTo>
                    <a:cubicBezTo>
                      <a:pt x="147198" y="656124"/>
                      <a:pt x="0" y="508988"/>
                      <a:pt x="0" y="328062"/>
                    </a:cubicBezTo>
                    <a:cubicBezTo>
                      <a:pt x="0" y="147135"/>
                      <a:pt x="147135" y="0"/>
                      <a:pt x="328062" y="0"/>
                    </a:cubicBezTo>
                    <a:cubicBezTo>
                      <a:pt x="508988" y="0"/>
                      <a:pt x="656124" y="147135"/>
                      <a:pt x="656124" y="328062"/>
                    </a:cubicBezTo>
                    <a:cubicBezTo>
                      <a:pt x="656124" y="508988"/>
                      <a:pt x="508926" y="656124"/>
                      <a:pt x="328062" y="656124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80">
                <a:extLst>
                  <a:ext uri="{FF2B5EF4-FFF2-40B4-BE49-F238E27FC236}">
                    <a16:creationId xmlns:a16="http://schemas.microsoft.com/office/drawing/2014/main" id="{3840580F-A351-4CC5-8DF3-5504DA7144D2}"/>
                  </a:ext>
                </a:extLst>
              </p:cNvPr>
              <p:cNvSpPr/>
              <p:nvPr/>
            </p:nvSpPr>
            <p:spPr>
              <a:xfrm>
                <a:off x="-6788125" y="400631"/>
                <a:ext cx="228932" cy="228932"/>
              </a:xfrm>
              <a:custGeom>
                <a:avLst/>
                <a:gdLst>
                  <a:gd name="connsiteX0" fmla="*/ 114466 w 228932"/>
                  <a:gd name="connsiteY0" fmla="*/ 228933 h 228932"/>
                  <a:gd name="connsiteX1" fmla="*/ 0 w 228932"/>
                  <a:gd name="connsiteY1" fmla="*/ 114466 h 228932"/>
                  <a:gd name="connsiteX2" fmla="*/ 114466 w 228932"/>
                  <a:gd name="connsiteY2" fmla="*/ 0 h 228932"/>
                  <a:gd name="connsiteX3" fmla="*/ 228932 w 228932"/>
                  <a:gd name="connsiteY3" fmla="*/ 114466 h 228932"/>
                  <a:gd name="connsiteX4" fmla="*/ 114466 w 228932"/>
                  <a:gd name="connsiteY4" fmla="*/ 228933 h 2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32" h="228932">
                    <a:moveTo>
                      <a:pt x="114466" y="228933"/>
                    </a:moveTo>
                    <a:cubicBezTo>
                      <a:pt x="51373" y="228933"/>
                      <a:pt x="0" y="177560"/>
                      <a:pt x="0" y="114466"/>
                    </a:cubicBezTo>
                    <a:cubicBezTo>
                      <a:pt x="0" y="51373"/>
                      <a:pt x="51373" y="0"/>
                      <a:pt x="114466" y="0"/>
                    </a:cubicBezTo>
                    <a:cubicBezTo>
                      <a:pt x="177560" y="0"/>
                      <a:pt x="228932" y="51373"/>
                      <a:pt x="228932" y="114466"/>
                    </a:cubicBezTo>
                    <a:cubicBezTo>
                      <a:pt x="228870" y="177560"/>
                      <a:pt x="177560" y="228933"/>
                      <a:pt x="114466" y="228933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169" name="Gráfico 2">
            <a:extLst>
              <a:ext uri="{FF2B5EF4-FFF2-40B4-BE49-F238E27FC236}">
                <a16:creationId xmlns:a16="http://schemas.microsoft.com/office/drawing/2014/main" id="{6229C889-E37D-4021-A6C3-43BCABC0C66E}"/>
              </a:ext>
            </a:extLst>
          </p:cNvPr>
          <p:cNvGrpSpPr/>
          <p:nvPr/>
        </p:nvGrpSpPr>
        <p:grpSpPr>
          <a:xfrm>
            <a:off x="5145965" y="4179463"/>
            <a:ext cx="619796" cy="680689"/>
            <a:chOff x="-8729314" y="187036"/>
            <a:chExt cx="1246910" cy="1294534"/>
          </a:xfrm>
        </p:grpSpPr>
        <p:sp>
          <p:nvSpPr>
            <p:cNvPr id="170" name="Forma Livre: Forma 126">
              <a:extLst>
                <a:ext uri="{FF2B5EF4-FFF2-40B4-BE49-F238E27FC236}">
                  <a16:creationId xmlns:a16="http://schemas.microsoft.com/office/drawing/2014/main" id="{8295E075-1110-41CC-A9BA-60F412CBE4C9}"/>
                </a:ext>
              </a:extLst>
            </p:cNvPr>
            <p:cNvSpPr/>
            <p:nvPr/>
          </p:nvSpPr>
          <p:spPr>
            <a:xfrm>
              <a:off x="-8729313" y="234661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noFill/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71" name="Gráfico 2">
              <a:extLst>
                <a:ext uri="{FF2B5EF4-FFF2-40B4-BE49-F238E27FC236}">
                  <a16:creationId xmlns:a16="http://schemas.microsoft.com/office/drawing/2014/main" id="{F6F7AACC-BEEE-4745-B427-D92692C300FB}"/>
                </a:ext>
              </a:extLst>
            </p:cNvPr>
            <p:cNvGrpSpPr/>
            <p:nvPr/>
          </p:nvGrpSpPr>
          <p:grpSpPr>
            <a:xfrm>
              <a:off x="-8729314" y="187036"/>
              <a:ext cx="1246909" cy="1246909"/>
              <a:chOff x="-8729314" y="187036"/>
              <a:chExt cx="1246909" cy="1246909"/>
            </a:xfrm>
          </p:grpSpPr>
          <p:grpSp>
            <p:nvGrpSpPr>
              <p:cNvPr id="172" name="Gráfico 2">
                <a:extLst>
                  <a:ext uri="{FF2B5EF4-FFF2-40B4-BE49-F238E27FC236}">
                    <a16:creationId xmlns:a16="http://schemas.microsoft.com/office/drawing/2014/main" id="{16CC54BD-BB11-44F5-9016-F40E1777B155}"/>
                  </a:ext>
                </a:extLst>
              </p:cNvPr>
              <p:cNvGrpSpPr/>
              <p:nvPr/>
            </p:nvGrpSpPr>
            <p:grpSpPr>
              <a:xfrm>
                <a:off x="-7897750" y="187036"/>
                <a:ext cx="415345" cy="1246909"/>
                <a:chOff x="-7897750" y="187036"/>
                <a:chExt cx="415345" cy="1246909"/>
              </a:xfrm>
            </p:grpSpPr>
            <p:grpSp>
              <p:nvGrpSpPr>
                <p:cNvPr id="193" name="Gráfico 2">
                  <a:extLst>
                    <a:ext uri="{FF2B5EF4-FFF2-40B4-BE49-F238E27FC236}">
                      <a16:creationId xmlns:a16="http://schemas.microsoft.com/office/drawing/2014/main" id="{52760BDD-4D00-45D6-9DA3-CF033E1D8EC2}"/>
                    </a:ext>
                  </a:extLst>
                </p:cNvPr>
                <p:cNvGrpSpPr/>
                <p:nvPr/>
              </p:nvGrpSpPr>
              <p:grpSpPr>
                <a:xfrm>
                  <a:off x="-7897750" y="187036"/>
                  <a:ext cx="415345" cy="1246909"/>
                  <a:chOff x="-7897750" y="187036"/>
                  <a:chExt cx="415345" cy="1246909"/>
                </a:xfrm>
              </p:grpSpPr>
              <p:sp>
                <p:nvSpPr>
                  <p:cNvPr id="200" name="Forma Livre: Forma 156">
                    <a:extLst>
                      <a:ext uri="{FF2B5EF4-FFF2-40B4-BE49-F238E27FC236}">
                        <a16:creationId xmlns:a16="http://schemas.microsoft.com/office/drawing/2014/main" id="{824D6CC0-B677-4815-8CFE-8D46DA3764AD}"/>
                      </a:ext>
                    </a:extLst>
                  </p:cNvPr>
                  <p:cNvSpPr/>
                  <p:nvPr/>
                </p:nvSpPr>
                <p:spPr>
                  <a:xfrm>
                    <a:off x="-7897750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1246909 h 1246909"/>
                      <a:gd name="connsiteX1" fmla="*/ 207673 w 207673"/>
                      <a:gd name="connsiteY1" fmla="*/ 0 h 1246909"/>
                      <a:gd name="connsiteX2" fmla="*/ 0 w 207673"/>
                      <a:gd name="connsiteY2" fmla="*/ 623455 h 1246909"/>
                      <a:gd name="connsiteX3" fmla="*/ 207673 w 207673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1246909"/>
                        </a:moveTo>
                        <a:lnTo>
                          <a:pt x="207673" y="0"/>
                        </a:lnTo>
                        <a:cubicBezTo>
                          <a:pt x="207673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3" y="1246909"/>
                          <a:pt x="207673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201" name="Forma Livre: Forma 157">
                    <a:extLst>
                      <a:ext uri="{FF2B5EF4-FFF2-40B4-BE49-F238E27FC236}">
                        <a16:creationId xmlns:a16="http://schemas.microsoft.com/office/drawing/2014/main" id="{5B7817D1-5D5E-402E-B7A8-2CF9BBE8354C}"/>
                      </a:ext>
                    </a:extLst>
                  </p:cNvPr>
                  <p:cNvSpPr/>
                  <p:nvPr/>
                </p:nvSpPr>
                <p:spPr>
                  <a:xfrm>
                    <a:off x="-7690077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623455 h 1246909"/>
                      <a:gd name="connsiteX1" fmla="*/ 0 w 207672"/>
                      <a:gd name="connsiteY1" fmla="*/ 0 h 1246909"/>
                      <a:gd name="connsiteX2" fmla="*/ 0 w 207672"/>
                      <a:gd name="connsiteY2" fmla="*/ 1246909 h 1246909"/>
                      <a:gd name="connsiteX3" fmla="*/ 207672 w 207672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623455"/>
                        </a:moveTo>
                        <a:cubicBezTo>
                          <a:pt x="207672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2" y="967788"/>
                          <a:pt x="207672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94" name="Gráfico 2">
                  <a:extLst>
                    <a:ext uri="{FF2B5EF4-FFF2-40B4-BE49-F238E27FC236}">
                      <a16:creationId xmlns:a16="http://schemas.microsoft.com/office/drawing/2014/main" id="{9EF46002-4526-44EA-8372-7024A1B36BD3}"/>
                    </a:ext>
                  </a:extLst>
                </p:cNvPr>
                <p:cNvGrpSpPr/>
                <p:nvPr/>
              </p:nvGrpSpPr>
              <p:grpSpPr>
                <a:xfrm>
                  <a:off x="-7784872" y="338444"/>
                  <a:ext cx="189040" cy="943946"/>
                  <a:chOff x="-7784872" y="338444"/>
                  <a:chExt cx="189040" cy="943946"/>
                </a:xfrm>
                <a:solidFill>
                  <a:srgbClr val="558A50"/>
                </a:solidFill>
              </p:grpSpPr>
              <p:sp>
                <p:nvSpPr>
                  <p:cNvPr id="195" name="Forma Livre: Forma 151">
                    <a:extLst>
                      <a:ext uri="{FF2B5EF4-FFF2-40B4-BE49-F238E27FC236}">
                        <a16:creationId xmlns:a16="http://schemas.microsoft.com/office/drawing/2014/main" id="{1015EDD8-1938-46FC-9818-CEC0C95B21BF}"/>
                      </a:ext>
                    </a:extLst>
                  </p:cNvPr>
                  <p:cNvSpPr/>
                  <p:nvPr/>
                </p:nvSpPr>
                <p:spPr>
                  <a:xfrm rot="-3649845">
                    <a:off x="-7784748" y="1093605"/>
                    <a:ext cx="188785" cy="188785"/>
                  </a:xfrm>
                  <a:custGeom>
                    <a:avLst/>
                    <a:gdLst>
                      <a:gd name="connsiteX0" fmla="*/ 188786 w 188785"/>
                      <a:gd name="connsiteY0" fmla="*/ 94393 h 188785"/>
                      <a:gd name="connsiteX1" fmla="*/ 94393 w 188785"/>
                      <a:gd name="connsiteY1" fmla="*/ 188786 h 188785"/>
                      <a:gd name="connsiteX2" fmla="*/ 0 w 188785"/>
                      <a:gd name="connsiteY2" fmla="*/ 94393 h 188785"/>
                      <a:gd name="connsiteX3" fmla="*/ 94393 w 188785"/>
                      <a:gd name="connsiteY3" fmla="*/ 0 h 188785"/>
                      <a:gd name="connsiteX4" fmla="*/ 188786 w 188785"/>
                      <a:gd name="connsiteY4" fmla="*/ 94393 h 188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5" h="188785">
                        <a:moveTo>
                          <a:pt x="188786" y="94393"/>
                        </a:moveTo>
                        <a:cubicBezTo>
                          <a:pt x="188786" y="146524"/>
                          <a:pt x="146524" y="188786"/>
                          <a:pt x="94393" y="188786"/>
                        </a:cubicBezTo>
                        <a:cubicBezTo>
                          <a:pt x="42261" y="188786"/>
                          <a:pt x="0" y="146524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4" y="0"/>
                          <a:pt x="188786" y="42261"/>
                          <a:pt x="188786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96" name="Forma Livre: Forma 152">
                    <a:extLst>
                      <a:ext uri="{FF2B5EF4-FFF2-40B4-BE49-F238E27FC236}">
                        <a16:creationId xmlns:a16="http://schemas.microsoft.com/office/drawing/2014/main" id="{E3370AA0-AF5C-4C0F-B31B-D9E675DF1693}"/>
                      </a:ext>
                    </a:extLst>
                  </p:cNvPr>
                  <p:cNvSpPr/>
                  <p:nvPr/>
                </p:nvSpPr>
                <p:spPr>
                  <a:xfrm rot="-5135023">
                    <a:off x="-7784654" y="904610"/>
                    <a:ext cx="188776" cy="188776"/>
                  </a:xfrm>
                  <a:custGeom>
                    <a:avLst/>
                    <a:gdLst>
                      <a:gd name="connsiteX0" fmla="*/ 188776 w 188776"/>
                      <a:gd name="connsiteY0" fmla="*/ 94388 h 188776"/>
                      <a:gd name="connsiteX1" fmla="*/ 94388 w 188776"/>
                      <a:gd name="connsiteY1" fmla="*/ 188776 h 188776"/>
                      <a:gd name="connsiteX2" fmla="*/ 0 w 188776"/>
                      <a:gd name="connsiteY2" fmla="*/ 94388 h 188776"/>
                      <a:gd name="connsiteX3" fmla="*/ 94388 w 188776"/>
                      <a:gd name="connsiteY3" fmla="*/ 0 h 188776"/>
                      <a:gd name="connsiteX4" fmla="*/ 188776 w 188776"/>
                      <a:gd name="connsiteY4" fmla="*/ 94388 h 188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6" h="188776">
                        <a:moveTo>
                          <a:pt x="188776" y="94388"/>
                        </a:moveTo>
                        <a:cubicBezTo>
                          <a:pt x="188776" y="146517"/>
                          <a:pt x="146517" y="188776"/>
                          <a:pt x="94388" y="188776"/>
                        </a:cubicBezTo>
                        <a:cubicBezTo>
                          <a:pt x="42259" y="188776"/>
                          <a:pt x="0" y="146517"/>
                          <a:pt x="0" y="94388"/>
                        </a:cubicBezTo>
                        <a:cubicBezTo>
                          <a:pt x="0" y="42259"/>
                          <a:pt x="42259" y="0"/>
                          <a:pt x="94388" y="0"/>
                        </a:cubicBezTo>
                        <a:cubicBezTo>
                          <a:pt x="146517" y="0"/>
                          <a:pt x="188776" y="42259"/>
                          <a:pt x="188776" y="94388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97" name="Forma Livre: Forma 153">
                    <a:extLst>
                      <a:ext uri="{FF2B5EF4-FFF2-40B4-BE49-F238E27FC236}">
                        <a16:creationId xmlns:a16="http://schemas.microsoft.com/office/drawing/2014/main" id="{E818E867-5047-4DD5-BB65-61A34685CBAA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7784872" y="715910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98" name="Forma Livre: Forma 154">
                    <a:extLst>
                      <a:ext uri="{FF2B5EF4-FFF2-40B4-BE49-F238E27FC236}">
                        <a16:creationId xmlns:a16="http://schemas.microsoft.com/office/drawing/2014/main" id="{7796EEBD-9D19-4830-9B94-0C24292AC8ED}"/>
                      </a:ext>
                    </a:extLst>
                  </p:cNvPr>
                  <p:cNvSpPr/>
                  <p:nvPr/>
                </p:nvSpPr>
                <p:spPr>
                  <a:xfrm rot="20249974">
                    <a:off x="-7784617" y="527525"/>
                    <a:ext cx="188785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2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2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99" name="Forma Livre: Forma 155">
                    <a:extLst>
                      <a:ext uri="{FF2B5EF4-FFF2-40B4-BE49-F238E27FC236}">
                        <a16:creationId xmlns:a16="http://schemas.microsoft.com/office/drawing/2014/main" id="{743EDD3C-28D5-49C3-B77E-F57A7F9FE09D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7784865" y="338444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73" name="Gráfico 2">
                <a:extLst>
                  <a:ext uri="{FF2B5EF4-FFF2-40B4-BE49-F238E27FC236}">
                    <a16:creationId xmlns:a16="http://schemas.microsoft.com/office/drawing/2014/main" id="{8E9875FB-BEA1-4A1F-84FF-EDEBB51AB4F2}"/>
                  </a:ext>
                </a:extLst>
              </p:cNvPr>
              <p:cNvGrpSpPr/>
              <p:nvPr/>
            </p:nvGrpSpPr>
            <p:grpSpPr>
              <a:xfrm>
                <a:off x="-8313531" y="187036"/>
                <a:ext cx="415345" cy="1246909"/>
                <a:chOff x="-8313531" y="187036"/>
                <a:chExt cx="415345" cy="1246909"/>
              </a:xfrm>
            </p:grpSpPr>
            <p:grpSp>
              <p:nvGrpSpPr>
                <p:cNvPr id="184" name="Gráfico 2">
                  <a:extLst>
                    <a:ext uri="{FF2B5EF4-FFF2-40B4-BE49-F238E27FC236}">
                      <a16:creationId xmlns:a16="http://schemas.microsoft.com/office/drawing/2014/main" id="{40B1D4CB-4DA7-4464-8DC6-02422D02A058}"/>
                    </a:ext>
                  </a:extLst>
                </p:cNvPr>
                <p:cNvGrpSpPr/>
                <p:nvPr/>
              </p:nvGrpSpPr>
              <p:grpSpPr>
                <a:xfrm>
                  <a:off x="-8313531" y="187036"/>
                  <a:ext cx="415345" cy="1246909"/>
                  <a:chOff x="-8313531" y="187036"/>
                  <a:chExt cx="415345" cy="1246909"/>
                </a:xfrm>
              </p:grpSpPr>
              <p:sp>
                <p:nvSpPr>
                  <p:cNvPr id="191" name="Forma Livre: Forma 147">
                    <a:extLst>
                      <a:ext uri="{FF2B5EF4-FFF2-40B4-BE49-F238E27FC236}">
                        <a16:creationId xmlns:a16="http://schemas.microsoft.com/office/drawing/2014/main" id="{56AECB7B-11CE-49D4-8E71-9A80B70B9F05}"/>
                      </a:ext>
                    </a:extLst>
                  </p:cNvPr>
                  <p:cNvSpPr/>
                  <p:nvPr/>
                </p:nvSpPr>
                <p:spPr>
                  <a:xfrm>
                    <a:off x="-8313531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1246909 h 1246909"/>
                      <a:gd name="connsiteX1" fmla="*/ 207672 w 207672"/>
                      <a:gd name="connsiteY1" fmla="*/ 0 h 1246909"/>
                      <a:gd name="connsiteX2" fmla="*/ 0 w 207672"/>
                      <a:gd name="connsiteY2" fmla="*/ 623455 h 1246909"/>
                      <a:gd name="connsiteX3" fmla="*/ 207672 w 207672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1246909"/>
                        </a:moveTo>
                        <a:lnTo>
                          <a:pt x="207672" y="0"/>
                        </a:lnTo>
                        <a:cubicBezTo>
                          <a:pt x="207672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2" y="1246909"/>
                          <a:pt x="207672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92" name="Forma Livre: Forma 148">
                    <a:extLst>
                      <a:ext uri="{FF2B5EF4-FFF2-40B4-BE49-F238E27FC236}">
                        <a16:creationId xmlns:a16="http://schemas.microsoft.com/office/drawing/2014/main" id="{0CAF4D01-4F13-48B2-8D5B-D6BC86BB7F43}"/>
                      </a:ext>
                    </a:extLst>
                  </p:cNvPr>
                  <p:cNvSpPr/>
                  <p:nvPr/>
                </p:nvSpPr>
                <p:spPr>
                  <a:xfrm>
                    <a:off x="-8105859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623455 h 1246909"/>
                      <a:gd name="connsiteX1" fmla="*/ 0 w 207673"/>
                      <a:gd name="connsiteY1" fmla="*/ 0 h 1246909"/>
                      <a:gd name="connsiteX2" fmla="*/ 0 w 207673"/>
                      <a:gd name="connsiteY2" fmla="*/ 1246909 h 1246909"/>
                      <a:gd name="connsiteX3" fmla="*/ 207673 w 207673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623455"/>
                        </a:moveTo>
                        <a:cubicBezTo>
                          <a:pt x="207673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3" y="967788"/>
                          <a:pt x="207673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85" name="Gráfico 2">
                  <a:extLst>
                    <a:ext uri="{FF2B5EF4-FFF2-40B4-BE49-F238E27FC236}">
                      <a16:creationId xmlns:a16="http://schemas.microsoft.com/office/drawing/2014/main" id="{F1069C7D-E409-4699-BB19-93CEEFDC0E58}"/>
                    </a:ext>
                  </a:extLst>
                </p:cNvPr>
                <p:cNvGrpSpPr/>
                <p:nvPr/>
              </p:nvGrpSpPr>
              <p:grpSpPr>
                <a:xfrm>
                  <a:off x="-8239295" y="300471"/>
                  <a:ext cx="266975" cy="1017191"/>
                  <a:chOff x="-8239295" y="300471"/>
                  <a:chExt cx="266975" cy="1017191"/>
                </a:xfrm>
                <a:solidFill>
                  <a:srgbClr val="558A50"/>
                </a:solidFill>
              </p:grpSpPr>
              <p:sp>
                <p:nvSpPr>
                  <p:cNvPr id="186" name="Forma Livre: Forma 142">
                    <a:extLst>
                      <a:ext uri="{FF2B5EF4-FFF2-40B4-BE49-F238E27FC236}">
                        <a16:creationId xmlns:a16="http://schemas.microsoft.com/office/drawing/2014/main" id="{E6933B14-D8BE-41AC-AB5E-4DB00C9DE0BD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8200691" y="1093349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87" name="Forma Livre: Forma 143">
                    <a:extLst>
                      <a:ext uri="{FF2B5EF4-FFF2-40B4-BE49-F238E27FC236}">
                        <a16:creationId xmlns:a16="http://schemas.microsoft.com/office/drawing/2014/main" id="{ECE679EF-B263-4188-88B4-546671C85079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-8200197" y="904768"/>
                    <a:ext cx="188780" cy="188780"/>
                  </a:xfrm>
                  <a:custGeom>
                    <a:avLst/>
                    <a:gdLst>
                      <a:gd name="connsiteX0" fmla="*/ 188780 w 188780"/>
                      <a:gd name="connsiteY0" fmla="*/ 94390 h 188780"/>
                      <a:gd name="connsiteX1" fmla="*/ 94390 w 188780"/>
                      <a:gd name="connsiteY1" fmla="*/ 188780 h 188780"/>
                      <a:gd name="connsiteX2" fmla="*/ 0 w 188780"/>
                      <a:gd name="connsiteY2" fmla="*/ 94390 h 188780"/>
                      <a:gd name="connsiteX3" fmla="*/ 94390 w 188780"/>
                      <a:gd name="connsiteY3" fmla="*/ 0 h 188780"/>
                      <a:gd name="connsiteX4" fmla="*/ 188780 w 188780"/>
                      <a:gd name="connsiteY4" fmla="*/ 94390 h 188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0" h="188780">
                        <a:moveTo>
                          <a:pt x="188780" y="94390"/>
                        </a:moveTo>
                        <a:cubicBezTo>
                          <a:pt x="188780" y="146520"/>
                          <a:pt x="146520" y="188780"/>
                          <a:pt x="94390" y="188780"/>
                        </a:cubicBezTo>
                        <a:cubicBezTo>
                          <a:pt x="42260" y="188780"/>
                          <a:pt x="0" y="146520"/>
                          <a:pt x="0" y="94390"/>
                        </a:cubicBezTo>
                        <a:cubicBezTo>
                          <a:pt x="0" y="42260"/>
                          <a:pt x="42260" y="0"/>
                          <a:pt x="94390" y="0"/>
                        </a:cubicBezTo>
                        <a:cubicBezTo>
                          <a:pt x="146520" y="0"/>
                          <a:pt x="188780" y="42260"/>
                          <a:pt x="188780" y="94390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88" name="Forma Livre: Forma 144">
                    <a:extLst>
                      <a:ext uri="{FF2B5EF4-FFF2-40B4-BE49-F238E27FC236}">
                        <a16:creationId xmlns:a16="http://schemas.microsoft.com/office/drawing/2014/main" id="{E4FC924C-F0E7-44DA-912B-7D6D393D3D5C}"/>
                      </a:ext>
                    </a:extLst>
                  </p:cNvPr>
                  <p:cNvSpPr/>
                  <p:nvPr/>
                </p:nvSpPr>
                <p:spPr>
                  <a:xfrm rot="-928815">
                    <a:off x="-8200152" y="715818"/>
                    <a:ext cx="188777" cy="188777"/>
                  </a:xfrm>
                  <a:custGeom>
                    <a:avLst/>
                    <a:gdLst>
                      <a:gd name="connsiteX0" fmla="*/ 188777 w 188777"/>
                      <a:gd name="connsiteY0" fmla="*/ 94389 h 188777"/>
                      <a:gd name="connsiteX1" fmla="*/ 94389 w 188777"/>
                      <a:gd name="connsiteY1" fmla="*/ 188778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7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7" y="94389"/>
                        </a:moveTo>
                        <a:cubicBezTo>
                          <a:pt x="188777" y="146518"/>
                          <a:pt x="146518" y="188778"/>
                          <a:pt x="94389" y="188778"/>
                        </a:cubicBezTo>
                        <a:cubicBezTo>
                          <a:pt x="42259" y="188778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7" y="42259"/>
                          <a:pt x="188777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89" name="Forma Livre: Forma 145">
                    <a:extLst>
                      <a:ext uri="{FF2B5EF4-FFF2-40B4-BE49-F238E27FC236}">
                        <a16:creationId xmlns:a16="http://schemas.microsoft.com/office/drawing/2014/main" id="{743C322C-17DC-4470-AB92-021B3281B07D}"/>
                      </a:ext>
                    </a:extLst>
                  </p:cNvPr>
                  <p:cNvSpPr/>
                  <p:nvPr/>
                </p:nvSpPr>
                <p:spPr>
                  <a:xfrm rot="-1350026">
                    <a:off x="-8200408" y="527531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90" name="Forma Livre: Forma 146">
                    <a:extLst>
                      <a:ext uri="{FF2B5EF4-FFF2-40B4-BE49-F238E27FC236}">
                        <a16:creationId xmlns:a16="http://schemas.microsoft.com/office/drawing/2014/main" id="{F72A450E-7ACA-41E5-95E3-676B0C73F709}"/>
                      </a:ext>
                    </a:extLst>
                  </p:cNvPr>
                  <p:cNvSpPr/>
                  <p:nvPr/>
                </p:nvSpPr>
                <p:spPr>
                  <a:xfrm rot="-2278891">
                    <a:off x="-8200203" y="338568"/>
                    <a:ext cx="188779" cy="188779"/>
                  </a:xfrm>
                  <a:custGeom>
                    <a:avLst/>
                    <a:gdLst>
                      <a:gd name="connsiteX0" fmla="*/ 188780 w 188779"/>
                      <a:gd name="connsiteY0" fmla="*/ 94390 h 188779"/>
                      <a:gd name="connsiteX1" fmla="*/ 94390 w 188779"/>
                      <a:gd name="connsiteY1" fmla="*/ 188780 h 188779"/>
                      <a:gd name="connsiteX2" fmla="*/ 0 w 188779"/>
                      <a:gd name="connsiteY2" fmla="*/ 94390 h 188779"/>
                      <a:gd name="connsiteX3" fmla="*/ 94390 w 188779"/>
                      <a:gd name="connsiteY3" fmla="*/ 0 h 188779"/>
                      <a:gd name="connsiteX4" fmla="*/ 188780 w 188779"/>
                      <a:gd name="connsiteY4" fmla="*/ 94390 h 188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9" h="188779">
                        <a:moveTo>
                          <a:pt x="188780" y="94390"/>
                        </a:moveTo>
                        <a:cubicBezTo>
                          <a:pt x="188780" y="146520"/>
                          <a:pt x="146520" y="188780"/>
                          <a:pt x="94390" y="188780"/>
                        </a:cubicBezTo>
                        <a:cubicBezTo>
                          <a:pt x="42260" y="188780"/>
                          <a:pt x="0" y="146520"/>
                          <a:pt x="0" y="94390"/>
                        </a:cubicBezTo>
                        <a:cubicBezTo>
                          <a:pt x="0" y="42260"/>
                          <a:pt x="42260" y="0"/>
                          <a:pt x="94390" y="0"/>
                        </a:cubicBezTo>
                        <a:cubicBezTo>
                          <a:pt x="146520" y="0"/>
                          <a:pt x="188780" y="42260"/>
                          <a:pt x="188780" y="94390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74" name="Gráfico 2">
                <a:extLst>
                  <a:ext uri="{FF2B5EF4-FFF2-40B4-BE49-F238E27FC236}">
                    <a16:creationId xmlns:a16="http://schemas.microsoft.com/office/drawing/2014/main" id="{FCCBEB6A-868E-4514-B776-5AB74BBB88DF}"/>
                  </a:ext>
                </a:extLst>
              </p:cNvPr>
              <p:cNvGrpSpPr/>
              <p:nvPr/>
            </p:nvGrpSpPr>
            <p:grpSpPr>
              <a:xfrm>
                <a:off x="-8729314" y="187036"/>
                <a:ext cx="415345" cy="1246909"/>
                <a:chOff x="-8729314" y="187036"/>
                <a:chExt cx="415345" cy="1246909"/>
              </a:xfrm>
            </p:grpSpPr>
            <p:grpSp>
              <p:nvGrpSpPr>
                <p:cNvPr id="175" name="Gráfico 2">
                  <a:extLst>
                    <a:ext uri="{FF2B5EF4-FFF2-40B4-BE49-F238E27FC236}">
                      <a16:creationId xmlns:a16="http://schemas.microsoft.com/office/drawing/2014/main" id="{5F1B2DA5-D48B-4CBC-AFF7-5B67F18DE89F}"/>
                    </a:ext>
                  </a:extLst>
                </p:cNvPr>
                <p:cNvGrpSpPr/>
                <p:nvPr/>
              </p:nvGrpSpPr>
              <p:grpSpPr>
                <a:xfrm>
                  <a:off x="-8729314" y="187036"/>
                  <a:ext cx="415345" cy="1246909"/>
                  <a:chOff x="-8729314" y="187036"/>
                  <a:chExt cx="415345" cy="1246909"/>
                </a:xfrm>
              </p:grpSpPr>
              <p:sp>
                <p:nvSpPr>
                  <p:cNvPr id="182" name="Forma Livre: Forma 138">
                    <a:extLst>
                      <a:ext uri="{FF2B5EF4-FFF2-40B4-BE49-F238E27FC236}">
                        <a16:creationId xmlns:a16="http://schemas.microsoft.com/office/drawing/2014/main" id="{4752C407-D121-49BC-B138-5571CBE7023C}"/>
                      </a:ext>
                    </a:extLst>
                  </p:cNvPr>
                  <p:cNvSpPr/>
                  <p:nvPr/>
                </p:nvSpPr>
                <p:spPr>
                  <a:xfrm>
                    <a:off x="-8729314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1246909 h 1246909"/>
                      <a:gd name="connsiteX1" fmla="*/ 207673 w 207673"/>
                      <a:gd name="connsiteY1" fmla="*/ 0 h 1246909"/>
                      <a:gd name="connsiteX2" fmla="*/ 0 w 207673"/>
                      <a:gd name="connsiteY2" fmla="*/ 623455 h 1246909"/>
                      <a:gd name="connsiteX3" fmla="*/ 207673 w 207673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1246909"/>
                        </a:moveTo>
                        <a:lnTo>
                          <a:pt x="207673" y="0"/>
                        </a:lnTo>
                        <a:cubicBezTo>
                          <a:pt x="207673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3" y="1246909"/>
                          <a:pt x="207673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83" name="Forma Livre: Forma 139">
                    <a:extLst>
                      <a:ext uri="{FF2B5EF4-FFF2-40B4-BE49-F238E27FC236}">
                        <a16:creationId xmlns:a16="http://schemas.microsoft.com/office/drawing/2014/main" id="{5AB9FB9F-C28C-46DB-BCA2-727B5E20B29A}"/>
                      </a:ext>
                    </a:extLst>
                  </p:cNvPr>
                  <p:cNvSpPr/>
                  <p:nvPr/>
                </p:nvSpPr>
                <p:spPr>
                  <a:xfrm>
                    <a:off x="-8521640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623455 h 1246909"/>
                      <a:gd name="connsiteX1" fmla="*/ 0 w 207672"/>
                      <a:gd name="connsiteY1" fmla="*/ 0 h 1246909"/>
                      <a:gd name="connsiteX2" fmla="*/ 0 w 207672"/>
                      <a:gd name="connsiteY2" fmla="*/ 1246909 h 1246909"/>
                      <a:gd name="connsiteX3" fmla="*/ 207672 w 207672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623455"/>
                        </a:moveTo>
                        <a:cubicBezTo>
                          <a:pt x="207672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2" y="967788"/>
                          <a:pt x="207672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76" name="Gráfico 2">
                  <a:extLst>
                    <a:ext uri="{FF2B5EF4-FFF2-40B4-BE49-F238E27FC236}">
                      <a16:creationId xmlns:a16="http://schemas.microsoft.com/office/drawing/2014/main" id="{6A318F47-7E0F-413F-AFCA-5A95FA5F5030}"/>
                    </a:ext>
                  </a:extLst>
                </p:cNvPr>
                <p:cNvGrpSpPr/>
                <p:nvPr/>
              </p:nvGrpSpPr>
              <p:grpSpPr>
                <a:xfrm>
                  <a:off x="-8654101" y="333107"/>
                  <a:ext cx="265672" cy="986442"/>
                  <a:chOff x="-8654101" y="333107"/>
                  <a:chExt cx="265672" cy="986442"/>
                </a:xfrm>
                <a:solidFill>
                  <a:srgbClr val="558A50"/>
                </a:solidFill>
              </p:grpSpPr>
              <p:sp>
                <p:nvSpPr>
                  <p:cNvPr id="177" name="Forma Livre: Forma 133">
                    <a:extLst>
                      <a:ext uri="{FF2B5EF4-FFF2-40B4-BE49-F238E27FC236}">
                        <a16:creationId xmlns:a16="http://schemas.microsoft.com/office/drawing/2014/main" id="{3908311D-CC85-45C2-A20B-E529408B79D7}"/>
                      </a:ext>
                    </a:extLst>
                  </p:cNvPr>
                  <p:cNvSpPr/>
                  <p:nvPr/>
                </p:nvSpPr>
                <p:spPr>
                  <a:xfrm rot="-2147008">
                    <a:off x="-8615684" y="1093402"/>
                    <a:ext cx="188774" cy="188774"/>
                  </a:xfrm>
                  <a:custGeom>
                    <a:avLst/>
                    <a:gdLst>
                      <a:gd name="connsiteX0" fmla="*/ 188775 w 188774"/>
                      <a:gd name="connsiteY0" fmla="*/ 94387 h 188774"/>
                      <a:gd name="connsiteX1" fmla="*/ 94387 w 188774"/>
                      <a:gd name="connsiteY1" fmla="*/ 188774 h 188774"/>
                      <a:gd name="connsiteX2" fmla="*/ 0 w 188774"/>
                      <a:gd name="connsiteY2" fmla="*/ 94387 h 188774"/>
                      <a:gd name="connsiteX3" fmla="*/ 94387 w 188774"/>
                      <a:gd name="connsiteY3" fmla="*/ 0 h 188774"/>
                      <a:gd name="connsiteX4" fmla="*/ 188775 w 188774"/>
                      <a:gd name="connsiteY4" fmla="*/ 94387 h 188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4" h="188774">
                        <a:moveTo>
                          <a:pt x="188775" y="94387"/>
                        </a:moveTo>
                        <a:cubicBezTo>
                          <a:pt x="188775" y="146516"/>
                          <a:pt x="146516" y="188774"/>
                          <a:pt x="94387" y="188774"/>
                        </a:cubicBezTo>
                        <a:cubicBezTo>
                          <a:pt x="42259" y="188774"/>
                          <a:pt x="0" y="146516"/>
                          <a:pt x="0" y="94387"/>
                        </a:cubicBezTo>
                        <a:cubicBezTo>
                          <a:pt x="0" y="42259"/>
                          <a:pt x="42259" y="0"/>
                          <a:pt x="94387" y="0"/>
                        </a:cubicBezTo>
                        <a:cubicBezTo>
                          <a:pt x="146516" y="0"/>
                          <a:pt x="188775" y="42259"/>
                          <a:pt x="188775" y="94387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78" name="Forma Livre: Forma 134">
                    <a:extLst>
                      <a:ext uri="{FF2B5EF4-FFF2-40B4-BE49-F238E27FC236}">
                        <a16:creationId xmlns:a16="http://schemas.microsoft.com/office/drawing/2014/main" id="{8744621C-E243-4CF3-A58E-B3824CEE3D0C}"/>
                      </a:ext>
                    </a:extLst>
                  </p:cNvPr>
                  <p:cNvSpPr/>
                  <p:nvPr/>
                </p:nvSpPr>
                <p:spPr>
                  <a:xfrm rot="-928815">
                    <a:off x="-8615935" y="904519"/>
                    <a:ext cx="188777" cy="188777"/>
                  </a:xfrm>
                  <a:custGeom>
                    <a:avLst/>
                    <a:gdLst>
                      <a:gd name="connsiteX0" fmla="*/ 188778 w 188777"/>
                      <a:gd name="connsiteY0" fmla="*/ 94389 h 188777"/>
                      <a:gd name="connsiteX1" fmla="*/ 94389 w 188777"/>
                      <a:gd name="connsiteY1" fmla="*/ 188778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8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8" y="94389"/>
                        </a:moveTo>
                        <a:cubicBezTo>
                          <a:pt x="188778" y="146518"/>
                          <a:pt x="146518" y="188778"/>
                          <a:pt x="94389" y="188778"/>
                        </a:cubicBezTo>
                        <a:cubicBezTo>
                          <a:pt x="42259" y="188778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8" y="42259"/>
                          <a:pt x="188778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79" name="Forma Livre: Forma 135">
                    <a:extLst>
                      <a:ext uri="{FF2B5EF4-FFF2-40B4-BE49-F238E27FC236}">
                        <a16:creationId xmlns:a16="http://schemas.microsoft.com/office/drawing/2014/main" id="{880FACCA-6E49-4165-AADC-625AF4F32621}"/>
                      </a:ext>
                    </a:extLst>
                  </p:cNvPr>
                  <p:cNvSpPr/>
                  <p:nvPr/>
                </p:nvSpPr>
                <p:spPr>
                  <a:xfrm rot="-2360823">
                    <a:off x="-8615653" y="716171"/>
                    <a:ext cx="188777" cy="188777"/>
                  </a:xfrm>
                  <a:custGeom>
                    <a:avLst/>
                    <a:gdLst>
                      <a:gd name="connsiteX0" fmla="*/ 188777 w 188777"/>
                      <a:gd name="connsiteY0" fmla="*/ 94389 h 188777"/>
                      <a:gd name="connsiteX1" fmla="*/ 94389 w 188777"/>
                      <a:gd name="connsiteY1" fmla="*/ 188777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7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7" y="94389"/>
                        </a:moveTo>
                        <a:cubicBezTo>
                          <a:pt x="188777" y="146518"/>
                          <a:pt x="146518" y="188777"/>
                          <a:pt x="94389" y="188777"/>
                        </a:cubicBezTo>
                        <a:cubicBezTo>
                          <a:pt x="42259" y="188777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7" y="42259"/>
                          <a:pt x="188777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80" name="Forma Livre: Forma 136">
                    <a:extLst>
                      <a:ext uri="{FF2B5EF4-FFF2-40B4-BE49-F238E27FC236}">
                        <a16:creationId xmlns:a16="http://schemas.microsoft.com/office/drawing/2014/main" id="{B3696660-77FE-45B5-ABF7-A489F6073840}"/>
                      </a:ext>
                    </a:extLst>
                  </p:cNvPr>
                  <p:cNvSpPr/>
                  <p:nvPr/>
                </p:nvSpPr>
                <p:spPr>
                  <a:xfrm rot="-3497131">
                    <a:off x="-8615731" y="527787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4 h 188786"/>
                      <a:gd name="connsiteX1" fmla="*/ 94394 w 188786"/>
                      <a:gd name="connsiteY1" fmla="*/ 188787 h 188786"/>
                      <a:gd name="connsiteX2" fmla="*/ 0 w 188786"/>
                      <a:gd name="connsiteY2" fmla="*/ 94394 h 188786"/>
                      <a:gd name="connsiteX3" fmla="*/ 94394 w 188786"/>
                      <a:gd name="connsiteY3" fmla="*/ 0 h 188786"/>
                      <a:gd name="connsiteX4" fmla="*/ 188787 w 188786"/>
                      <a:gd name="connsiteY4" fmla="*/ 94394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4"/>
                        </a:moveTo>
                        <a:cubicBezTo>
                          <a:pt x="188787" y="146526"/>
                          <a:pt x="146525" y="188787"/>
                          <a:pt x="94394" y="188787"/>
                        </a:cubicBezTo>
                        <a:cubicBezTo>
                          <a:pt x="42262" y="188787"/>
                          <a:pt x="0" y="146526"/>
                          <a:pt x="0" y="94394"/>
                        </a:cubicBezTo>
                        <a:cubicBezTo>
                          <a:pt x="0" y="42261"/>
                          <a:pt x="42262" y="0"/>
                          <a:pt x="94394" y="0"/>
                        </a:cubicBezTo>
                        <a:cubicBezTo>
                          <a:pt x="146525" y="0"/>
                          <a:pt x="188787" y="42261"/>
                          <a:pt x="188787" y="94394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81" name="Forma Livre: Forma 137">
                    <a:extLst>
                      <a:ext uri="{FF2B5EF4-FFF2-40B4-BE49-F238E27FC236}">
                        <a16:creationId xmlns:a16="http://schemas.microsoft.com/office/drawing/2014/main" id="{E4D30556-0593-43B2-AF82-D018E5441C19}"/>
                      </a:ext>
                    </a:extLst>
                  </p:cNvPr>
                  <p:cNvSpPr/>
                  <p:nvPr/>
                </p:nvSpPr>
                <p:spPr>
                  <a:xfrm rot="-5187414">
                    <a:off x="-8616194" y="338760"/>
                    <a:ext cx="188784" cy="188784"/>
                  </a:xfrm>
                  <a:custGeom>
                    <a:avLst/>
                    <a:gdLst>
                      <a:gd name="connsiteX0" fmla="*/ 188784 w 188784"/>
                      <a:gd name="connsiteY0" fmla="*/ 94392 h 188784"/>
                      <a:gd name="connsiteX1" fmla="*/ 94392 w 188784"/>
                      <a:gd name="connsiteY1" fmla="*/ 188784 h 188784"/>
                      <a:gd name="connsiteX2" fmla="*/ 0 w 188784"/>
                      <a:gd name="connsiteY2" fmla="*/ 94392 h 188784"/>
                      <a:gd name="connsiteX3" fmla="*/ 94392 w 188784"/>
                      <a:gd name="connsiteY3" fmla="*/ 0 h 188784"/>
                      <a:gd name="connsiteX4" fmla="*/ 188784 w 188784"/>
                      <a:gd name="connsiteY4" fmla="*/ 94392 h 188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4" h="188784">
                        <a:moveTo>
                          <a:pt x="188784" y="94392"/>
                        </a:moveTo>
                        <a:cubicBezTo>
                          <a:pt x="188784" y="146523"/>
                          <a:pt x="146523" y="188784"/>
                          <a:pt x="94392" y="188784"/>
                        </a:cubicBezTo>
                        <a:cubicBezTo>
                          <a:pt x="42261" y="188784"/>
                          <a:pt x="0" y="146523"/>
                          <a:pt x="0" y="94392"/>
                        </a:cubicBezTo>
                        <a:cubicBezTo>
                          <a:pt x="0" y="42261"/>
                          <a:pt x="42261" y="0"/>
                          <a:pt x="94392" y="0"/>
                        </a:cubicBezTo>
                        <a:cubicBezTo>
                          <a:pt x="146523" y="0"/>
                          <a:pt x="188784" y="42261"/>
                          <a:pt x="188784" y="94392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</p:grpSp>
      </p:grpSp>
      <p:grpSp>
        <p:nvGrpSpPr>
          <p:cNvPr id="202" name="Gráfico 2">
            <a:extLst>
              <a:ext uri="{FF2B5EF4-FFF2-40B4-BE49-F238E27FC236}">
                <a16:creationId xmlns:a16="http://schemas.microsoft.com/office/drawing/2014/main" id="{A8975FA9-F399-426E-903C-4CE008FF5F9C}"/>
              </a:ext>
            </a:extLst>
          </p:cNvPr>
          <p:cNvGrpSpPr/>
          <p:nvPr/>
        </p:nvGrpSpPr>
        <p:grpSpPr>
          <a:xfrm>
            <a:off x="7938436" y="4207574"/>
            <a:ext cx="620321" cy="655647"/>
            <a:chOff x="-5863417" y="187036"/>
            <a:chExt cx="1247968" cy="1246909"/>
          </a:xfrm>
        </p:grpSpPr>
        <p:sp>
          <p:nvSpPr>
            <p:cNvPr id="203" name="Forma Livre: Forma 197">
              <a:extLst>
                <a:ext uri="{FF2B5EF4-FFF2-40B4-BE49-F238E27FC236}">
                  <a16:creationId xmlns:a16="http://schemas.microsoft.com/office/drawing/2014/main" id="{104EDF94-FCD4-4C5C-9898-429C1B407BFC}"/>
                </a:ext>
              </a:extLst>
            </p:cNvPr>
            <p:cNvSpPr/>
            <p:nvPr/>
          </p:nvSpPr>
          <p:spPr>
            <a:xfrm>
              <a:off x="-5862919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204" name="Gráfico 2">
              <a:extLst>
                <a:ext uri="{FF2B5EF4-FFF2-40B4-BE49-F238E27FC236}">
                  <a16:creationId xmlns:a16="http://schemas.microsoft.com/office/drawing/2014/main" id="{232AA4DA-C332-465D-AE4C-D53E9C93F6C0}"/>
                </a:ext>
              </a:extLst>
            </p:cNvPr>
            <p:cNvGrpSpPr/>
            <p:nvPr/>
          </p:nvGrpSpPr>
          <p:grpSpPr>
            <a:xfrm>
              <a:off x="-5863417" y="224443"/>
              <a:ext cx="1247968" cy="1172094"/>
              <a:chOff x="-5863417" y="224443"/>
              <a:chExt cx="1247968" cy="1172094"/>
            </a:xfrm>
          </p:grpSpPr>
          <p:sp>
            <p:nvSpPr>
              <p:cNvPr id="205" name="Forma Livre: Forma 199">
                <a:extLst>
                  <a:ext uri="{FF2B5EF4-FFF2-40B4-BE49-F238E27FC236}">
                    <a16:creationId xmlns:a16="http://schemas.microsoft.com/office/drawing/2014/main" id="{30E52957-F80A-41D2-9636-D48A0FE9CF0C}"/>
                  </a:ext>
                </a:extLst>
              </p:cNvPr>
              <p:cNvSpPr/>
              <p:nvPr/>
            </p:nvSpPr>
            <p:spPr>
              <a:xfrm>
                <a:off x="-5196633" y="727571"/>
                <a:ext cx="518776" cy="606621"/>
              </a:xfrm>
              <a:custGeom>
                <a:avLst/>
                <a:gdLst>
                  <a:gd name="connsiteX0" fmla="*/ 74877 w 518776"/>
                  <a:gd name="connsiteY0" fmla="*/ 225815 h 606621"/>
                  <a:gd name="connsiteX1" fmla="*/ 81361 w 518776"/>
                  <a:gd name="connsiteY1" fmla="*/ 294894 h 606621"/>
                  <a:gd name="connsiteX2" fmla="*/ 0 w 518776"/>
                  <a:gd name="connsiteY2" fmla="*/ 527630 h 606621"/>
                  <a:gd name="connsiteX3" fmla="*/ 207049 w 518776"/>
                  <a:gd name="connsiteY3" fmla="*/ 606621 h 606621"/>
                  <a:gd name="connsiteX4" fmla="*/ 518776 w 518776"/>
                  <a:gd name="connsiteY4" fmla="*/ 294894 h 606621"/>
                  <a:gd name="connsiteX5" fmla="*/ 307800 w 518776"/>
                  <a:gd name="connsiteY5" fmla="*/ 0 h 606621"/>
                  <a:gd name="connsiteX6" fmla="*/ 74877 w 518776"/>
                  <a:gd name="connsiteY6" fmla="*/ 225815 h 60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776" h="606621">
                    <a:moveTo>
                      <a:pt x="74877" y="225815"/>
                    </a:moveTo>
                    <a:cubicBezTo>
                      <a:pt x="79054" y="248197"/>
                      <a:pt x="81361" y="271265"/>
                      <a:pt x="81361" y="294894"/>
                    </a:cubicBezTo>
                    <a:cubicBezTo>
                      <a:pt x="81361" y="382926"/>
                      <a:pt x="50874" y="463726"/>
                      <a:pt x="0" y="527630"/>
                    </a:cubicBezTo>
                    <a:cubicBezTo>
                      <a:pt x="55113" y="576695"/>
                      <a:pt x="127621" y="606621"/>
                      <a:pt x="207049" y="606621"/>
                    </a:cubicBezTo>
                    <a:cubicBezTo>
                      <a:pt x="378936" y="606621"/>
                      <a:pt x="518776" y="466780"/>
                      <a:pt x="518776" y="294894"/>
                    </a:cubicBezTo>
                    <a:cubicBezTo>
                      <a:pt x="518776" y="158295"/>
                      <a:pt x="430371" y="41959"/>
                      <a:pt x="307800" y="0"/>
                    </a:cubicBezTo>
                    <a:cubicBezTo>
                      <a:pt x="268771" y="106361"/>
                      <a:pt x="182735" y="189904"/>
                      <a:pt x="74877" y="225815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0">
                <a:extLst>
                  <a:ext uri="{FF2B5EF4-FFF2-40B4-BE49-F238E27FC236}">
                    <a16:creationId xmlns:a16="http://schemas.microsoft.com/office/drawing/2014/main" id="{F4727732-3B80-4EDE-9284-A303EE8DED16}"/>
                  </a:ext>
                </a:extLst>
              </p:cNvPr>
              <p:cNvSpPr/>
              <p:nvPr/>
            </p:nvSpPr>
            <p:spPr>
              <a:xfrm>
                <a:off x="-5529620" y="710738"/>
                <a:ext cx="247324" cy="182672"/>
              </a:xfrm>
              <a:custGeom>
                <a:avLst/>
                <a:gdLst>
                  <a:gd name="connsiteX0" fmla="*/ 188845 w 247324"/>
                  <a:gd name="connsiteY0" fmla="*/ 182672 h 182672"/>
                  <a:gd name="connsiteX1" fmla="*/ 247325 w 247324"/>
                  <a:gd name="connsiteY1" fmla="*/ 78992 h 182672"/>
                  <a:gd name="connsiteX2" fmla="*/ 40275 w 247324"/>
                  <a:gd name="connsiteY2" fmla="*/ 0 h 182672"/>
                  <a:gd name="connsiteX3" fmla="*/ 0 w 247324"/>
                  <a:gd name="connsiteY3" fmla="*/ 2681 h 182672"/>
                  <a:gd name="connsiteX4" fmla="*/ 188845 w 247324"/>
                  <a:gd name="connsiteY4" fmla="*/ 182672 h 18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324" h="182672">
                    <a:moveTo>
                      <a:pt x="188845" y="182672"/>
                    </a:moveTo>
                    <a:cubicBezTo>
                      <a:pt x="202748" y="144828"/>
                      <a:pt x="222636" y="109915"/>
                      <a:pt x="247325" y="78992"/>
                    </a:cubicBezTo>
                    <a:cubicBezTo>
                      <a:pt x="192211" y="29926"/>
                      <a:pt x="119703" y="0"/>
                      <a:pt x="40275" y="0"/>
                    </a:cubicBezTo>
                    <a:cubicBezTo>
                      <a:pt x="26622" y="0"/>
                      <a:pt x="13155" y="998"/>
                      <a:pt x="0" y="2681"/>
                    </a:cubicBezTo>
                    <a:cubicBezTo>
                      <a:pt x="33479" y="86910"/>
                      <a:pt x="102683" y="153183"/>
                      <a:pt x="188845" y="182672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1">
                <a:extLst>
                  <a:ext uri="{FF2B5EF4-FFF2-40B4-BE49-F238E27FC236}">
                    <a16:creationId xmlns:a16="http://schemas.microsoft.com/office/drawing/2014/main" id="{F366CD9D-D694-424D-98CF-E96C9D268B61}"/>
                  </a:ext>
                </a:extLst>
              </p:cNvPr>
              <p:cNvSpPr/>
              <p:nvPr/>
            </p:nvSpPr>
            <p:spPr>
              <a:xfrm>
                <a:off x="-5801134" y="727883"/>
                <a:ext cx="518776" cy="606309"/>
              </a:xfrm>
              <a:custGeom>
                <a:avLst/>
                <a:gdLst>
                  <a:gd name="connsiteX0" fmla="*/ 443900 w 518776"/>
                  <a:gd name="connsiteY0" fmla="*/ 225878 h 606309"/>
                  <a:gd name="connsiteX1" fmla="*/ 210042 w 518776"/>
                  <a:gd name="connsiteY1" fmla="*/ 0 h 606309"/>
                  <a:gd name="connsiteX2" fmla="*/ 0 w 518776"/>
                  <a:gd name="connsiteY2" fmla="*/ 294582 h 606309"/>
                  <a:gd name="connsiteX3" fmla="*/ 311727 w 518776"/>
                  <a:gd name="connsiteY3" fmla="*/ 606310 h 606309"/>
                  <a:gd name="connsiteX4" fmla="*/ 518777 w 518776"/>
                  <a:gd name="connsiteY4" fmla="*/ 527318 h 606309"/>
                  <a:gd name="connsiteX5" fmla="*/ 437416 w 518776"/>
                  <a:gd name="connsiteY5" fmla="*/ 294582 h 606309"/>
                  <a:gd name="connsiteX6" fmla="*/ 443900 w 518776"/>
                  <a:gd name="connsiteY6" fmla="*/ 225878 h 60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776" h="606309">
                    <a:moveTo>
                      <a:pt x="443900" y="225878"/>
                    </a:moveTo>
                    <a:cubicBezTo>
                      <a:pt x="335668" y="190154"/>
                      <a:pt x="249319" y="106548"/>
                      <a:pt x="210042" y="0"/>
                    </a:cubicBezTo>
                    <a:cubicBezTo>
                      <a:pt x="87969" y="42270"/>
                      <a:pt x="0" y="158295"/>
                      <a:pt x="0" y="294582"/>
                    </a:cubicBezTo>
                    <a:cubicBezTo>
                      <a:pt x="0" y="466469"/>
                      <a:pt x="139841" y="606310"/>
                      <a:pt x="311727" y="606310"/>
                    </a:cubicBezTo>
                    <a:cubicBezTo>
                      <a:pt x="391155" y="606310"/>
                      <a:pt x="463726" y="576384"/>
                      <a:pt x="518777" y="527318"/>
                    </a:cubicBezTo>
                    <a:cubicBezTo>
                      <a:pt x="467903" y="463414"/>
                      <a:pt x="437416" y="382614"/>
                      <a:pt x="437416" y="294582"/>
                    </a:cubicBezTo>
                    <a:cubicBezTo>
                      <a:pt x="437540" y="271078"/>
                      <a:pt x="439785" y="248135"/>
                      <a:pt x="443900" y="225878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2">
                <a:extLst>
                  <a:ext uri="{FF2B5EF4-FFF2-40B4-BE49-F238E27FC236}">
                    <a16:creationId xmlns:a16="http://schemas.microsoft.com/office/drawing/2014/main" id="{A8E582FB-FFD3-4C60-81BC-4E014A254D98}"/>
                  </a:ext>
                </a:extLst>
              </p:cNvPr>
              <p:cNvSpPr/>
              <p:nvPr/>
            </p:nvSpPr>
            <p:spPr>
              <a:xfrm>
                <a:off x="-5279303" y="836364"/>
                <a:ext cx="79615" cy="73879"/>
              </a:xfrm>
              <a:custGeom>
                <a:avLst/>
                <a:gdLst>
                  <a:gd name="connsiteX0" fmla="*/ 39340 w 79615"/>
                  <a:gd name="connsiteY0" fmla="*/ 73879 h 73879"/>
                  <a:gd name="connsiteX1" fmla="*/ 79615 w 79615"/>
                  <a:gd name="connsiteY1" fmla="*/ 71199 h 73879"/>
                  <a:gd name="connsiteX2" fmla="*/ 39839 w 79615"/>
                  <a:gd name="connsiteY2" fmla="*/ 0 h 73879"/>
                  <a:gd name="connsiteX3" fmla="*/ 0 w 79615"/>
                  <a:gd name="connsiteY3" fmla="*/ 71323 h 73879"/>
                  <a:gd name="connsiteX4" fmla="*/ 39340 w 79615"/>
                  <a:gd name="connsiteY4" fmla="*/ 73879 h 7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15" h="73879">
                    <a:moveTo>
                      <a:pt x="39340" y="73879"/>
                    </a:moveTo>
                    <a:cubicBezTo>
                      <a:pt x="52994" y="73879"/>
                      <a:pt x="66460" y="72882"/>
                      <a:pt x="79615" y="71199"/>
                    </a:cubicBezTo>
                    <a:cubicBezTo>
                      <a:pt x="69453" y="45637"/>
                      <a:pt x="56049" y="21696"/>
                      <a:pt x="39839" y="0"/>
                    </a:cubicBezTo>
                    <a:cubicBezTo>
                      <a:pt x="23566" y="21759"/>
                      <a:pt x="10162" y="45762"/>
                      <a:pt x="0" y="71323"/>
                    </a:cubicBezTo>
                    <a:cubicBezTo>
                      <a:pt x="12906" y="72944"/>
                      <a:pt x="25998" y="73879"/>
                      <a:pt x="39340" y="73879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3">
                <a:extLst>
                  <a:ext uri="{FF2B5EF4-FFF2-40B4-BE49-F238E27FC236}">
                    <a16:creationId xmlns:a16="http://schemas.microsoft.com/office/drawing/2014/main" id="{CF339CDA-D327-4D07-A49E-3D529D1CC588}"/>
                  </a:ext>
                </a:extLst>
              </p:cNvPr>
              <p:cNvSpPr/>
              <p:nvPr/>
            </p:nvSpPr>
            <p:spPr>
              <a:xfrm>
                <a:off x="-5551752" y="286789"/>
                <a:ext cx="623454" cy="457366"/>
              </a:xfrm>
              <a:custGeom>
                <a:avLst/>
                <a:gdLst>
                  <a:gd name="connsiteX0" fmla="*/ 312289 w 623454"/>
                  <a:gd name="connsiteY0" fmla="*/ 457366 h 457366"/>
                  <a:gd name="connsiteX1" fmla="*/ 562169 w 623454"/>
                  <a:gd name="connsiteY1" fmla="*/ 361604 h 457366"/>
                  <a:gd name="connsiteX2" fmla="*/ 618654 w 623454"/>
                  <a:gd name="connsiteY2" fmla="*/ 365843 h 457366"/>
                  <a:gd name="connsiteX3" fmla="*/ 623455 w 623454"/>
                  <a:gd name="connsiteY3" fmla="*/ 311727 h 457366"/>
                  <a:gd name="connsiteX4" fmla="*/ 311727 w 623454"/>
                  <a:gd name="connsiteY4" fmla="*/ 0 h 457366"/>
                  <a:gd name="connsiteX5" fmla="*/ 0 w 623454"/>
                  <a:gd name="connsiteY5" fmla="*/ 311727 h 457366"/>
                  <a:gd name="connsiteX6" fmla="*/ 4801 w 623454"/>
                  <a:gd name="connsiteY6" fmla="*/ 366030 h 457366"/>
                  <a:gd name="connsiteX7" fmla="*/ 62345 w 623454"/>
                  <a:gd name="connsiteY7" fmla="*/ 361604 h 457366"/>
                  <a:gd name="connsiteX8" fmla="*/ 312289 w 623454"/>
                  <a:gd name="connsiteY8" fmla="*/ 457366 h 45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454" h="457366">
                    <a:moveTo>
                      <a:pt x="312289" y="457366"/>
                    </a:moveTo>
                    <a:cubicBezTo>
                      <a:pt x="378562" y="397826"/>
                      <a:pt x="466095" y="361604"/>
                      <a:pt x="562169" y="361604"/>
                    </a:cubicBezTo>
                    <a:cubicBezTo>
                      <a:pt x="581371" y="361604"/>
                      <a:pt x="600262" y="363038"/>
                      <a:pt x="618654" y="365843"/>
                    </a:cubicBezTo>
                    <a:cubicBezTo>
                      <a:pt x="621771" y="348262"/>
                      <a:pt x="623455" y="330182"/>
                      <a:pt x="623455" y="311727"/>
                    </a:cubicBezTo>
                    <a:cubicBezTo>
                      <a:pt x="623455" y="139841"/>
                      <a:pt x="483614" y="0"/>
                      <a:pt x="311727" y="0"/>
                    </a:cubicBezTo>
                    <a:cubicBezTo>
                      <a:pt x="139841" y="0"/>
                      <a:pt x="0" y="139841"/>
                      <a:pt x="0" y="311727"/>
                    </a:cubicBezTo>
                    <a:cubicBezTo>
                      <a:pt x="0" y="330244"/>
                      <a:pt x="1746" y="348386"/>
                      <a:pt x="4801" y="366030"/>
                    </a:cubicBezTo>
                    <a:cubicBezTo>
                      <a:pt x="23567" y="363162"/>
                      <a:pt x="42769" y="361604"/>
                      <a:pt x="62345" y="361604"/>
                    </a:cubicBezTo>
                    <a:cubicBezTo>
                      <a:pt x="158482" y="361604"/>
                      <a:pt x="246078" y="397826"/>
                      <a:pt x="312289" y="457366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4">
                <a:extLst>
                  <a:ext uri="{FF2B5EF4-FFF2-40B4-BE49-F238E27FC236}">
                    <a16:creationId xmlns:a16="http://schemas.microsoft.com/office/drawing/2014/main" id="{7CD44A77-9A14-430D-970F-6CEFD92EC58C}"/>
                  </a:ext>
                </a:extLst>
              </p:cNvPr>
              <p:cNvSpPr/>
              <p:nvPr/>
            </p:nvSpPr>
            <p:spPr>
              <a:xfrm>
                <a:off x="-5301311" y="968162"/>
                <a:ext cx="123693" cy="240404"/>
              </a:xfrm>
              <a:custGeom>
                <a:avLst/>
                <a:gdLst>
                  <a:gd name="connsiteX0" fmla="*/ 118830 w 123693"/>
                  <a:gd name="connsiteY0" fmla="*/ 0 h 240404"/>
                  <a:gd name="connsiteX1" fmla="*/ 61286 w 123693"/>
                  <a:gd name="connsiteY1" fmla="*/ 4427 h 240404"/>
                  <a:gd name="connsiteX2" fmla="*/ 4801 w 123693"/>
                  <a:gd name="connsiteY2" fmla="*/ 187 h 240404"/>
                  <a:gd name="connsiteX3" fmla="*/ 0 w 123693"/>
                  <a:gd name="connsiteY3" fmla="*/ 54303 h 240404"/>
                  <a:gd name="connsiteX4" fmla="*/ 61847 w 123693"/>
                  <a:gd name="connsiteY4" fmla="*/ 240404 h 240404"/>
                  <a:gd name="connsiteX5" fmla="*/ 123694 w 123693"/>
                  <a:gd name="connsiteY5" fmla="*/ 54303 h 240404"/>
                  <a:gd name="connsiteX6" fmla="*/ 118830 w 123693"/>
                  <a:gd name="connsiteY6" fmla="*/ 0 h 240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693" h="240404">
                    <a:moveTo>
                      <a:pt x="118830" y="0"/>
                    </a:moveTo>
                    <a:cubicBezTo>
                      <a:pt x="100065" y="2868"/>
                      <a:pt x="80862" y="4427"/>
                      <a:pt x="61286" y="4427"/>
                    </a:cubicBezTo>
                    <a:cubicBezTo>
                      <a:pt x="42083" y="4427"/>
                      <a:pt x="23193" y="2993"/>
                      <a:pt x="4801" y="187"/>
                    </a:cubicBezTo>
                    <a:cubicBezTo>
                      <a:pt x="1683" y="17768"/>
                      <a:pt x="0" y="35849"/>
                      <a:pt x="0" y="54303"/>
                    </a:cubicBezTo>
                    <a:cubicBezTo>
                      <a:pt x="0" y="124005"/>
                      <a:pt x="23005" y="188470"/>
                      <a:pt x="61847" y="240404"/>
                    </a:cubicBezTo>
                    <a:cubicBezTo>
                      <a:pt x="100688" y="188408"/>
                      <a:pt x="123694" y="124005"/>
                      <a:pt x="123694" y="54303"/>
                    </a:cubicBezTo>
                    <a:cubicBezTo>
                      <a:pt x="123694" y="35786"/>
                      <a:pt x="121948" y="17644"/>
                      <a:pt x="118830" y="0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05">
                <a:extLst>
                  <a:ext uri="{FF2B5EF4-FFF2-40B4-BE49-F238E27FC236}">
                    <a16:creationId xmlns:a16="http://schemas.microsoft.com/office/drawing/2014/main" id="{8937F6BC-677E-49BD-ABED-87E6DAD83748}"/>
                  </a:ext>
                </a:extLst>
              </p:cNvPr>
              <p:cNvSpPr/>
              <p:nvPr/>
            </p:nvSpPr>
            <p:spPr>
              <a:xfrm>
                <a:off x="-5196633" y="710738"/>
                <a:ext cx="246388" cy="182360"/>
              </a:xfrm>
              <a:custGeom>
                <a:avLst/>
                <a:gdLst>
                  <a:gd name="connsiteX0" fmla="*/ 0 w 246388"/>
                  <a:gd name="connsiteY0" fmla="*/ 78992 h 182360"/>
                  <a:gd name="connsiteX1" fmla="*/ 58355 w 246388"/>
                  <a:gd name="connsiteY1" fmla="*/ 182360 h 182360"/>
                  <a:gd name="connsiteX2" fmla="*/ 246389 w 246388"/>
                  <a:gd name="connsiteY2" fmla="*/ 2556 h 182360"/>
                  <a:gd name="connsiteX3" fmla="*/ 207111 w 246388"/>
                  <a:gd name="connsiteY3" fmla="*/ 0 h 182360"/>
                  <a:gd name="connsiteX4" fmla="*/ 0 w 246388"/>
                  <a:gd name="connsiteY4" fmla="*/ 78992 h 18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8" h="182360">
                    <a:moveTo>
                      <a:pt x="0" y="78992"/>
                    </a:moveTo>
                    <a:cubicBezTo>
                      <a:pt x="24564" y="109853"/>
                      <a:pt x="44452" y="144704"/>
                      <a:pt x="58355" y="182360"/>
                    </a:cubicBezTo>
                    <a:cubicBezTo>
                      <a:pt x="144143" y="152684"/>
                      <a:pt x="212972" y="86535"/>
                      <a:pt x="246389" y="2556"/>
                    </a:cubicBezTo>
                    <a:cubicBezTo>
                      <a:pt x="233484" y="935"/>
                      <a:pt x="220391" y="0"/>
                      <a:pt x="207111" y="0"/>
                    </a:cubicBezTo>
                    <a:cubicBezTo>
                      <a:pt x="127683" y="0"/>
                      <a:pt x="55113" y="29926"/>
                      <a:pt x="0" y="78992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06">
                <a:extLst>
                  <a:ext uri="{FF2B5EF4-FFF2-40B4-BE49-F238E27FC236}">
                    <a16:creationId xmlns:a16="http://schemas.microsoft.com/office/drawing/2014/main" id="{5886CB9B-8DDE-47D7-9DAB-CE59D7A811A3}"/>
                  </a:ext>
                </a:extLst>
              </p:cNvPr>
              <p:cNvSpPr/>
              <p:nvPr/>
            </p:nvSpPr>
            <p:spPr>
              <a:xfrm>
                <a:off x="-5863417" y="667595"/>
                <a:ext cx="623953" cy="728943"/>
              </a:xfrm>
              <a:custGeom>
                <a:avLst/>
                <a:gdLst>
                  <a:gd name="connsiteX0" fmla="*/ 581122 w 623953"/>
                  <a:gd name="connsiteY0" fmla="*/ 587606 h 728943"/>
                  <a:gd name="connsiteX1" fmla="*/ 374073 w 623953"/>
                  <a:gd name="connsiteY1" fmla="*/ 666598 h 728943"/>
                  <a:gd name="connsiteX2" fmla="*/ 62345 w 623953"/>
                  <a:gd name="connsiteY2" fmla="*/ 354870 h 728943"/>
                  <a:gd name="connsiteX3" fmla="*/ 272387 w 623953"/>
                  <a:gd name="connsiteY3" fmla="*/ 60288 h 728943"/>
                  <a:gd name="connsiteX4" fmla="*/ 255866 w 623953"/>
                  <a:gd name="connsiteY4" fmla="*/ 0 h 728943"/>
                  <a:gd name="connsiteX5" fmla="*/ 0 w 623953"/>
                  <a:gd name="connsiteY5" fmla="*/ 354870 h 728943"/>
                  <a:gd name="connsiteX6" fmla="*/ 374073 w 623953"/>
                  <a:gd name="connsiteY6" fmla="*/ 728943 h 728943"/>
                  <a:gd name="connsiteX7" fmla="*/ 623953 w 623953"/>
                  <a:gd name="connsiteY7" fmla="*/ 633180 h 728943"/>
                  <a:gd name="connsiteX8" fmla="*/ 581122 w 623953"/>
                  <a:gd name="connsiteY8" fmla="*/ 587606 h 72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953" h="728943">
                    <a:moveTo>
                      <a:pt x="581122" y="587606"/>
                    </a:moveTo>
                    <a:cubicBezTo>
                      <a:pt x="526009" y="636672"/>
                      <a:pt x="453501" y="666598"/>
                      <a:pt x="374073" y="666598"/>
                    </a:cubicBezTo>
                    <a:cubicBezTo>
                      <a:pt x="202186" y="666598"/>
                      <a:pt x="62345" y="526757"/>
                      <a:pt x="62345" y="354870"/>
                    </a:cubicBezTo>
                    <a:cubicBezTo>
                      <a:pt x="62345" y="218583"/>
                      <a:pt x="150315" y="102558"/>
                      <a:pt x="272387" y="60288"/>
                    </a:cubicBezTo>
                    <a:cubicBezTo>
                      <a:pt x="265217" y="40899"/>
                      <a:pt x="259731" y="20761"/>
                      <a:pt x="255866" y="0"/>
                    </a:cubicBezTo>
                    <a:cubicBezTo>
                      <a:pt x="107234" y="49502"/>
                      <a:pt x="0" y="189655"/>
                      <a:pt x="0" y="354870"/>
                    </a:cubicBezTo>
                    <a:cubicBezTo>
                      <a:pt x="0" y="561483"/>
                      <a:pt x="167460" y="728943"/>
                      <a:pt x="374073" y="728943"/>
                    </a:cubicBezTo>
                    <a:cubicBezTo>
                      <a:pt x="470147" y="728943"/>
                      <a:pt x="557743" y="692720"/>
                      <a:pt x="623953" y="633180"/>
                    </a:cubicBezTo>
                    <a:cubicBezTo>
                      <a:pt x="608430" y="619215"/>
                      <a:pt x="594152" y="603940"/>
                      <a:pt x="581122" y="58760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07">
                <a:extLst>
                  <a:ext uri="{FF2B5EF4-FFF2-40B4-BE49-F238E27FC236}">
                    <a16:creationId xmlns:a16="http://schemas.microsoft.com/office/drawing/2014/main" id="{E926C627-82DE-498C-951B-6D28369361C5}"/>
                  </a:ext>
                </a:extLst>
              </p:cNvPr>
              <p:cNvSpPr/>
              <p:nvPr/>
            </p:nvSpPr>
            <p:spPr>
              <a:xfrm>
                <a:off x="-5239401" y="667221"/>
                <a:ext cx="623953" cy="729254"/>
              </a:xfrm>
              <a:custGeom>
                <a:avLst/>
                <a:gdLst>
                  <a:gd name="connsiteX0" fmla="*/ 367090 w 623953"/>
                  <a:gd name="connsiteY0" fmla="*/ 0 h 729254"/>
                  <a:gd name="connsiteX1" fmla="*/ 350631 w 623953"/>
                  <a:gd name="connsiteY1" fmla="*/ 60288 h 729254"/>
                  <a:gd name="connsiteX2" fmla="*/ 561608 w 623953"/>
                  <a:gd name="connsiteY2" fmla="*/ 355182 h 729254"/>
                  <a:gd name="connsiteX3" fmla="*/ 249880 w 623953"/>
                  <a:gd name="connsiteY3" fmla="*/ 666909 h 729254"/>
                  <a:gd name="connsiteX4" fmla="*/ 42831 w 623953"/>
                  <a:gd name="connsiteY4" fmla="*/ 587918 h 729254"/>
                  <a:gd name="connsiteX5" fmla="*/ 0 w 623953"/>
                  <a:gd name="connsiteY5" fmla="*/ 633492 h 729254"/>
                  <a:gd name="connsiteX6" fmla="*/ 249880 w 623953"/>
                  <a:gd name="connsiteY6" fmla="*/ 729255 h 729254"/>
                  <a:gd name="connsiteX7" fmla="*/ 623953 w 623953"/>
                  <a:gd name="connsiteY7" fmla="*/ 355182 h 729254"/>
                  <a:gd name="connsiteX8" fmla="*/ 367090 w 623953"/>
                  <a:gd name="connsiteY8" fmla="*/ 0 h 72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953" h="729254">
                    <a:moveTo>
                      <a:pt x="367090" y="0"/>
                    </a:moveTo>
                    <a:cubicBezTo>
                      <a:pt x="363224" y="20761"/>
                      <a:pt x="357738" y="40899"/>
                      <a:pt x="350631" y="60288"/>
                    </a:cubicBezTo>
                    <a:cubicBezTo>
                      <a:pt x="473202" y="102309"/>
                      <a:pt x="561608" y="218583"/>
                      <a:pt x="561608" y="355182"/>
                    </a:cubicBezTo>
                    <a:cubicBezTo>
                      <a:pt x="561608" y="527069"/>
                      <a:pt x="421767" y="666909"/>
                      <a:pt x="249880" y="666909"/>
                    </a:cubicBezTo>
                    <a:cubicBezTo>
                      <a:pt x="170452" y="666909"/>
                      <a:pt x="97882" y="636984"/>
                      <a:pt x="42831" y="587918"/>
                    </a:cubicBezTo>
                    <a:cubicBezTo>
                      <a:pt x="29801" y="604252"/>
                      <a:pt x="15524" y="619527"/>
                      <a:pt x="0" y="633492"/>
                    </a:cubicBezTo>
                    <a:cubicBezTo>
                      <a:pt x="66273" y="693032"/>
                      <a:pt x="153806" y="729255"/>
                      <a:pt x="249880" y="729255"/>
                    </a:cubicBezTo>
                    <a:cubicBezTo>
                      <a:pt x="456493" y="729255"/>
                      <a:pt x="623953" y="561795"/>
                      <a:pt x="623953" y="355182"/>
                    </a:cubicBezTo>
                    <a:cubicBezTo>
                      <a:pt x="623953" y="189593"/>
                      <a:pt x="516220" y="49191"/>
                      <a:pt x="367090" y="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08">
                <a:extLst>
                  <a:ext uri="{FF2B5EF4-FFF2-40B4-BE49-F238E27FC236}">
                    <a16:creationId xmlns:a16="http://schemas.microsoft.com/office/drawing/2014/main" id="{76BFD36E-D3E6-4D90-BF6B-4A385C8B6B26}"/>
                  </a:ext>
                </a:extLst>
              </p:cNvPr>
              <p:cNvSpPr/>
              <p:nvPr/>
            </p:nvSpPr>
            <p:spPr>
              <a:xfrm>
                <a:off x="-5282295" y="1208566"/>
                <a:ext cx="85662" cy="92208"/>
              </a:xfrm>
              <a:custGeom>
                <a:avLst/>
                <a:gdLst>
                  <a:gd name="connsiteX0" fmla="*/ 85663 w 85662"/>
                  <a:gd name="connsiteY0" fmla="*/ 46634 h 92208"/>
                  <a:gd name="connsiteX1" fmla="*/ 42831 w 85662"/>
                  <a:gd name="connsiteY1" fmla="*/ 0 h 92208"/>
                  <a:gd name="connsiteX2" fmla="*/ 0 w 85662"/>
                  <a:gd name="connsiteY2" fmla="*/ 46634 h 92208"/>
                  <a:gd name="connsiteX3" fmla="*/ 42831 w 85662"/>
                  <a:gd name="connsiteY3" fmla="*/ 92209 h 92208"/>
                  <a:gd name="connsiteX4" fmla="*/ 85663 w 85662"/>
                  <a:gd name="connsiteY4" fmla="*/ 46634 h 9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62" h="92208">
                    <a:moveTo>
                      <a:pt x="85663" y="46634"/>
                    </a:moveTo>
                    <a:cubicBezTo>
                      <a:pt x="69889" y="32607"/>
                      <a:pt x="55487" y="16958"/>
                      <a:pt x="42831" y="0"/>
                    </a:cubicBezTo>
                    <a:cubicBezTo>
                      <a:pt x="30175" y="16958"/>
                      <a:pt x="15773" y="32544"/>
                      <a:pt x="0" y="46634"/>
                    </a:cubicBezTo>
                    <a:cubicBezTo>
                      <a:pt x="13030" y="62969"/>
                      <a:pt x="27307" y="78243"/>
                      <a:pt x="42831" y="92209"/>
                    </a:cubicBezTo>
                    <a:cubicBezTo>
                      <a:pt x="58355" y="78243"/>
                      <a:pt x="72632" y="62969"/>
                      <a:pt x="85663" y="46634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09">
                <a:extLst>
                  <a:ext uri="{FF2B5EF4-FFF2-40B4-BE49-F238E27FC236}">
                    <a16:creationId xmlns:a16="http://schemas.microsoft.com/office/drawing/2014/main" id="{60D048EC-36DF-4F5D-AD48-28AEB549DC63}"/>
                  </a:ext>
                </a:extLst>
              </p:cNvPr>
              <p:cNvSpPr/>
              <p:nvPr/>
            </p:nvSpPr>
            <p:spPr>
              <a:xfrm>
                <a:off x="-5282295" y="744155"/>
                <a:ext cx="85662" cy="92208"/>
              </a:xfrm>
              <a:custGeom>
                <a:avLst/>
                <a:gdLst>
                  <a:gd name="connsiteX0" fmla="*/ 42831 w 85662"/>
                  <a:gd name="connsiteY0" fmla="*/ 92209 h 92208"/>
                  <a:gd name="connsiteX1" fmla="*/ 85663 w 85662"/>
                  <a:gd name="connsiteY1" fmla="*/ 45575 h 92208"/>
                  <a:gd name="connsiteX2" fmla="*/ 42831 w 85662"/>
                  <a:gd name="connsiteY2" fmla="*/ 0 h 92208"/>
                  <a:gd name="connsiteX3" fmla="*/ 0 w 85662"/>
                  <a:gd name="connsiteY3" fmla="*/ 45575 h 92208"/>
                  <a:gd name="connsiteX4" fmla="*/ 42831 w 85662"/>
                  <a:gd name="connsiteY4" fmla="*/ 92209 h 9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62" h="92208">
                    <a:moveTo>
                      <a:pt x="42831" y="92209"/>
                    </a:moveTo>
                    <a:cubicBezTo>
                      <a:pt x="55487" y="75251"/>
                      <a:pt x="69889" y="59665"/>
                      <a:pt x="85663" y="45575"/>
                    </a:cubicBezTo>
                    <a:cubicBezTo>
                      <a:pt x="72632" y="29240"/>
                      <a:pt x="58355" y="13965"/>
                      <a:pt x="42831" y="0"/>
                    </a:cubicBezTo>
                    <a:cubicBezTo>
                      <a:pt x="27307" y="13965"/>
                      <a:pt x="13030" y="29178"/>
                      <a:pt x="0" y="45575"/>
                    </a:cubicBezTo>
                    <a:cubicBezTo>
                      <a:pt x="15773" y="59602"/>
                      <a:pt x="30175" y="75251"/>
                      <a:pt x="42831" y="92209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216" name="Gráfico 2">
                <a:extLst>
                  <a:ext uri="{FF2B5EF4-FFF2-40B4-BE49-F238E27FC236}">
                    <a16:creationId xmlns:a16="http://schemas.microsoft.com/office/drawing/2014/main" id="{FE0B121F-56EB-4880-9604-FB0DB8B114DB}"/>
                  </a:ext>
                </a:extLst>
              </p:cNvPr>
              <p:cNvGrpSpPr/>
              <p:nvPr/>
            </p:nvGrpSpPr>
            <p:grpSpPr>
              <a:xfrm>
                <a:off x="-5591092" y="648392"/>
                <a:ext cx="702321" cy="606808"/>
                <a:chOff x="-5591092" y="648392"/>
                <a:chExt cx="702321" cy="606808"/>
              </a:xfrm>
              <a:solidFill>
                <a:srgbClr val="EBCB7A"/>
              </a:solidFill>
            </p:grpSpPr>
            <p:sp>
              <p:nvSpPr>
                <p:cNvPr id="222" name="Forma Livre: Forma 216">
                  <a:extLst>
                    <a:ext uri="{FF2B5EF4-FFF2-40B4-BE49-F238E27FC236}">
                      <a16:creationId xmlns:a16="http://schemas.microsoft.com/office/drawing/2014/main" id="{16BF7F8A-9FBA-4999-8A33-307A167018A0}"/>
                    </a:ext>
                  </a:extLst>
                </p:cNvPr>
                <p:cNvSpPr/>
                <p:nvPr/>
              </p:nvSpPr>
              <p:spPr>
                <a:xfrm>
                  <a:off x="-5239464" y="789729"/>
                  <a:ext cx="101186" cy="117832"/>
                </a:xfrm>
                <a:custGeom>
                  <a:avLst/>
                  <a:gdLst>
                    <a:gd name="connsiteX0" fmla="*/ 0 w 101186"/>
                    <a:gd name="connsiteY0" fmla="*/ 46634 h 117832"/>
                    <a:gd name="connsiteX1" fmla="*/ 39776 w 101186"/>
                    <a:gd name="connsiteY1" fmla="*/ 117833 h 117832"/>
                    <a:gd name="connsiteX2" fmla="*/ 101187 w 101186"/>
                    <a:gd name="connsiteY2" fmla="*/ 103369 h 117832"/>
                    <a:gd name="connsiteX3" fmla="*/ 42831 w 101186"/>
                    <a:gd name="connsiteY3" fmla="*/ 0 h 117832"/>
                    <a:gd name="connsiteX4" fmla="*/ 0 w 101186"/>
                    <a:gd name="connsiteY4" fmla="*/ 46634 h 11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186" h="117832">
                      <a:moveTo>
                        <a:pt x="0" y="46634"/>
                      </a:moveTo>
                      <a:cubicBezTo>
                        <a:pt x="16210" y="68331"/>
                        <a:pt x="29614" y="92271"/>
                        <a:pt x="39776" y="117833"/>
                      </a:cubicBezTo>
                      <a:cubicBezTo>
                        <a:pt x="60974" y="115090"/>
                        <a:pt x="81548" y="110227"/>
                        <a:pt x="101187" y="103369"/>
                      </a:cubicBezTo>
                      <a:cubicBezTo>
                        <a:pt x="87284" y="65650"/>
                        <a:pt x="67395" y="30861"/>
                        <a:pt x="42831" y="0"/>
                      </a:cubicBezTo>
                      <a:cubicBezTo>
                        <a:pt x="27058" y="14028"/>
                        <a:pt x="12656" y="29676"/>
                        <a:pt x="0" y="46634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3" name="Forma Livre: Forma 217">
                  <a:extLst>
                    <a:ext uri="{FF2B5EF4-FFF2-40B4-BE49-F238E27FC236}">
                      <a16:creationId xmlns:a16="http://schemas.microsoft.com/office/drawing/2014/main" id="{0033007D-FCD0-4936-985C-D3DB47ADB141}"/>
                    </a:ext>
                  </a:extLst>
                </p:cNvPr>
                <p:cNvSpPr/>
                <p:nvPr/>
              </p:nvSpPr>
              <p:spPr>
                <a:xfrm>
                  <a:off x="-5546889" y="648392"/>
                  <a:ext cx="307425" cy="141337"/>
                </a:xfrm>
                <a:custGeom>
                  <a:avLst/>
                  <a:gdLst>
                    <a:gd name="connsiteX0" fmla="*/ 264594 w 307425"/>
                    <a:gd name="connsiteY0" fmla="*/ 141337 h 141337"/>
                    <a:gd name="connsiteX1" fmla="*/ 307425 w 307425"/>
                    <a:gd name="connsiteY1" fmla="*/ 95763 h 141337"/>
                    <a:gd name="connsiteX2" fmla="*/ 57545 w 307425"/>
                    <a:gd name="connsiteY2" fmla="*/ 0 h 141337"/>
                    <a:gd name="connsiteX3" fmla="*/ 0 w 307425"/>
                    <a:gd name="connsiteY3" fmla="*/ 4427 h 141337"/>
                    <a:gd name="connsiteX4" fmla="*/ 17207 w 307425"/>
                    <a:gd name="connsiteY4" fmla="*/ 65026 h 141337"/>
                    <a:gd name="connsiteX5" fmla="*/ 57482 w 307425"/>
                    <a:gd name="connsiteY5" fmla="*/ 62345 h 141337"/>
                    <a:gd name="connsiteX6" fmla="*/ 264594 w 307425"/>
                    <a:gd name="connsiteY6" fmla="*/ 141337 h 14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7425" h="141337">
                      <a:moveTo>
                        <a:pt x="264594" y="141337"/>
                      </a:moveTo>
                      <a:cubicBezTo>
                        <a:pt x="277624" y="125003"/>
                        <a:pt x="291901" y="109728"/>
                        <a:pt x="307425" y="95763"/>
                      </a:cubicBezTo>
                      <a:cubicBezTo>
                        <a:pt x="241152" y="36223"/>
                        <a:pt x="153619" y="0"/>
                        <a:pt x="57545" y="0"/>
                      </a:cubicBezTo>
                      <a:cubicBezTo>
                        <a:pt x="37968" y="0"/>
                        <a:pt x="18766" y="1496"/>
                        <a:pt x="0" y="4427"/>
                      </a:cubicBezTo>
                      <a:cubicBezTo>
                        <a:pt x="3678" y="25437"/>
                        <a:pt x="9539" y="45699"/>
                        <a:pt x="17207" y="65026"/>
                      </a:cubicBezTo>
                      <a:cubicBezTo>
                        <a:pt x="30425" y="63343"/>
                        <a:pt x="43829" y="62345"/>
                        <a:pt x="57482" y="62345"/>
                      </a:cubicBezTo>
                      <a:cubicBezTo>
                        <a:pt x="136973" y="62345"/>
                        <a:pt x="209481" y="92271"/>
                        <a:pt x="264594" y="14133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4" name="Forma Livre: Forma 218">
                  <a:extLst>
                    <a:ext uri="{FF2B5EF4-FFF2-40B4-BE49-F238E27FC236}">
                      <a16:creationId xmlns:a16="http://schemas.microsoft.com/office/drawing/2014/main" id="{82EFE8C3-8615-4436-A7E6-6E210D6F4675}"/>
                    </a:ext>
                  </a:extLst>
                </p:cNvPr>
                <p:cNvSpPr/>
                <p:nvPr/>
              </p:nvSpPr>
              <p:spPr>
                <a:xfrm>
                  <a:off x="-5239464" y="953386"/>
                  <a:ext cx="124192" cy="301814"/>
                </a:xfrm>
                <a:custGeom>
                  <a:avLst/>
                  <a:gdLst>
                    <a:gd name="connsiteX0" fmla="*/ 61847 w 124192"/>
                    <a:gd name="connsiteY0" fmla="*/ 69079 h 301814"/>
                    <a:gd name="connsiteX1" fmla="*/ 0 w 124192"/>
                    <a:gd name="connsiteY1" fmla="*/ 255180 h 301814"/>
                    <a:gd name="connsiteX2" fmla="*/ 42831 w 124192"/>
                    <a:gd name="connsiteY2" fmla="*/ 301814 h 301814"/>
                    <a:gd name="connsiteX3" fmla="*/ 124192 w 124192"/>
                    <a:gd name="connsiteY3" fmla="*/ 69079 h 301814"/>
                    <a:gd name="connsiteX4" fmla="*/ 117708 w 124192"/>
                    <a:gd name="connsiteY4" fmla="*/ 0 h 301814"/>
                    <a:gd name="connsiteX5" fmla="*/ 56983 w 124192"/>
                    <a:gd name="connsiteY5" fmla="*/ 14776 h 301814"/>
                    <a:gd name="connsiteX6" fmla="*/ 61847 w 124192"/>
                    <a:gd name="connsiteY6" fmla="*/ 69079 h 30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301814">
                      <a:moveTo>
                        <a:pt x="61847" y="69079"/>
                      </a:moveTo>
                      <a:cubicBezTo>
                        <a:pt x="61847" y="138781"/>
                        <a:pt x="38841" y="203246"/>
                        <a:pt x="0" y="255180"/>
                      </a:cubicBezTo>
                      <a:cubicBezTo>
                        <a:pt x="12656" y="272138"/>
                        <a:pt x="27058" y="287724"/>
                        <a:pt x="42831" y="301814"/>
                      </a:cubicBezTo>
                      <a:cubicBezTo>
                        <a:pt x="93705" y="237910"/>
                        <a:pt x="124192" y="157111"/>
                        <a:pt x="124192" y="69079"/>
                      </a:cubicBezTo>
                      <a:cubicBezTo>
                        <a:pt x="124192" y="45450"/>
                        <a:pt x="121885" y="22444"/>
                        <a:pt x="117708" y="0"/>
                      </a:cubicBezTo>
                      <a:cubicBezTo>
                        <a:pt x="98132" y="6546"/>
                        <a:pt x="77869" y="11534"/>
                        <a:pt x="56983" y="14776"/>
                      </a:cubicBezTo>
                      <a:cubicBezTo>
                        <a:pt x="60101" y="32420"/>
                        <a:pt x="61847" y="50562"/>
                        <a:pt x="61847" y="69079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5" name="Forma Livre: Forma 219">
                  <a:extLst>
                    <a:ext uri="{FF2B5EF4-FFF2-40B4-BE49-F238E27FC236}">
                      <a16:creationId xmlns:a16="http://schemas.microsoft.com/office/drawing/2014/main" id="{F931BE8F-A0BC-4919-92AC-5AA6D49CC430}"/>
                    </a:ext>
                  </a:extLst>
                </p:cNvPr>
                <p:cNvSpPr/>
                <p:nvPr/>
              </p:nvSpPr>
              <p:spPr>
                <a:xfrm>
                  <a:off x="-5340775" y="789729"/>
                  <a:ext cx="101311" cy="117957"/>
                </a:xfrm>
                <a:custGeom>
                  <a:avLst/>
                  <a:gdLst>
                    <a:gd name="connsiteX0" fmla="*/ 58480 w 101311"/>
                    <a:gd name="connsiteY0" fmla="*/ 0 h 117957"/>
                    <a:gd name="connsiteX1" fmla="*/ 0 w 101311"/>
                    <a:gd name="connsiteY1" fmla="*/ 103681 h 117957"/>
                    <a:gd name="connsiteX2" fmla="*/ 61473 w 101311"/>
                    <a:gd name="connsiteY2" fmla="*/ 117958 h 117957"/>
                    <a:gd name="connsiteX3" fmla="*/ 101311 w 101311"/>
                    <a:gd name="connsiteY3" fmla="*/ 46634 h 117957"/>
                    <a:gd name="connsiteX4" fmla="*/ 58480 w 101311"/>
                    <a:gd name="connsiteY4" fmla="*/ 0 h 117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11" h="117957">
                      <a:moveTo>
                        <a:pt x="58480" y="0"/>
                      </a:moveTo>
                      <a:cubicBezTo>
                        <a:pt x="33854" y="30986"/>
                        <a:pt x="13903" y="65899"/>
                        <a:pt x="0" y="103681"/>
                      </a:cubicBezTo>
                      <a:cubicBezTo>
                        <a:pt x="19701" y="110414"/>
                        <a:pt x="40275" y="115214"/>
                        <a:pt x="61473" y="117958"/>
                      </a:cubicBezTo>
                      <a:cubicBezTo>
                        <a:pt x="71635" y="92334"/>
                        <a:pt x="85039" y="68393"/>
                        <a:pt x="101311" y="46634"/>
                      </a:cubicBezTo>
                      <a:cubicBezTo>
                        <a:pt x="88655" y="29676"/>
                        <a:pt x="74253" y="14028"/>
                        <a:pt x="58480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6" name="Forma Livre: Forma 220">
                  <a:extLst>
                    <a:ext uri="{FF2B5EF4-FFF2-40B4-BE49-F238E27FC236}">
                      <a16:creationId xmlns:a16="http://schemas.microsoft.com/office/drawing/2014/main" id="{530575EA-9465-46E6-8424-B79B6854360E}"/>
                    </a:ext>
                  </a:extLst>
                </p:cNvPr>
                <p:cNvSpPr/>
                <p:nvPr/>
              </p:nvSpPr>
              <p:spPr>
                <a:xfrm>
                  <a:off x="-5239464" y="648392"/>
                  <a:ext cx="306365" cy="141337"/>
                </a:xfrm>
                <a:custGeom>
                  <a:avLst/>
                  <a:gdLst>
                    <a:gd name="connsiteX0" fmla="*/ 42831 w 306365"/>
                    <a:gd name="connsiteY0" fmla="*/ 141337 h 141337"/>
                    <a:gd name="connsiteX1" fmla="*/ 249880 w 306365"/>
                    <a:gd name="connsiteY1" fmla="*/ 62345 h 141337"/>
                    <a:gd name="connsiteX2" fmla="*/ 289158 w 306365"/>
                    <a:gd name="connsiteY2" fmla="*/ 64902 h 141337"/>
                    <a:gd name="connsiteX3" fmla="*/ 306365 w 306365"/>
                    <a:gd name="connsiteY3" fmla="*/ 4239 h 141337"/>
                    <a:gd name="connsiteX4" fmla="*/ 249880 w 306365"/>
                    <a:gd name="connsiteY4" fmla="*/ 0 h 141337"/>
                    <a:gd name="connsiteX5" fmla="*/ 0 w 306365"/>
                    <a:gd name="connsiteY5" fmla="*/ 95763 h 141337"/>
                    <a:gd name="connsiteX6" fmla="*/ 42831 w 306365"/>
                    <a:gd name="connsiteY6" fmla="*/ 141337 h 14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6365" h="141337">
                      <a:moveTo>
                        <a:pt x="42831" y="141337"/>
                      </a:moveTo>
                      <a:cubicBezTo>
                        <a:pt x="97944" y="92271"/>
                        <a:pt x="170452" y="62345"/>
                        <a:pt x="249880" y="62345"/>
                      </a:cubicBezTo>
                      <a:cubicBezTo>
                        <a:pt x="263222" y="62345"/>
                        <a:pt x="276315" y="63281"/>
                        <a:pt x="289158" y="64902"/>
                      </a:cubicBezTo>
                      <a:cubicBezTo>
                        <a:pt x="296827" y="45575"/>
                        <a:pt x="302625" y="25250"/>
                        <a:pt x="306365" y="4239"/>
                      </a:cubicBezTo>
                      <a:cubicBezTo>
                        <a:pt x="287911" y="1434"/>
                        <a:pt x="269083" y="0"/>
                        <a:pt x="249880" y="0"/>
                      </a:cubicBezTo>
                      <a:cubicBezTo>
                        <a:pt x="153806" y="0"/>
                        <a:pt x="66211" y="36223"/>
                        <a:pt x="0" y="95763"/>
                      </a:cubicBezTo>
                      <a:cubicBezTo>
                        <a:pt x="15524" y="109728"/>
                        <a:pt x="29801" y="125003"/>
                        <a:pt x="42831" y="14133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7" name="Forma Livre: Forma 221">
                  <a:extLst>
                    <a:ext uri="{FF2B5EF4-FFF2-40B4-BE49-F238E27FC236}">
                      <a16:creationId xmlns:a16="http://schemas.microsoft.com/office/drawing/2014/main" id="{6A9ECFCE-F6D4-4B89-8FE0-F2108EB25585}"/>
                    </a:ext>
                  </a:extLst>
                </p:cNvPr>
                <p:cNvSpPr/>
                <p:nvPr/>
              </p:nvSpPr>
              <p:spPr>
                <a:xfrm>
                  <a:off x="-5363594" y="953760"/>
                  <a:ext cx="124192" cy="301440"/>
                </a:xfrm>
                <a:custGeom>
                  <a:avLst/>
                  <a:gdLst>
                    <a:gd name="connsiteX0" fmla="*/ 67146 w 124192"/>
                    <a:gd name="connsiteY0" fmla="*/ 14589 h 301440"/>
                    <a:gd name="connsiteX1" fmla="*/ 6422 w 124192"/>
                    <a:gd name="connsiteY1" fmla="*/ 0 h 301440"/>
                    <a:gd name="connsiteX2" fmla="*/ 0 w 124192"/>
                    <a:gd name="connsiteY2" fmla="*/ 68705 h 301440"/>
                    <a:gd name="connsiteX3" fmla="*/ 81361 w 124192"/>
                    <a:gd name="connsiteY3" fmla="*/ 301440 h 301440"/>
                    <a:gd name="connsiteX4" fmla="*/ 124192 w 124192"/>
                    <a:gd name="connsiteY4" fmla="*/ 254806 h 301440"/>
                    <a:gd name="connsiteX5" fmla="*/ 62345 w 124192"/>
                    <a:gd name="connsiteY5" fmla="*/ 68705 h 301440"/>
                    <a:gd name="connsiteX6" fmla="*/ 67146 w 124192"/>
                    <a:gd name="connsiteY6" fmla="*/ 14589 h 30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301440">
                      <a:moveTo>
                        <a:pt x="67146" y="14589"/>
                      </a:moveTo>
                      <a:cubicBezTo>
                        <a:pt x="46261" y="11409"/>
                        <a:pt x="25998" y="6484"/>
                        <a:pt x="6422" y="0"/>
                      </a:cubicBezTo>
                      <a:cubicBezTo>
                        <a:pt x="2307" y="22257"/>
                        <a:pt x="0" y="45263"/>
                        <a:pt x="0" y="68705"/>
                      </a:cubicBezTo>
                      <a:cubicBezTo>
                        <a:pt x="0" y="156736"/>
                        <a:pt x="30487" y="237536"/>
                        <a:pt x="81361" y="301440"/>
                      </a:cubicBezTo>
                      <a:cubicBezTo>
                        <a:pt x="97134" y="287413"/>
                        <a:pt x="111536" y="271764"/>
                        <a:pt x="124192" y="254806"/>
                      </a:cubicBezTo>
                      <a:cubicBezTo>
                        <a:pt x="85351" y="202810"/>
                        <a:pt x="62345" y="138407"/>
                        <a:pt x="62345" y="68705"/>
                      </a:cubicBezTo>
                      <a:cubicBezTo>
                        <a:pt x="62345" y="50250"/>
                        <a:pt x="64029" y="32170"/>
                        <a:pt x="67146" y="14589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8" name="Forma Livre: Forma 222">
                  <a:extLst>
                    <a:ext uri="{FF2B5EF4-FFF2-40B4-BE49-F238E27FC236}">
                      <a16:creationId xmlns:a16="http://schemas.microsoft.com/office/drawing/2014/main" id="{27FF0076-CB84-462A-9096-17744B327703}"/>
                    </a:ext>
                  </a:extLst>
                </p:cNvPr>
                <p:cNvSpPr/>
                <p:nvPr/>
              </p:nvSpPr>
              <p:spPr>
                <a:xfrm>
                  <a:off x="-5296510" y="907562"/>
                  <a:ext cx="114029" cy="65026"/>
                </a:xfrm>
                <a:custGeom>
                  <a:avLst/>
                  <a:gdLst>
                    <a:gd name="connsiteX0" fmla="*/ 17207 w 114029"/>
                    <a:gd name="connsiteY0" fmla="*/ 125 h 65026"/>
                    <a:gd name="connsiteX1" fmla="*/ 0 w 114029"/>
                    <a:gd name="connsiteY1" fmla="*/ 60787 h 65026"/>
                    <a:gd name="connsiteX2" fmla="*/ 56485 w 114029"/>
                    <a:gd name="connsiteY2" fmla="*/ 65026 h 65026"/>
                    <a:gd name="connsiteX3" fmla="*/ 114030 w 114029"/>
                    <a:gd name="connsiteY3" fmla="*/ 60600 h 65026"/>
                    <a:gd name="connsiteX4" fmla="*/ 96823 w 114029"/>
                    <a:gd name="connsiteY4" fmla="*/ 0 h 65026"/>
                    <a:gd name="connsiteX5" fmla="*/ 56547 w 114029"/>
                    <a:gd name="connsiteY5" fmla="*/ 2681 h 65026"/>
                    <a:gd name="connsiteX6" fmla="*/ 17207 w 114029"/>
                    <a:gd name="connsiteY6" fmla="*/ 125 h 6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029" h="65026">
                      <a:moveTo>
                        <a:pt x="17207" y="125"/>
                      </a:moveTo>
                      <a:cubicBezTo>
                        <a:pt x="9539" y="19452"/>
                        <a:pt x="3741" y="39776"/>
                        <a:pt x="0" y="60787"/>
                      </a:cubicBezTo>
                      <a:cubicBezTo>
                        <a:pt x="18454" y="63592"/>
                        <a:pt x="37282" y="65026"/>
                        <a:pt x="56485" y="65026"/>
                      </a:cubicBezTo>
                      <a:cubicBezTo>
                        <a:pt x="76062" y="65026"/>
                        <a:pt x="95264" y="63530"/>
                        <a:pt x="114030" y="60600"/>
                      </a:cubicBezTo>
                      <a:cubicBezTo>
                        <a:pt x="110352" y="39589"/>
                        <a:pt x="104491" y="19327"/>
                        <a:pt x="96823" y="0"/>
                      </a:cubicBezTo>
                      <a:cubicBezTo>
                        <a:pt x="83605" y="1683"/>
                        <a:pt x="70201" y="2681"/>
                        <a:pt x="56547" y="2681"/>
                      </a:cubicBezTo>
                      <a:cubicBezTo>
                        <a:pt x="43205" y="2681"/>
                        <a:pt x="30113" y="1746"/>
                        <a:pt x="17207" y="125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9" name="Forma Livre: Forma 223">
                  <a:extLst>
                    <a:ext uri="{FF2B5EF4-FFF2-40B4-BE49-F238E27FC236}">
                      <a16:creationId xmlns:a16="http://schemas.microsoft.com/office/drawing/2014/main" id="{8D4A67C8-BC7B-4467-B977-A9A09214D10C}"/>
                    </a:ext>
                  </a:extLst>
                </p:cNvPr>
                <p:cNvSpPr/>
                <p:nvPr/>
              </p:nvSpPr>
              <p:spPr>
                <a:xfrm>
                  <a:off x="-5591092" y="713419"/>
                  <a:ext cx="250317" cy="240341"/>
                </a:xfrm>
                <a:custGeom>
                  <a:avLst/>
                  <a:gdLst>
                    <a:gd name="connsiteX0" fmla="*/ 61411 w 250317"/>
                    <a:gd name="connsiteY0" fmla="*/ 0 h 240341"/>
                    <a:gd name="connsiteX1" fmla="*/ 0 w 250317"/>
                    <a:gd name="connsiteY1" fmla="*/ 14464 h 240341"/>
                    <a:gd name="connsiteX2" fmla="*/ 233858 w 250317"/>
                    <a:gd name="connsiteY2" fmla="*/ 240342 h 240341"/>
                    <a:gd name="connsiteX3" fmla="*/ 250317 w 250317"/>
                    <a:gd name="connsiteY3" fmla="*/ 180054 h 240341"/>
                    <a:gd name="connsiteX4" fmla="*/ 61411 w 250317"/>
                    <a:gd name="connsiteY4" fmla="*/ 0 h 240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0317" h="240341">
                      <a:moveTo>
                        <a:pt x="61411" y="0"/>
                      </a:moveTo>
                      <a:cubicBezTo>
                        <a:pt x="40213" y="2743"/>
                        <a:pt x="19639" y="7606"/>
                        <a:pt x="0" y="14464"/>
                      </a:cubicBezTo>
                      <a:cubicBezTo>
                        <a:pt x="39278" y="121013"/>
                        <a:pt x="125626" y="204680"/>
                        <a:pt x="233858" y="240342"/>
                      </a:cubicBezTo>
                      <a:cubicBezTo>
                        <a:pt x="237723" y="219581"/>
                        <a:pt x="243210" y="199443"/>
                        <a:pt x="250317" y="180054"/>
                      </a:cubicBezTo>
                      <a:cubicBezTo>
                        <a:pt x="164156" y="150502"/>
                        <a:pt x="94952" y="84229"/>
                        <a:pt x="61411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0" name="Forma Livre: Forma 224">
                  <a:extLst>
                    <a:ext uri="{FF2B5EF4-FFF2-40B4-BE49-F238E27FC236}">
                      <a16:creationId xmlns:a16="http://schemas.microsoft.com/office/drawing/2014/main" id="{38CF6919-4B8F-4DC3-A240-BED0EE42DD05}"/>
                    </a:ext>
                  </a:extLst>
                </p:cNvPr>
                <p:cNvSpPr/>
                <p:nvPr/>
              </p:nvSpPr>
              <p:spPr>
                <a:xfrm>
                  <a:off x="-5138277" y="713294"/>
                  <a:ext cx="249506" cy="240092"/>
                </a:xfrm>
                <a:custGeom>
                  <a:avLst/>
                  <a:gdLst>
                    <a:gd name="connsiteX0" fmla="*/ 249507 w 249506"/>
                    <a:gd name="connsiteY0" fmla="*/ 14277 h 240092"/>
                    <a:gd name="connsiteX1" fmla="*/ 188034 w 249506"/>
                    <a:gd name="connsiteY1" fmla="*/ 0 h 240092"/>
                    <a:gd name="connsiteX2" fmla="*/ 0 w 249506"/>
                    <a:gd name="connsiteY2" fmla="*/ 179804 h 240092"/>
                    <a:gd name="connsiteX3" fmla="*/ 16522 w 249506"/>
                    <a:gd name="connsiteY3" fmla="*/ 240092 h 240092"/>
                    <a:gd name="connsiteX4" fmla="*/ 249507 w 249506"/>
                    <a:gd name="connsiteY4" fmla="*/ 14277 h 24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506" h="240092">
                      <a:moveTo>
                        <a:pt x="249507" y="14277"/>
                      </a:moveTo>
                      <a:cubicBezTo>
                        <a:pt x="229805" y="7544"/>
                        <a:pt x="209231" y="2743"/>
                        <a:pt x="188034" y="0"/>
                      </a:cubicBezTo>
                      <a:cubicBezTo>
                        <a:pt x="154617" y="83979"/>
                        <a:pt x="85787" y="150128"/>
                        <a:pt x="0" y="179804"/>
                      </a:cubicBezTo>
                      <a:cubicBezTo>
                        <a:pt x="7170" y="199194"/>
                        <a:pt x="12656" y="219331"/>
                        <a:pt x="16522" y="240092"/>
                      </a:cubicBezTo>
                      <a:cubicBezTo>
                        <a:pt x="124379" y="204181"/>
                        <a:pt x="210416" y="120638"/>
                        <a:pt x="249507" y="1427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217" name="Forma Livre: Forma 211">
                <a:extLst>
                  <a:ext uri="{FF2B5EF4-FFF2-40B4-BE49-F238E27FC236}">
                    <a16:creationId xmlns:a16="http://schemas.microsoft.com/office/drawing/2014/main" id="{0B2EE55D-13A0-418D-8585-DFBBDCDFAA15}"/>
                  </a:ext>
                </a:extLst>
              </p:cNvPr>
              <p:cNvSpPr/>
              <p:nvPr/>
            </p:nvSpPr>
            <p:spPr>
              <a:xfrm>
                <a:off x="-5614035" y="224443"/>
                <a:ext cx="748145" cy="443151"/>
              </a:xfrm>
              <a:custGeom>
                <a:avLst/>
                <a:gdLst>
                  <a:gd name="connsiteX0" fmla="*/ 62345 w 748145"/>
                  <a:gd name="connsiteY0" fmla="*/ 374073 h 443151"/>
                  <a:gd name="connsiteX1" fmla="*/ 374073 w 748145"/>
                  <a:gd name="connsiteY1" fmla="*/ 62345 h 443151"/>
                  <a:gd name="connsiteX2" fmla="*/ 685800 w 748145"/>
                  <a:gd name="connsiteY2" fmla="*/ 374073 h 443151"/>
                  <a:gd name="connsiteX3" fmla="*/ 680999 w 748145"/>
                  <a:gd name="connsiteY3" fmla="*/ 428189 h 443151"/>
                  <a:gd name="connsiteX4" fmla="*/ 741724 w 748145"/>
                  <a:gd name="connsiteY4" fmla="*/ 442777 h 443151"/>
                  <a:gd name="connsiteX5" fmla="*/ 748146 w 748145"/>
                  <a:gd name="connsiteY5" fmla="*/ 374073 h 443151"/>
                  <a:gd name="connsiteX6" fmla="*/ 374073 w 748145"/>
                  <a:gd name="connsiteY6" fmla="*/ 0 h 443151"/>
                  <a:gd name="connsiteX7" fmla="*/ 0 w 748145"/>
                  <a:gd name="connsiteY7" fmla="*/ 374073 h 443151"/>
                  <a:gd name="connsiteX8" fmla="*/ 6484 w 748145"/>
                  <a:gd name="connsiteY8" fmla="*/ 443152 h 443151"/>
                  <a:gd name="connsiteX9" fmla="*/ 67209 w 748145"/>
                  <a:gd name="connsiteY9" fmla="*/ 428376 h 443151"/>
                  <a:gd name="connsiteX10" fmla="*/ 62345 w 748145"/>
                  <a:gd name="connsiteY10" fmla="*/ 374073 h 44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8145" h="443151">
                    <a:moveTo>
                      <a:pt x="62345" y="374073"/>
                    </a:moveTo>
                    <a:cubicBezTo>
                      <a:pt x="62345" y="202186"/>
                      <a:pt x="202186" y="62345"/>
                      <a:pt x="374073" y="62345"/>
                    </a:cubicBezTo>
                    <a:cubicBezTo>
                      <a:pt x="545959" y="62345"/>
                      <a:pt x="685800" y="202186"/>
                      <a:pt x="685800" y="374073"/>
                    </a:cubicBezTo>
                    <a:cubicBezTo>
                      <a:pt x="685800" y="392527"/>
                      <a:pt x="684117" y="410607"/>
                      <a:pt x="680999" y="428189"/>
                    </a:cubicBezTo>
                    <a:cubicBezTo>
                      <a:pt x="701885" y="431368"/>
                      <a:pt x="722148" y="436294"/>
                      <a:pt x="741724" y="442777"/>
                    </a:cubicBezTo>
                    <a:cubicBezTo>
                      <a:pt x="745839" y="420520"/>
                      <a:pt x="748146" y="397515"/>
                      <a:pt x="748146" y="374073"/>
                    </a:cubicBezTo>
                    <a:cubicBezTo>
                      <a:pt x="748146" y="167460"/>
                      <a:pt x="580686" y="0"/>
                      <a:pt x="374073" y="0"/>
                    </a:cubicBezTo>
                    <a:cubicBezTo>
                      <a:pt x="167460" y="0"/>
                      <a:pt x="0" y="167460"/>
                      <a:pt x="0" y="374073"/>
                    </a:cubicBezTo>
                    <a:cubicBezTo>
                      <a:pt x="0" y="397702"/>
                      <a:pt x="2307" y="420707"/>
                      <a:pt x="6484" y="443152"/>
                    </a:cubicBezTo>
                    <a:cubicBezTo>
                      <a:pt x="26060" y="436605"/>
                      <a:pt x="46323" y="431618"/>
                      <a:pt x="67209" y="428376"/>
                    </a:cubicBezTo>
                    <a:cubicBezTo>
                      <a:pt x="64029" y="410732"/>
                      <a:pt x="62345" y="392589"/>
                      <a:pt x="62345" y="374073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2">
                <a:extLst>
                  <a:ext uri="{FF2B5EF4-FFF2-40B4-BE49-F238E27FC236}">
                    <a16:creationId xmlns:a16="http://schemas.microsoft.com/office/drawing/2014/main" id="{4183B727-1A34-41FE-AD41-949B123EA711}"/>
                  </a:ext>
                </a:extLst>
              </p:cNvPr>
              <p:cNvSpPr/>
              <p:nvPr/>
            </p:nvSpPr>
            <p:spPr>
              <a:xfrm>
                <a:off x="-5607614" y="652819"/>
                <a:ext cx="77931" cy="75063"/>
              </a:xfrm>
              <a:custGeom>
                <a:avLst/>
                <a:gdLst>
                  <a:gd name="connsiteX0" fmla="*/ 77932 w 77931"/>
                  <a:gd name="connsiteY0" fmla="*/ 60600 h 75063"/>
                  <a:gd name="connsiteX1" fmla="*/ 60724 w 77931"/>
                  <a:gd name="connsiteY1" fmla="*/ 0 h 75063"/>
                  <a:gd name="connsiteX2" fmla="*/ 0 w 77931"/>
                  <a:gd name="connsiteY2" fmla="*/ 14776 h 75063"/>
                  <a:gd name="connsiteX3" fmla="*/ 16521 w 77931"/>
                  <a:gd name="connsiteY3" fmla="*/ 75064 h 75063"/>
                  <a:gd name="connsiteX4" fmla="*/ 77932 w 77931"/>
                  <a:gd name="connsiteY4" fmla="*/ 60600 h 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5063">
                    <a:moveTo>
                      <a:pt x="77932" y="60600"/>
                    </a:moveTo>
                    <a:cubicBezTo>
                      <a:pt x="70201" y="41273"/>
                      <a:pt x="64403" y="20948"/>
                      <a:pt x="60724" y="0"/>
                    </a:cubicBezTo>
                    <a:cubicBezTo>
                      <a:pt x="39838" y="3242"/>
                      <a:pt x="19576" y="8230"/>
                      <a:pt x="0" y="14776"/>
                    </a:cubicBezTo>
                    <a:cubicBezTo>
                      <a:pt x="3865" y="35537"/>
                      <a:pt x="9352" y="55674"/>
                      <a:pt x="16521" y="75064"/>
                    </a:cubicBezTo>
                    <a:cubicBezTo>
                      <a:pt x="36223" y="68268"/>
                      <a:pt x="56734" y="63343"/>
                      <a:pt x="77932" y="6060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3">
                <a:extLst>
                  <a:ext uri="{FF2B5EF4-FFF2-40B4-BE49-F238E27FC236}">
                    <a16:creationId xmlns:a16="http://schemas.microsoft.com/office/drawing/2014/main" id="{74882598-9B2B-4B59-BA46-551BD9533834}"/>
                  </a:ext>
                </a:extLst>
              </p:cNvPr>
              <p:cNvSpPr/>
              <p:nvPr/>
            </p:nvSpPr>
            <p:spPr>
              <a:xfrm>
                <a:off x="-5199687" y="893098"/>
                <a:ext cx="77931" cy="75063"/>
              </a:xfrm>
              <a:custGeom>
                <a:avLst/>
                <a:gdLst>
                  <a:gd name="connsiteX0" fmla="*/ 17207 w 77931"/>
                  <a:gd name="connsiteY0" fmla="*/ 75064 h 75063"/>
                  <a:gd name="connsiteX1" fmla="*/ 77932 w 77931"/>
                  <a:gd name="connsiteY1" fmla="*/ 60288 h 75063"/>
                  <a:gd name="connsiteX2" fmla="*/ 61410 w 77931"/>
                  <a:gd name="connsiteY2" fmla="*/ 0 h 75063"/>
                  <a:gd name="connsiteX3" fmla="*/ 0 w 77931"/>
                  <a:gd name="connsiteY3" fmla="*/ 14464 h 75063"/>
                  <a:gd name="connsiteX4" fmla="*/ 17207 w 77931"/>
                  <a:gd name="connsiteY4" fmla="*/ 75064 h 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5063">
                    <a:moveTo>
                      <a:pt x="17207" y="75064"/>
                    </a:moveTo>
                    <a:cubicBezTo>
                      <a:pt x="38093" y="71822"/>
                      <a:pt x="58355" y="66834"/>
                      <a:pt x="77932" y="60288"/>
                    </a:cubicBezTo>
                    <a:cubicBezTo>
                      <a:pt x="74066" y="39527"/>
                      <a:pt x="68580" y="19389"/>
                      <a:pt x="61410" y="0"/>
                    </a:cubicBezTo>
                    <a:cubicBezTo>
                      <a:pt x="41771" y="6796"/>
                      <a:pt x="21197" y="11659"/>
                      <a:pt x="0" y="14464"/>
                    </a:cubicBezTo>
                    <a:cubicBezTo>
                      <a:pt x="7731" y="33791"/>
                      <a:pt x="13529" y="54053"/>
                      <a:pt x="17207" y="75064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0" name="Forma Livre: Forma 214">
                <a:extLst>
                  <a:ext uri="{FF2B5EF4-FFF2-40B4-BE49-F238E27FC236}">
                    <a16:creationId xmlns:a16="http://schemas.microsoft.com/office/drawing/2014/main" id="{39E2F5AA-1B1A-4288-8FE4-05BBC3E49F3E}"/>
                  </a:ext>
                </a:extLst>
              </p:cNvPr>
              <p:cNvSpPr/>
              <p:nvPr/>
            </p:nvSpPr>
            <p:spPr>
              <a:xfrm>
                <a:off x="-4950244" y="652694"/>
                <a:ext cx="77931" cy="74876"/>
              </a:xfrm>
              <a:custGeom>
                <a:avLst/>
                <a:gdLst>
                  <a:gd name="connsiteX0" fmla="*/ 0 w 77931"/>
                  <a:gd name="connsiteY0" fmla="*/ 60600 h 74876"/>
                  <a:gd name="connsiteX1" fmla="*/ 61473 w 77931"/>
                  <a:gd name="connsiteY1" fmla="*/ 74877 h 74876"/>
                  <a:gd name="connsiteX2" fmla="*/ 77932 w 77931"/>
                  <a:gd name="connsiteY2" fmla="*/ 14589 h 74876"/>
                  <a:gd name="connsiteX3" fmla="*/ 17207 w 77931"/>
                  <a:gd name="connsiteY3" fmla="*/ 0 h 74876"/>
                  <a:gd name="connsiteX4" fmla="*/ 0 w 77931"/>
                  <a:gd name="connsiteY4" fmla="*/ 60600 h 7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4876">
                    <a:moveTo>
                      <a:pt x="0" y="60600"/>
                    </a:moveTo>
                    <a:cubicBezTo>
                      <a:pt x="21260" y="63281"/>
                      <a:pt x="41772" y="68081"/>
                      <a:pt x="61473" y="74877"/>
                    </a:cubicBezTo>
                    <a:cubicBezTo>
                      <a:pt x="68580" y="55487"/>
                      <a:pt x="74066" y="35288"/>
                      <a:pt x="77932" y="14589"/>
                    </a:cubicBezTo>
                    <a:cubicBezTo>
                      <a:pt x="58356" y="8105"/>
                      <a:pt x="38093" y="3180"/>
                      <a:pt x="17207" y="0"/>
                    </a:cubicBezTo>
                    <a:cubicBezTo>
                      <a:pt x="13467" y="20948"/>
                      <a:pt x="7669" y="41273"/>
                      <a:pt x="0" y="6060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1" name="Forma Livre: Forma 215">
                <a:extLst>
                  <a:ext uri="{FF2B5EF4-FFF2-40B4-BE49-F238E27FC236}">
                    <a16:creationId xmlns:a16="http://schemas.microsoft.com/office/drawing/2014/main" id="{C3FE4F62-C7BE-4BE7-B1C0-907544BBC29E}"/>
                  </a:ext>
                </a:extLst>
              </p:cNvPr>
              <p:cNvSpPr/>
              <p:nvPr/>
            </p:nvSpPr>
            <p:spPr>
              <a:xfrm>
                <a:off x="-5357234" y="893410"/>
                <a:ext cx="77931" cy="74876"/>
              </a:xfrm>
              <a:custGeom>
                <a:avLst/>
                <a:gdLst>
                  <a:gd name="connsiteX0" fmla="*/ 16459 w 77931"/>
                  <a:gd name="connsiteY0" fmla="*/ 0 h 74876"/>
                  <a:gd name="connsiteX1" fmla="*/ 0 w 77931"/>
                  <a:gd name="connsiteY1" fmla="*/ 60288 h 74876"/>
                  <a:gd name="connsiteX2" fmla="*/ 60724 w 77931"/>
                  <a:gd name="connsiteY2" fmla="*/ 74877 h 74876"/>
                  <a:gd name="connsiteX3" fmla="*/ 77932 w 77931"/>
                  <a:gd name="connsiteY3" fmla="*/ 14215 h 74876"/>
                  <a:gd name="connsiteX4" fmla="*/ 16459 w 77931"/>
                  <a:gd name="connsiteY4" fmla="*/ 0 h 7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4876">
                    <a:moveTo>
                      <a:pt x="16459" y="0"/>
                    </a:moveTo>
                    <a:cubicBezTo>
                      <a:pt x="9352" y="19389"/>
                      <a:pt x="3865" y="39589"/>
                      <a:pt x="0" y="60288"/>
                    </a:cubicBezTo>
                    <a:cubicBezTo>
                      <a:pt x="19577" y="66772"/>
                      <a:pt x="39839" y="71697"/>
                      <a:pt x="60724" y="74877"/>
                    </a:cubicBezTo>
                    <a:cubicBezTo>
                      <a:pt x="64403" y="53866"/>
                      <a:pt x="70201" y="33542"/>
                      <a:pt x="77932" y="14215"/>
                    </a:cubicBezTo>
                    <a:cubicBezTo>
                      <a:pt x="56734" y="11596"/>
                      <a:pt x="36160" y="6796"/>
                      <a:pt x="16459" y="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231" name="Gráfico 2">
            <a:extLst>
              <a:ext uri="{FF2B5EF4-FFF2-40B4-BE49-F238E27FC236}">
                <a16:creationId xmlns:a16="http://schemas.microsoft.com/office/drawing/2014/main" id="{EA0E0C14-11E5-479F-8638-9EF754023380}"/>
              </a:ext>
            </a:extLst>
          </p:cNvPr>
          <p:cNvGrpSpPr/>
          <p:nvPr/>
        </p:nvGrpSpPr>
        <p:grpSpPr>
          <a:xfrm>
            <a:off x="2077774" y="4164682"/>
            <a:ext cx="632804" cy="669409"/>
            <a:chOff x="-10163633" y="187036"/>
            <a:chExt cx="1246909" cy="1246909"/>
          </a:xfrm>
        </p:grpSpPr>
        <p:sp>
          <p:nvSpPr>
            <p:cNvPr id="232" name="Forma Livre: Forma 27">
              <a:extLst>
                <a:ext uri="{FF2B5EF4-FFF2-40B4-BE49-F238E27FC236}">
                  <a16:creationId xmlns:a16="http://schemas.microsoft.com/office/drawing/2014/main" id="{EC7E70F6-8609-4992-BF08-2C81BCFFE9F9}"/>
                </a:ext>
              </a:extLst>
            </p:cNvPr>
            <p:cNvSpPr/>
            <p:nvPr/>
          </p:nvSpPr>
          <p:spPr>
            <a:xfrm>
              <a:off x="-1016363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233" name="Gráfico 2">
              <a:extLst>
                <a:ext uri="{FF2B5EF4-FFF2-40B4-BE49-F238E27FC236}">
                  <a16:creationId xmlns:a16="http://schemas.microsoft.com/office/drawing/2014/main" id="{D21A8572-B430-4A7E-BA14-DCC17BCD667F}"/>
                </a:ext>
              </a:extLst>
            </p:cNvPr>
            <p:cNvGrpSpPr/>
            <p:nvPr/>
          </p:nvGrpSpPr>
          <p:grpSpPr>
            <a:xfrm>
              <a:off x="-10087670" y="187036"/>
              <a:ext cx="1094983" cy="1246909"/>
              <a:chOff x="-10087670" y="187036"/>
              <a:chExt cx="1094983" cy="1246909"/>
            </a:xfrm>
          </p:grpSpPr>
          <p:sp>
            <p:nvSpPr>
              <p:cNvPr id="234" name="Forma Livre: Forma 29">
                <a:extLst>
                  <a:ext uri="{FF2B5EF4-FFF2-40B4-BE49-F238E27FC236}">
                    <a16:creationId xmlns:a16="http://schemas.microsoft.com/office/drawing/2014/main" id="{3126A21C-5108-4836-963D-19C3F782702D}"/>
                  </a:ext>
                </a:extLst>
              </p:cNvPr>
              <p:cNvSpPr/>
              <p:nvPr/>
            </p:nvSpPr>
            <p:spPr>
              <a:xfrm>
                <a:off x="-9937979" y="187036"/>
                <a:ext cx="945292" cy="1246909"/>
              </a:xfrm>
              <a:custGeom>
                <a:avLst/>
                <a:gdLst>
                  <a:gd name="connsiteX0" fmla="*/ 472615 w 945292"/>
                  <a:gd name="connsiteY0" fmla="*/ 0 h 1246909"/>
                  <a:gd name="connsiteX1" fmla="*/ 322923 w 945292"/>
                  <a:gd name="connsiteY1" fmla="*/ 0 h 1246909"/>
                  <a:gd name="connsiteX2" fmla="*/ 98293 w 945292"/>
                  <a:gd name="connsiteY2" fmla="*/ 485796 h 1246909"/>
                  <a:gd name="connsiteX3" fmla="*/ 201038 w 945292"/>
                  <a:gd name="connsiteY3" fmla="*/ 1161059 h 1246909"/>
                  <a:gd name="connsiteX4" fmla="*/ 201038 w 945292"/>
                  <a:gd name="connsiteY4" fmla="*/ 1161059 h 1246909"/>
                  <a:gd name="connsiteX5" fmla="*/ 316689 w 945292"/>
                  <a:gd name="connsiteY5" fmla="*/ 1245475 h 1246909"/>
                  <a:gd name="connsiteX6" fmla="*/ 472615 w 945292"/>
                  <a:gd name="connsiteY6" fmla="*/ 1246909 h 1246909"/>
                  <a:gd name="connsiteX7" fmla="*/ 744254 w 945292"/>
                  <a:gd name="connsiteY7" fmla="*/ 1161059 h 1246909"/>
                  <a:gd name="connsiteX8" fmla="*/ 744254 w 945292"/>
                  <a:gd name="connsiteY8" fmla="*/ 1161059 h 1246909"/>
                  <a:gd name="connsiteX9" fmla="*/ 847000 w 945292"/>
                  <a:gd name="connsiteY9" fmla="*/ 485796 h 1246909"/>
                  <a:gd name="connsiteX10" fmla="*/ 472615 w 945292"/>
                  <a:gd name="connsiteY10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292" h="1246909">
                    <a:moveTo>
                      <a:pt x="472615" y="0"/>
                    </a:moveTo>
                    <a:lnTo>
                      <a:pt x="322923" y="0"/>
                    </a:ln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271987" y="1210873"/>
                      <a:pt x="316689" y="1245475"/>
                      <a:pt x="316689" y="1245475"/>
                    </a:cubicBezTo>
                    <a:cubicBezTo>
                      <a:pt x="316689" y="1245475"/>
                      <a:pt x="460395" y="1246909"/>
                      <a:pt x="472615" y="1246909"/>
                    </a:cubicBezTo>
                    <a:cubicBezTo>
                      <a:pt x="567692" y="1246909"/>
                      <a:pt x="662706" y="1218293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15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5" name="Forma Livre: Forma 30">
                <a:extLst>
                  <a:ext uri="{FF2B5EF4-FFF2-40B4-BE49-F238E27FC236}">
                    <a16:creationId xmlns:a16="http://schemas.microsoft.com/office/drawing/2014/main" id="{ED907388-357A-43BE-B44D-F5D4B5E5B485}"/>
                  </a:ext>
                </a:extLst>
              </p:cNvPr>
              <p:cNvSpPr/>
              <p:nvPr/>
            </p:nvSpPr>
            <p:spPr>
              <a:xfrm>
                <a:off x="-10087670" y="187036"/>
                <a:ext cx="945292" cy="1246909"/>
              </a:xfrm>
              <a:custGeom>
                <a:avLst/>
                <a:gdLst>
                  <a:gd name="connsiteX0" fmla="*/ 472677 w 945292"/>
                  <a:gd name="connsiteY0" fmla="*/ 0 h 1246909"/>
                  <a:gd name="connsiteX1" fmla="*/ 98293 w 945292"/>
                  <a:gd name="connsiteY1" fmla="*/ 485796 h 1246909"/>
                  <a:gd name="connsiteX2" fmla="*/ 201038 w 945292"/>
                  <a:gd name="connsiteY2" fmla="*/ 1161059 h 1246909"/>
                  <a:gd name="connsiteX3" fmla="*/ 201038 w 945292"/>
                  <a:gd name="connsiteY3" fmla="*/ 1161059 h 1246909"/>
                  <a:gd name="connsiteX4" fmla="*/ 744254 w 945292"/>
                  <a:gd name="connsiteY4" fmla="*/ 1161059 h 1246909"/>
                  <a:gd name="connsiteX5" fmla="*/ 744254 w 945292"/>
                  <a:gd name="connsiteY5" fmla="*/ 1161059 h 1246909"/>
                  <a:gd name="connsiteX6" fmla="*/ 847000 w 945292"/>
                  <a:gd name="connsiteY6" fmla="*/ 485796 h 1246909"/>
                  <a:gd name="connsiteX7" fmla="*/ 472677 w 945292"/>
                  <a:gd name="connsiteY7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292" h="1246909">
                    <a:moveTo>
                      <a:pt x="472677" y="0"/>
                    </a:move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364009" y="1275526"/>
                      <a:pt x="581283" y="1275526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77" y="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236" name="Gráfico 2">
            <a:extLst>
              <a:ext uri="{FF2B5EF4-FFF2-40B4-BE49-F238E27FC236}">
                <a16:creationId xmlns:a16="http://schemas.microsoft.com/office/drawing/2014/main" id="{791AB278-3BE4-45BC-BC2C-CF734B3C7559}"/>
              </a:ext>
            </a:extLst>
          </p:cNvPr>
          <p:cNvGrpSpPr/>
          <p:nvPr/>
        </p:nvGrpSpPr>
        <p:grpSpPr>
          <a:xfrm>
            <a:off x="10810766" y="4244266"/>
            <a:ext cx="653226" cy="690460"/>
            <a:chOff x="-4427851" y="187036"/>
            <a:chExt cx="1247906" cy="1246909"/>
          </a:xfrm>
        </p:grpSpPr>
        <p:sp>
          <p:nvSpPr>
            <p:cNvPr id="237" name="Forma Livre: Forma 45">
              <a:extLst>
                <a:ext uri="{FF2B5EF4-FFF2-40B4-BE49-F238E27FC236}">
                  <a16:creationId xmlns:a16="http://schemas.microsoft.com/office/drawing/2014/main" id="{CC2E4C69-38D4-4A4D-8F01-CB28F673D4AF}"/>
                </a:ext>
              </a:extLst>
            </p:cNvPr>
            <p:cNvSpPr/>
            <p:nvPr/>
          </p:nvSpPr>
          <p:spPr>
            <a:xfrm>
              <a:off x="-442685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238" name="Gráfico 2">
              <a:extLst>
                <a:ext uri="{FF2B5EF4-FFF2-40B4-BE49-F238E27FC236}">
                  <a16:creationId xmlns:a16="http://schemas.microsoft.com/office/drawing/2014/main" id="{CFF07F1A-09ED-41B8-AF37-5C00A7C61E50}"/>
                </a:ext>
              </a:extLst>
            </p:cNvPr>
            <p:cNvGrpSpPr/>
            <p:nvPr/>
          </p:nvGrpSpPr>
          <p:grpSpPr>
            <a:xfrm>
              <a:off x="-4427851" y="238221"/>
              <a:ext cx="1247906" cy="1195723"/>
              <a:chOff x="-4427851" y="238221"/>
              <a:chExt cx="1247906" cy="1195723"/>
            </a:xfrm>
          </p:grpSpPr>
          <p:sp>
            <p:nvSpPr>
              <p:cNvPr id="239" name="Forma Livre: Forma 47">
                <a:extLst>
                  <a:ext uri="{FF2B5EF4-FFF2-40B4-BE49-F238E27FC236}">
                    <a16:creationId xmlns:a16="http://schemas.microsoft.com/office/drawing/2014/main" id="{9E8386A2-D000-40FB-8E51-84101A6BD7B8}"/>
                  </a:ext>
                </a:extLst>
              </p:cNvPr>
              <p:cNvSpPr/>
              <p:nvPr/>
            </p:nvSpPr>
            <p:spPr>
              <a:xfrm>
                <a:off x="-4426853" y="238221"/>
                <a:ext cx="1246846" cy="1195723"/>
              </a:xfrm>
              <a:custGeom>
                <a:avLst/>
                <a:gdLst>
                  <a:gd name="connsiteX0" fmla="*/ 0 w 1246846"/>
                  <a:gd name="connsiteY0" fmla="*/ 1195724 h 1195723"/>
                  <a:gd name="connsiteX1" fmla="*/ 0 w 1246846"/>
                  <a:gd name="connsiteY1" fmla="*/ 0 h 1195723"/>
                  <a:gd name="connsiteX2" fmla="*/ 140776 w 1246846"/>
                  <a:gd name="connsiteY2" fmla="*/ 94079 h 1195723"/>
                  <a:gd name="connsiteX3" fmla="*/ 207798 w 1246846"/>
                  <a:gd name="connsiteY3" fmla="*/ 149629 h 1195723"/>
                  <a:gd name="connsiteX4" fmla="*/ 274819 w 1246846"/>
                  <a:gd name="connsiteY4" fmla="*/ 94079 h 1195723"/>
                  <a:gd name="connsiteX5" fmla="*/ 415595 w 1246846"/>
                  <a:gd name="connsiteY5" fmla="*/ 0 h 1195723"/>
                  <a:gd name="connsiteX6" fmla="*/ 556371 w 1246846"/>
                  <a:gd name="connsiteY6" fmla="*/ 94079 h 1195723"/>
                  <a:gd name="connsiteX7" fmla="*/ 623392 w 1246846"/>
                  <a:gd name="connsiteY7" fmla="*/ 149629 h 1195723"/>
                  <a:gd name="connsiteX8" fmla="*/ 690414 w 1246846"/>
                  <a:gd name="connsiteY8" fmla="*/ 94079 h 1195723"/>
                  <a:gd name="connsiteX9" fmla="*/ 831190 w 1246846"/>
                  <a:gd name="connsiteY9" fmla="*/ 0 h 1195723"/>
                  <a:gd name="connsiteX10" fmla="*/ 971966 w 1246846"/>
                  <a:gd name="connsiteY10" fmla="*/ 94079 h 1195723"/>
                  <a:gd name="connsiteX11" fmla="*/ 1038987 w 1246846"/>
                  <a:gd name="connsiteY11" fmla="*/ 149629 h 1195723"/>
                  <a:gd name="connsiteX12" fmla="*/ 1106071 w 1246846"/>
                  <a:gd name="connsiteY12" fmla="*/ 94079 h 1195723"/>
                  <a:gd name="connsiteX13" fmla="*/ 1246847 w 1246846"/>
                  <a:gd name="connsiteY13" fmla="*/ 0 h 1195723"/>
                  <a:gd name="connsiteX14" fmla="*/ 1246847 w 1246846"/>
                  <a:gd name="connsiteY14" fmla="*/ 1195724 h 1195723"/>
                  <a:gd name="connsiteX15" fmla="*/ 0 w 1246846"/>
                  <a:gd name="connsiteY15" fmla="*/ 1195724 h 119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6846" h="1195723">
                    <a:moveTo>
                      <a:pt x="0" y="1195724"/>
                    </a:move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1195724"/>
                    </a:lnTo>
                    <a:cubicBezTo>
                      <a:pt x="1220974" y="1195724"/>
                      <a:pt x="25874" y="1195724"/>
                      <a:pt x="0" y="1195724"/>
                    </a:cubicBezTo>
                    <a:close/>
                  </a:path>
                </a:pathLst>
              </a:custGeom>
              <a:solidFill>
                <a:srgbClr val="23563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0" name="Forma Livre: Forma 48">
                <a:extLst>
                  <a:ext uri="{FF2B5EF4-FFF2-40B4-BE49-F238E27FC236}">
                    <a16:creationId xmlns:a16="http://schemas.microsoft.com/office/drawing/2014/main" id="{1AD76B90-DE00-4FD0-88E8-976295379A6E}"/>
                  </a:ext>
                </a:extLst>
              </p:cNvPr>
              <p:cNvSpPr/>
              <p:nvPr/>
            </p:nvSpPr>
            <p:spPr>
              <a:xfrm>
                <a:off x="-4426853" y="539911"/>
                <a:ext cx="1246846" cy="894033"/>
              </a:xfrm>
              <a:custGeom>
                <a:avLst/>
                <a:gdLst>
                  <a:gd name="connsiteX0" fmla="*/ 0 w 1246846"/>
                  <a:gd name="connsiteY0" fmla="*/ 894034 h 894033"/>
                  <a:gd name="connsiteX1" fmla="*/ 0 w 1246846"/>
                  <a:gd name="connsiteY1" fmla="*/ 0 h 894033"/>
                  <a:gd name="connsiteX2" fmla="*/ 140776 w 1246846"/>
                  <a:gd name="connsiteY2" fmla="*/ 94079 h 894033"/>
                  <a:gd name="connsiteX3" fmla="*/ 207798 w 1246846"/>
                  <a:gd name="connsiteY3" fmla="*/ 149629 h 894033"/>
                  <a:gd name="connsiteX4" fmla="*/ 274819 w 1246846"/>
                  <a:gd name="connsiteY4" fmla="*/ 94079 h 894033"/>
                  <a:gd name="connsiteX5" fmla="*/ 415595 w 1246846"/>
                  <a:gd name="connsiteY5" fmla="*/ 0 h 894033"/>
                  <a:gd name="connsiteX6" fmla="*/ 556371 w 1246846"/>
                  <a:gd name="connsiteY6" fmla="*/ 94079 h 894033"/>
                  <a:gd name="connsiteX7" fmla="*/ 623392 w 1246846"/>
                  <a:gd name="connsiteY7" fmla="*/ 149629 h 894033"/>
                  <a:gd name="connsiteX8" fmla="*/ 690414 w 1246846"/>
                  <a:gd name="connsiteY8" fmla="*/ 94079 h 894033"/>
                  <a:gd name="connsiteX9" fmla="*/ 831190 w 1246846"/>
                  <a:gd name="connsiteY9" fmla="*/ 0 h 894033"/>
                  <a:gd name="connsiteX10" fmla="*/ 971966 w 1246846"/>
                  <a:gd name="connsiteY10" fmla="*/ 94079 h 894033"/>
                  <a:gd name="connsiteX11" fmla="*/ 1038987 w 1246846"/>
                  <a:gd name="connsiteY11" fmla="*/ 149629 h 894033"/>
                  <a:gd name="connsiteX12" fmla="*/ 1106071 w 1246846"/>
                  <a:gd name="connsiteY12" fmla="*/ 94079 h 894033"/>
                  <a:gd name="connsiteX13" fmla="*/ 1246847 w 1246846"/>
                  <a:gd name="connsiteY13" fmla="*/ 0 h 894033"/>
                  <a:gd name="connsiteX14" fmla="*/ 1246847 w 1246846"/>
                  <a:gd name="connsiteY14" fmla="*/ 894034 h 894033"/>
                  <a:gd name="connsiteX15" fmla="*/ 0 w 1246846"/>
                  <a:gd name="connsiteY15" fmla="*/ 894034 h 89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6846" h="894033">
                    <a:moveTo>
                      <a:pt x="0" y="894034"/>
                    </a:move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4034"/>
                    </a:lnTo>
                    <a:cubicBezTo>
                      <a:pt x="1220974" y="894034"/>
                      <a:pt x="25874" y="894034"/>
                      <a:pt x="0" y="894034"/>
                    </a:cubicBez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1" name="Forma Livre: Forma 49">
                <a:extLst>
                  <a:ext uri="{FF2B5EF4-FFF2-40B4-BE49-F238E27FC236}">
                    <a16:creationId xmlns:a16="http://schemas.microsoft.com/office/drawing/2014/main" id="{B566CC0C-4345-4C02-8510-386FAC0B07DD}"/>
                  </a:ext>
                </a:extLst>
              </p:cNvPr>
              <p:cNvSpPr/>
              <p:nvPr/>
            </p:nvSpPr>
            <p:spPr>
              <a:xfrm>
                <a:off x="-4426791" y="841663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4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6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2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4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4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4979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2" name="Forma Livre: Forma 50">
                <a:extLst>
                  <a:ext uri="{FF2B5EF4-FFF2-40B4-BE49-F238E27FC236}">
                    <a16:creationId xmlns:a16="http://schemas.microsoft.com/office/drawing/2014/main" id="{2347FD34-BE92-4287-A19F-D2BB5D44FF49}"/>
                  </a:ext>
                </a:extLst>
              </p:cNvPr>
              <p:cNvSpPr/>
              <p:nvPr/>
            </p:nvSpPr>
            <p:spPr>
              <a:xfrm>
                <a:off x="-4427851" y="536170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3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5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1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3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3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19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0" y="54365"/>
                      <a:pt x="755751" y="0"/>
                      <a:pt x="831190" y="0"/>
                    </a:cubicBezTo>
                    <a:cubicBezTo>
                      <a:pt x="906628" y="0"/>
                      <a:pt x="944409" y="54365"/>
                      <a:pt x="971965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4979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3" name="Forma Livre: Forma 51">
                <a:extLst>
                  <a:ext uri="{FF2B5EF4-FFF2-40B4-BE49-F238E27FC236}">
                    <a16:creationId xmlns:a16="http://schemas.microsoft.com/office/drawing/2014/main" id="{467607D7-CB67-4D0D-A1AD-9D30161B06A0}"/>
                  </a:ext>
                </a:extLst>
              </p:cNvPr>
              <p:cNvSpPr/>
              <p:nvPr/>
            </p:nvSpPr>
            <p:spPr>
              <a:xfrm>
                <a:off x="-4426791" y="1143353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4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6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2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4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4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5041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244" name="Gráfico 2">
            <a:extLst>
              <a:ext uri="{FF2B5EF4-FFF2-40B4-BE49-F238E27FC236}">
                <a16:creationId xmlns:a16="http://schemas.microsoft.com/office/drawing/2014/main" id="{5BB76BEE-23BC-4BDF-98FA-0D3798D6AE7F}"/>
              </a:ext>
            </a:extLst>
          </p:cNvPr>
          <p:cNvGrpSpPr/>
          <p:nvPr/>
        </p:nvGrpSpPr>
        <p:grpSpPr>
          <a:xfrm>
            <a:off x="1972847" y="2272792"/>
            <a:ext cx="870998" cy="545613"/>
            <a:chOff x="-8726508" y="2390948"/>
            <a:chExt cx="3652719" cy="1870363"/>
          </a:xfrm>
        </p:grpSpPr>
        <p:grpSp>
          <p:nvGrpSpPr>
            <p:cNvPr id="245" name="Gráfico 2">
              <a:extLst>
                <a:ext uri="{FF2B5EF4-FFF2-40B4-BE49-F238E27FC236}">
                  <a16:creationId xmlns:a16="http://schemas.microsoft.com/office/drawing/2014/main" id="{7368C9D1-58DB-46F7-8EFA-5CBB41139CB6}"/>
                </a:ext>
              </a:extLst>
            </p:cNvPr>
            <p:cNvGrpSpPr/>
            <p:nvPr/>
          </p:nvGrpSpPr>
          <p:grpSpPr>
            <a:xfrm>
              <a:off x="-8000245" y="2431348"/>
              <a:ext cx="2535901" cy="169579"/>
              <a:chOff x="-8000245" y="2431348"/>
              <a:chExt cx="2535901" cy="169579"/>
            </a:xfrm>
            <a:solidFill>
              <a:srgbClr val="083028"/>
            </a:solidFill>
          </p:grpSpPr>
          <p:sp>
            <p:nvSpPr>
              <p:cNvPr id="290" name="Forma Livre: Forma 49">
                <a:extLst>
                  <a:ext uri="{FF2B5EF4-FFF2-40B4-BE49-F238E27FC236}">
                    <a16:creationId xmlns:a16="http://schemas.microsoft.com/office/drawing/2014/main" id="{8E0EA7EB-ED00-45EC-B4FE-F8421157BB10}"/>
                  </a:ext>
                </a:extLst>
              </p:cNvPr>
              <p:cNvSpPr/>
              <p:nvPr/>
            </p:nvSpPr>
            <p:spPr>
              <a:xfrm>
                <a:off x="-8000245" y="2432657"/>
                <a:ext cx="127184" cy="167148"/>
              </a:xfrm>
              <a:custGeom>
                <a:avLst/>
                <a:gdLst>
                  <a:gd name="connsiteX0" fmla="*/ 12157 w 127184"/>
                  <a:gd name="connsiteY0" fmla="*/ 112409 h 167148"/>
                  <a:gd name="connsiteX1" fmla="*/ 59914 w 127184"/>
                  <a:gd name="connsiteY1" fmla="*/ 112409 h 167148"/>
                  <a:gd name="connsiteX2" fmla="*/ 95950 w 127184"/>
                  <a:gd name="connsiteY2" fmla="*/ 105738 h 167148"/>
                  <a:gd name="connsiteX3" fmla="*/ 119080 w 127184"/>
                  <a:gd name="connsiteY3" fmla="*/ 86411 h 167148"/>
                  <a:gd name="connsiteX4" fmla="*/ 127185 w 127184"/>
                  <a:gd name="connsiteY4" fmla="*/ 56298 h 167148"/>
                  <a:gd name="connsiteX5" fmla="*/ 119080 w 127184"/>
                  <a:gd name="connsiteY5" fmla="*/ 25873 h 167148"/>
                  <a:gd name="connsiteX6" fmla="*/ 95950 w 127184"/>
                  <a:gd name="connsiteY6" fmla="*/ 6671 h 167148"/>
                  <a:gd name="connsiteX7" fmla="*/ 59914 w 127184"/>
                  <a:gd name="connsiteY7" fmla="*/ 0 h 167148"/>
                  <a:gd name="connsiteX8" fmla="*/ 0 w 127184"/>
                  <a:gd name="connsiteY8" fmla="*/ 0 h 167148"/>
                  <a:gd name="connsiteX9" fmla="*/ 0 w 127184"/>
                  <a:gd name="connsiteY9" fmla="*/ 167148 h 167148"/>
                  <a:gd name="connsiteX10" fmla="*/ 12157 w 127184"/>
                  <a:gd name="connsiteY10" fmla="*/ 167148 h 167148"/>
                  <a:gd name="connsiteX11" fmla="*/ 12157 w 127184"/>
                  <a:gd name="connsiteY11" fmla="*/ 112409 h 167148"/>
                  <a:gd name="connsiteX12" fmla="*/ 100813 w 127184"/>
                  <a:gd name="connsiteY12" fmla="*/ 22756 h 167148"/>
                  <a:gd name="connsiteX13" fmla="*/ 114778 w 127184"/>
                  <a:gd name="connsiteY13" fmla="*/ 56298 h 167148"/>
                  <a:gd name="connsiteX14" fmla="*/ 100813 w 127184"/>
                  <a:gd name="connsiteY14" fmla="*/ 89590 h 167148"/>
                  <a:gd name="connsiteX15" fmla="*/ 59851 w 127184"/>
                  <a:gd name="connsiteY15" fmla="*/ 101436 h 167148"/>
                  <a:gd name="connsiteX16" fmla="*/ 12095 w 127184"/>
                  <a:gd name="connsiteY16" fmla="*/ 101436 h 167148"/>
                  <a:gd name="connsiteX17" fmla="*/ 12095 w 127184"/>
                  <a:gd name="connsiteY17" fmla="*/ 10910 h 167148"/>
                  <a:gd name="connsiteX18" fmla="*/ 59851 w 127184"/>
                  <a:gd name="connsiteY18" fmla="*/ 10910 h 167148"/>
                  <a:gd name="connsiteX19" fmla="*/ 100813 w 127184"/>
                  <a:gd name="connsiteY19" fmla="*/ 22756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184" h="167148">
                    <a:moveTo>
                      <a:pt x="12157" y="112409"/>
                    </a:moveTo>
                    <a:lnTo>
                      <a:pt x="59914" y="112409"/>
                    </a:lnTo>
                    <a:cubicBezTo>
                      <a:pt x="73942" y="112409"/>
                      <a:pt x="85912" y="110164"/>
                      <a:pt x="95950" y="105738"/>
                    </a:cubicBezTo>
                    <a:cubicBezTo>
                      <a:pt x="105987" y="101311"/>
                      <a:pt x="113718" y="94827"/>
                      <a:pt x="119080" y="86411"/>
                    </a:cubicBezTo>
                    <a:cubicBezTo>
                      <a:pt x="124504" y="77994"/>
                      <a:pt x="127185" y="67957"/>
                      <a:pt x="127185" y="56298"/>
                    </a:cubicBezTo>
                    <a:cubicBezTo>
                      <a:pt x="127185" y="44390"/>
                      <a:pt x="124504" y="34228"/>
                      <a:pt x="119080" y="25873"/>
                    </a:cubicBezTo>
                    <a:cubicBezTo>
                      <a:pt x="113656" y="17519"/>
                      <a:pt x="105925" y="11097"/>
                      <a:pt x="95950" y="6671"/>
                    </a:cubicBezTo>
                    <a:cubicBezTo>
                      <a:pt x="85912" y="2244"/>
                      <a:pt x="73879" y="0"/>
                      <a:pt x="59914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lnTo>
                      <a:pt x="12157" y="112409"/>
                    </a:lnTo>
                    <a:close/>
                    <a:moveTo>
                      <a:pt x="100813" y="22756"/>
                    </a:moveTo>
                    <a:cubicBezTo>
                      <a:pt x="110102" y="30612"/>
                      <a:pt x="114778" y="41834"/>
                      <a:pt x="114778" y="56298"/>
                    </a:cubicBezTo>
                    <a:cubicBezTo>
                      <a:pt x="114778" y="70637"/>
                      <a:pt x="110102" y="81735"/>
                      <a:pt x="100813" y="89590"/>
                    </a:cubicBezTo>
                    <a:cubicBezTo>
                      <a:pt x="91523" y="97446"/>
                      <a:pt x="77869" y="101436"/>
                      <a:pt x="59851" y="101436"/>
                    </a:cubicBezTo>
                    <a:lnTo>
                      <a:pt x="12095" y="101436"/>
                    </a:lnTo>
                    <a:lnTo>
                      <a:pt x="12095" y="10910"/>
                    </a:lnTo>
                    <a:lnTo>
                      <a:pt x="59851" y="10910"/>
                    </a:lnTo>
                    <a:cubicBezTo>
                      <a:pt x="77869" y="10910"/>
                      <a:pt x="91523" y="14900"/>
                      <a:pt x="100813" y="22756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291" name="Forma Livre: Forma 50">
                <a:extLst>
                  <a:ext uri="{FF2B5EF4-FFF2-40B4-BE49-F238E27FC236}">
                    <a16:creationId xmlns:a16="http://schemas.microsoft.com/office/drawing/2014/main" id="{870A93B3-94D4-4E81-8BB4-580E54021335}"/>
                  </a:ext>
                </a:extLst>
              </p:cNvPr>
              <p:cNvSpPr/>
              <p:nvPr/>
            </p:nvSpPr>
            <p:spPr>
              <a:xfrm>
                <a:off x="-7839519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292" name="Forma Livre: Forma 51">
                <a:extLst>
                  <a:ext uri="{FF2B5EF4-FFF2-40B4-BE49-F238E27FC236}">
                    <a16:creationId xmlns:a16="http://schemas.microsoft.com/office/drawing/2014/main" id="{E916CCC1-378C-4C0D-B74D-34F8F5406E9E}"/>
                  </a:ext>
                </a:extLst>
              </p:cNvPr>
              <p:cNvSpPr/>
              <p:nvPr/>
            </p:nvSpPr>
            <p:spPr>
              <a:xfrm>
                <a:off x="-7717072" y="2432594"/>
                <a:ext cx="165901" cy="167148"/>
              </a:xfrm>
              <a:custGeom>
                <a:avLst/>
                <a:gdLst>
                  <a:gd name="connsiteX0" fmla="*/ 34414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4 w 165901"/>
                  <a:gd name="connsiteY8" fmla="*/ 120140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4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4" y="120140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293" name="Forma Livre: Forma 52">
                <a:extLst>
                  <a:ext uri="{FF2B5EF4-FFF2-40B4-BE49-F238E27FC236}">
                    <a16:creationId xmlns:a16="http://schemas.microsoft.com/office/drawing/2014/main" id="{0B63D8AB-79BD-4FDB-ADCC-97658DA0E4FC}"/>
                  </a:ext>
                </a:extLst>
              </p:cNvPr>
              <p:cNvSpPr/>
              <p:nvPr/>
            </p:nvSpPr>
            <p:spPr>
              <a:xfrm>
                <a:off x="-7525422" y="2432594"/>
                <a:ext cx="136099" cy="167148"/>
              </a:xfrm>
              <a:custGeom>
                <a:avLst/>
                <a:gdLst>
                  <a:gd name="connsiteX0" fmla="*/ 12157 w 136099"/>
                  <a:gd name="connsiteY0" fmla="*/ 22070 h 167148"/>
                  <a:gd name="connsiteX1" fmla="*/ 126062 w 136099"/>
                  <a:gd name="connsiteY1" fmla="*/ 167148 h 167148"/>
                  <a:gd name="connsiteX2" fmla="*/ 136100 w 136099"/>
                  <a:gd name="connsiteY2" fmla="*/ 167148 h 167148"/>
                  <a:gd name="connsiteX3" fmla="*/ 136100 w 136099"/>
                  <a:gd name="connsiteY3" fmla="*/ 0 h 167148"/>
                  <a:gd name="connsiteX4" fmla="*/ 123943 w 136099"/>
                  <a:gd name="connsiteY4" fmla="*/ 0 h 167148"/>
                  <a:gd name="connsiteX5" fmla="*/ 123943 w 136099"/>
                  <a:gd name="connsiteY5" fmla="*/ 145140 h 167148"/>
                  <a:gd name="connsiteX6" fmla="*/ 10286 w 136099"/>
                  <a:gd name="connsiteY6" fmla="*/ 0 h 167148"/>
                  <a:gd name="connsiteX7" fmla="*/ 0 w 136099"/>
                  <a:gd name="connsiteY7" fmla="*/ 0 h 167148"/>
                  <a:gd name="connsiteX8" fmla="*/ 0 w 136099"/>
                  <a:gd name="connsiteY8" fmla="*/ 167148 h 167148"/>
                  <a:gd name="connsiteX9" fmla="*/ 12157 w 136099"/>
                  <a:gd name="connsiteY9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99" h="167148">
                    <a:moveTo>
                      <a:pt x="12157" y="22070"/>
                    </a:moveTo>
                    <a:lnTo>
                      <a:pt x="126062" y="167148"/>
                    </a:lnTo>
                    <a:lnTo>
                      <a:pt x="136100" y="167148"/>
                    </a:lnTo>
                    <a:lnTo>
                      <a:pt x="136100" y="0"/>
                    </a:lnTo>
                    <a:lnTo>
                      <a:pt x="123943" y="0"/>
                    </a:lnTo>
                    <a:lnTo>
                      <a:pt x="123943" y="145140"/>
                    </a:lnTo>
                    <a:lnTo>
                      <a:pt x="10286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294" name="Forma Livre: Forma 53">
                <a:extLst>
                  <a:ext uri="{FF2B5EF4-FFF2-40B4-BE49-F238E27FC236}">
                    <a16:creationId xmlns:a16="http://schemas.microsoft.com/office/drawing/2014/main" id="{52A3D5F7-C90F-4574-BD5F-F4931B5A54E1}"/>
                  </a:ext>
                </a:extLst>
              </p:cNvPr>
              <p:cNvSpPr/>
              <p:nvPr/>
            </p:nvSpPr>
            <p:spPr>
              <a:xfrm>
                <a:off x="-7352351" y="2431472"/>
                <a:ext cx="173694" cy="169454"/>
              </a:xfrm>
              <a:custGeom>
                <a:avLst/>
                <a:gdLst>
                  <a:gd name="connsiteX0" fmla="*/ 24689 w 173694"/>
                  <a:gd name="connsiteY0" fmla="*/ 145265 h 169454"/>
                  <a:gd name="connsiteX1" fmla="*/ 52370 w 173694"/>
                  <a:gd name="connsiteY1" fmla="*/ 163158 h 169454"/>
                  <a:gd name="connsiteX2" fmla="*/ 86847 w 173694"/>
                  <a:gd name="connsiteY2" fmla="*/ 169455 h 169454"/>
                  <a:gd name="connsiteX3" fmla="*/ 121324 w 173694"/>
                  <a:gd name="connsiteY3" fmla="*/ 163158 h 169454"/>
                  <a:gd name="connsiteX4" fmla="*/ 148881 w 173694"/>
                  <a:gd name="connsiteY4" fmla="*/ 145390 h 169454"/>
                  <a:gd name="connsiteX5" fmla="*/ 167148 w 173694"/>
                  <a:gd name="connsiteY5" fmla="*/ 118519 h 169454"/>
                  <a:gd name="connsiteX6" fmla="*/ 173694 w 173694"/>
                  <a:gd name="connsiteY6" fmla="*/ 84727 h 169454"/>
                  <a:gd name="connsiteX7" fmla="*/ 167148 w 173694"/>
                  <a:gd name="connsiteY7" fmla="*/ 50936 h 169454"/>
                  <a:gd name="connsiteX8" fmla="*/ 148881 w 173694"/>
                  <a:gd name="connsiteY8" fmla="*/ 24065 h 169454"/>
                  <a:gd name="connsiteX9" fmla="*/ 121324 w 173694"/>
                  <a:gd name="connsiteY9" fmla="*/ 6297 h 169454"/>
                  <a:gd name="connsiteX10" fmla="*/ 86847 w 173694"/>
                  <a:gd name="connsiteY10" fmla="*/ 0 h 169454"/>
                  <a:gd name="connsiteX11" fmla="*/ 52370 w 173694"/>
                  <a:gd name="connsiteY11" fmla="*/ 6297 h 169454"/>
                  <a:gd name="connsiteX12" fmla="*/ 24689 w 173694"/>
                  <a:gd name="connsiteY12" fmla="*/ 24190 h 169454"/>
                  <a:gd name="connsiteX13" fmla="*/ 6421 w 173694"/>
                  <a:gd name="connsiteY13" fmla="*/ 51186 h 169454"/>
                  <a:gd name="connsiteX14" fmla="*/ 0 w 173694"/>
                  <a:gd name="connsiteY14" fmla="*/ 84727 h 169454"/>
                  <a:gd name="connsiteX15" fmla="*/ 6421 w 173694"/>
                  <a:gd name="connsiteY15" fmla="*/ 118269 h 169454"/>
                  <a:gd name="connsiteX16" fmla="*/ 24689 w 173694"/>
                  <a:gd name="connsiteY16" fmla="*/ 145265 h 169454"/>
                  <a:gd name="connsiteX17" fmla="*/ 17768 w 173694"/>
                  <a:gd name="connsiteY17" fmla="*/ 55487 h 169454"/>
                  <a:gd name="connsiteX18" fmla="*/ 33542 w 173694"/>
                  <a:gd name="connsiteY18" fmla="*/ 32170 h 169454"/>
                  <a:gd name="connsiteX19" fmla="*/ 57295 w 173694"/>
                  <a:gd name="connsiteY19" fmla="*/ 16646 h 169454"/>
                  <a:gd name="connsiteX20" fmla="*/ 86909 w 173694"/>
                  <a:gd name="connsiteY20" fmla="*/ 11160 h 169454"/>
                  <a:gd name="connsiteX21" fmla="*/ 116523 w 173694"/>
                  <a:gd name="connsiteY21" fmla="*/ 16646 h 169454"/>
                  <a:gd name="connsiteX22" fmla="*/ 140152 w 173694"/>
                  <a:gd name="connsiteY22" fmla="*/ 32170 h 169454"/>
                  <a:gd name="connsiteX23" fmla="*/ 155801 w 173694"/>
                  <a:gd name="connsiteY23" fmla="*/ 55487 h 169454"/>
                  <a:gd name="connsiteX24" fmla="*/ 161412 w 173694"/>
                  <a:gd name="connsiteY24" fmla="*/ 84727 h 169454"/>
                  <a:gd name="connsiteX25" fmla="*/ 155801 w 173694"/>
                  <a:gd name="connsiteY25" fmla="*/ 113843 h 169454"/>
                  <a:gd name="connsiteX26" fmla="*/ 140152 w 173694"/>
                  <a:gd name="connsiteY26" fmla="*/ 137222 h 169454"/>
                  <a:gd name="connsiteX27" fmla="*/ 116523 w 173694"/>
                  <a:gd name="connsiteY27" fmla="*/ 152746 h 169454"/>
                  <a:gd name="connsiteX28" fmla="*/ 86909 w 173694"/>
                  <a:gd name="connsiteY28" fmla="*/ 158233 h 169454"/>
                  <a:gd name="connsiteX29" fmla="*/ 57295 w 173694"/>
                  <a:gd name="connsiteY29" fmla="*/ 152746 h 169454"/>
                  <a:gd name="connsiteX30" fmla="*/ 33542 w 173694"/>
                  <a:gd name="connsiteY30" fmla="*/ 137222 h 169454"/>
                  <a:gd name="connsiteX31" fmla="*/ 17768 w 173694"/>
                  <a:gd name="connsiteY31" fmla="*/ 113843 h 169454"/>
                  <a:gd name="connsiteX32" fmla="*/ 12157 w 173694"/>
                  <a:gd name="connsiteY32" fmla="*/ 84727 h 169454"/>
                  <a:gd name="connsiteX33" fmla="*/ 17768 w 173694"/>
                  <a:gd name="connsiteY33" fmla="*/ 55487 h 16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3694" h="169454">
                    <a:moveTo>
                      <a:pt x="24689" y="145265"/>
                    </a:moveTo>
                    <a:cubicBezTo>
                      <a:pt x="32544" y="152996"/>
                      <a:pt x="41771" y="158981"/>
                      <a:pt x="52370" y="163158"/>
                    </a:cubicBezTo>
                    <a:cubicBezTo>
                      <a:pt x="62969" y="167398"/>
                      <a:pt x="74440" y="169455"/>
                      <a:pt x="86847" y="169455"/>
                    </a:cubicBezTo>
                    <a:cubicBezTo>
                      <a:pt x="99253" y="169455"/>
                      <a:pt x="110787" y="167335"/>
                      <a:pt x="121324" y="163158"/>
                    </a:cubicBezTo>
                    <a:cubicBezTo>
                      <a:pt x="131922" y="158919"/>
                      <a:pt x="141088" y="152996"/>
                      <a:pt x="148881" y="145390"/>
                    </a:cubicBezTo>
                    <a:cubicBezTo>
                      <a:pt x="156674" y="137721"/>
                      <a:pt x="162784" y="128806"/>
                      <a:pt x="167148" y="118519"/>
                    </a:cubicBezTo>
                    <a:cubicBezTo>
                      <a:pt x="171512" y="108232"/>
                      <a:pt x="173694" y="97010"/>
                      <a:pt x="173694" y="84727"/>
                    </a:cubicBezTo>
                    <a:cubicBezTo>
                      <a:pt x="173694" y="72445"/>
                      <a:pt x="171512" y="61223"/>
                      <a:pt x="167148" y="50936"/>
                    </a:cubicBezTo>
                    <a:cubicBezTo>
                      <a:pt x="162784" y="40649"/>
                      <a:pt x="156674" y="31734"/>
                      <a:pt x="148881" y="24065"/>
                    </a:cubicBezTo>
                    <a:cubicBezTo>
                      <a:pt x="141088" y="16397"/>
                      <a:pt x="131860" y="10474"/>
                      <a:pt x="121324" y="6297"/>
                    </a:cubicBezTo>
                    <a:cubicBezTo>
                      <a:pt x="110725" y="2057"/>
                      <a:pt x="99253" y="0"/>
                      <a:pt x="86847" y="0"/>
                    </a:cubicBezTo>
                    <a:cubicBezTo>
                      <a:pt x="74440" y="0"/>
                      <a:pt x="62906" y="2120"/>
                      <a:pt x="52370" y="6297"/>
                    </a:cubicBezTo>
                    <a:cubicBezTo>
                      <a:pt x="41771" y="10536"/>
                      <a:pt x="32544" y="16459"/>
                      <a:pt x="24689" y="24190"/>
                    </a:cubicBezTo>
                    <a:cubicBezTo>
                      <a:pt x="16833" y="31921"/>
                      <a:pt x="10723" y="40899"/>
                      <a:pt x="6421" y="51186"/>
                    </a:cubicBezTo>
                    <a:cubicBezTo>
                      <a:pt x="2120" y="61473"/>
                      <a:pt x="0" y="72632"/>
                      <a:pt x="0" y="84727"/>
                    </a:cubicBezTo>
                    <a:cubicBezTo>
                      <a:pt x="0" y="96822"/>
                      <a:pt x="2120" y="107982"/>
                      <a:pt x="6421" y="118269"/>
                    </a:cubicBezTo>
                    <a:cubicBezTo>
                      <a:pt x="10723" y="128556"/>
                      <a:pt x="16833" y="137534"/>
                      <a:pt x="24689" y="145265"/>
                    </a:cubicBezTo>
                    <a:close/>
                    <a:moveTo>
                      <a:pt x="17768" y="55487"/>
                    </a:moveTo>
                    <a:cubicBezTo>
                      <a:pt x="21509" y="46634"/>
                      <a:pt x="26746" y="38904"/>
                      <a:pt x="33542" y="32170"/>
                    </a:cubicBezTo>
                    <a:cubicBezTo>
                      <a:pt x="40275" y="25499"/>
                      <a:pt x="48193" y="20325"/>
                      <a:pt x="57295" y="16646"/>
                    </a:cubicBezTo>
                    <a:cubicBezTo>
                      <a:pt x="66397" y="12968"/>
                      <a:pt x="76248" y="11160"/>
                      <a:pt x="86909" y="11160"/>
                    </a:cubicBezTo>
                    <a:cubicBezTo>
                      <a:pt x="97570" y="11160"/>
                      <a:pt x="107421" y="12968"/>
                      <a:pt x="116523" y="16646"/>
                    </a:cubicBezTo>
                    <a:cubicBezTo>
                      <a:pt x="125625" y="20325"/>
                      <a:pt x="133481" y="25499"/>
                      <a:pt x="140152" y="32170"/>
                    </a:cubicBezTo>
                    <a:cubicBezTo>
                      <a:pt x="146823" y="38841"/>
                      <a:pt x="152060" y="46634"/>
                      <a:pt x="155801" y="55487"/>
                    </a:cubicBezTo>
                    <a:cubicBezTo>
                      <a:pt x="159542" y="64341"/>
                      <a:pt x="161412" y="74066"/>
                      <a:pt x="161412" y="84727"/>
                    </a:cubicBezTo>
                    <a:cubicBezTo>
                      <a:pt x="161412" y="95201"/>
                      <a:pt x="159542" y="104927"/>
                      <a:pt x="155801" y="113843"/>
                    </a:cubicBezTo>
                    <a:cubicBezTo>
                      <a:pt x="152060" y="122758"/>
                      <a:pt x="146823" y="130551"/>
                      <a:pt x="140152" y="137222"/>
                    </a:cubicBezTo>
                    <a:cubicBezTo>
                      <a:pt x="133481" y="143893"/>
                      <a:pt x="125563" y="149068"/>
                      <a:pt x="116523" y="152746"/>
                    </a:cubicBezTo>
                    <a:cubicBezTo>
                      <a:pt x="107421" y="156425"/>
                      <a:pt x="97570" y="158233"/>
                      <a:pt x="86909" y="158233"/>
                    </a:cubicBezTo>
                    <a:cubicBezTo>
                      <a:pt x="76248" y="158233"/>
                      <a:pt x="66397" y="156425"/>
                      <a:pt x="57295" y="152746"/>
                    </a:cubicBezTo>
                    <a:cubicBezTo>
                      <a:pt x="48193" y="149068"/>
                      <a:pt x="40275" y="143893"/>
                      <a:pt x="33542" y="137222"/>
                    </a:cubicBezTo>
                    <a:cubicBezTo>
                      <a:pt x="26746" y="130551"/>
                      <a:pt x="21509" y="122758"/>
                      <a:pt x="17768" y="113843"/>
                    </a:cubicBezTo>
                    <a:cubicBezTo>
                      <a:pt x="14028" y="104927"/>
                      <a:pt x="12157" y="95201"/>
                      <a:pt x="12157" y="84727"/>
                    </a:cubicBezTo>
                    <a:cubicBezTo>
                      <a:pt x="12157" y="74066"/>
                      <a:pt x="14028" y="64278"/>
                      <a:pt x="17768" y="55487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295" name="Forma Livre: Forma 54">
                <a:extLst>
                  <a:ext uri="{FF2B5EF4-FFF2-40B4-BE49-F238E27FC236}">
                    <a16:creationId xmlns:a16="http://schemas.microsoft.com/office/drawing/2014/main" id="{15664D58-7EF3-471A-AF52-D0FD930276AD}"/>
                  </a:ext>
                </a:extLst>
              </p:cNvPr>
              <p:cNvSpPr/>
              <p:nvPr/>
            </p:nvSpPr>
            <p:spPr>
              <a:xfrm>
                <a:off x="-7074914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296" name="Forma Livre: Forma 55">
                <a:extLst>
                  <a:ext uri="{FF2B5EF4-FFF2-40B4-BE49-F238E27FC236}">
                    <a16:creationId xmlns:a16="http://schemas.microsoft.com/office/drawing/2014/main" id="{1CEABD23-3411-4D11-B51B-5F0926BE5EA2}"/>
                  </a:ext>
                </a:extLst>
              </p:cNvPr>
              <p:cNvSpPr/>
              <p:nvPr/>
            </p:nvSpPr>
            <p:spPr>
              <a:xfrm>
                <a:off x="-6941994" y="2431348"/>
                <a:ext cx="121075" cy="169517"/>
              </a:xfrm>
              <a:custGeom>
                <a:avLst/>
                <a:gdLst>
                  <a:gd name="connsiteX0" fmla="*/ 87969 w 121075"/>
                  <a:gd name="connsiteY0" fmla="*/ 154430 h 169517"/>
                  <a:gd name="connsiteX1" fmla="*/ 60600 w 121075"/>
                  <a:gd name="connsiteY1" fmla="*/ 158856 h 169517"/>
                  <a:gd name="connsiteX2" fmla="*/ 28991 w 121075"/>
                  <a:gd name="connsiteY2" fmla="*/ 152746 h 169517"/>
                  <a:gd name="connsiteX3" fmla="*/ 5486 w 121075"/>
                  <a:gd name="connsiteY3" fmla="*/ 137846 h 169517"/>
                  <a:gd name="connsiteX4" fmla="*/ 0 w 121075"/>
                  <a:gd name="connsiteY4" fmla="*/ 146886 h 169517"/>
                  <a:gd name="connsiteX5" fmla="*/ 25686 w 121075"/>
                  <a:gd name="connsiteY5" fmla="*/ 163220 h 169517"/>
                  <a:gd name="connsiteX6" fmla="*/ 60912 w 121075"/>
                  <a:gd name="connsiteY6" fmla="*/ 169517 h 169517"/>
                  <a:gd name="connsiteX7" fmla="*/ 94952 w 121075"/>
                  <a:gd name="connsiteY7" fmla="*/ 163407 h 169517"/>
                  <a:gd name="connsiteX8" fmla="*/ 114653 w 121075"/>
                  <a:gd name="connsiteY8" fmla="*/ 147198 h 169517"/>
                  <a:gd name="connsiteX9" fmla="*/ 121075 w 121075"/>
                  <a:gd name="connsiteY9" fmla="*/ 125377 h 169517"/>
                  <a:gd name="connsiteX10" fmla="*/ 115339 w 121075"/>
                  <a:gd name="connsiteY10" fmla="*/ 104366 h 169517"/>
                  <a:gd name="connsiteX11" fmla="*/ 100314 w 121075"/>
                  <a:gd name="connsiteY11" fmla="*/ 91461 h 169517"/>
                  <a:gd name="connsiteX12" fmla="*/ 79989 w 121075"/>
                  <a:gd name="connsiteY12" fmla="*/ 83730 h 169517"/>
                  <a:gd name="connsiteX13" fmla="*/ 57794 w 121075"/>
                  <a:gd name="connsiteY13" fmla="*/ 78119 h 169517"/>
                  <a:gd name="connsiteX14" fmla="*/ 37282 w 121075"/>
                  <a:gd name="connsiteY14" fmla="*/ 71697 h 169517"/>
                  <a:gd name="connsiteX15" fmla="*/ 22382 w 121075"/>
                  <a:gd name="connsiteY15" fmla="*/ 61410 h 169517"/>
                  <a:gd name="connsiteX16" fmla="*/ 16771 w 121075"/>
                  <a:gd name="connsiteY16" fmla="*/ 44203 h 169517"/>
                  <a:gd name="connsiteX17" fmla="*/ 21759 w 121075"/>
                  <a:gd name="connsiteY17" fmla="*/ 27370 h 169517"/>
                  <a:gd name="connsiteX18" fmla="*/ 37282 w 121075"/>
                  <a:gd name="connsiteY18" fmla="*/ 15337 h 169517"/>
                  <a:gd name="connsiteX19" fmla="*/ 63779 w 121075"/>
                  <a:gd name="connsiteY19" fmla="*/ 10786 h 169517"/>
                  <a:gd name="connsiteX20" fmla="*/ 87034 w 121075"/>
                  <a:gd name="connsiteY20" fmla="*/ 14215 h 169517"/>
                  <a:gd name="connsiteX21" fmla="*/ 109603 w 121075"/>
                  <a:gd name="connsiteY21" fmla="*/ 24813 h 169517"/>
                  <a:gd name="connsiteX22" fmla="*/ 114155 w 121075"/>
                  <a:gd name="connsiteY22" fmla="*/ 15025 h 169517"/>
                  <a:gd name="connsiteX23" fmla="*/ 91087 w 121075"/>
                  <a:gd name="connsiteY23" fmla="*/ 4052 h 169517"/>
                  <a:gd name="connsiteX24" fmla="*/ 63717 w 121075"/>
                  <a:gd name="connsiteY24" fmla="*/ 0 h 169517"/>
                  <a:gd name="connsiteX25" fmla="*/ 30050 w 121075"/>
                  <a:gd name="connsiteY25" fmla="*/ 6172 h 169517"/>
                  <a:gd name="connsiteX26" fmla="*/ 10723 w 121075"/>
                  <a:gd name="connsiteY26" fmla="*/ 22382 h 169517"/>
                  <a:gd name="connsiteX27" fmla="*/ 4489 w 121075"/>
                  <a:gd name="connsiteY27" fmla="*/ 44328 h 169517"/>
                  <a:gd name="connsiteX28" fmla="*/ 10100 w 121075"/>
                  <a:gd name="connsiteY28" fmla="*/ 65712 h 169517"/>
                  <a:gd name="connsiteX29" fmla="*/ 25001 w 121075"/>
                  <a:gd name="connsiteY29" fmla="*/ 78742 h 169517"/>
                  <a:gd name="connsiteX30" fmla="*/ 45512 w 121075"/>
                  <a:gd name="connsiteY30" fmla="*/ 86535 h 169517"/>
                  <a:gd name="connsiteX31" fmla="*/ 67707 w 121075"/>
                  <a:gd name="connsiteY31" fmla="*/ 92147 h 169517"/>
                  <a:gd name="connsiteX32" fmla="*/ 88032 w 121075"/>
                  <a:gd name="connsiteY32" fmla="*/ 98568 h 169517"/>
                  <a:gd name="connsiteX33" fmla="*/ 103057 w 121075"/>
                  <a:gd name="connsiteY33" fmla="*/ 108855 h 169517"/>
                  <a:gd name="connsiteX34" fmla="*/ 108793 w 121075"/>
                  <a:gd name="connsiteY34" fmla="*/ 126063 h 169517"/>
                  <a:gd name="connsiteX35" fmla="*/ 103681 w 121075"/>
                  <a:gd name="connsiteY35" fmla="*/ 142522 h 169517"/>
                  <a:gd name="connsiteX36" fmla="*/ 87969 w 121075"/>
                  <a:gd name="connsiteY36" fmla="*/ 154430 h 16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1075" h="169517">
                    <a:moveTo>
                      <a:pt x="87969" y="154430"/>
                    </a:moveTo>
                    <a:cubicBezTo>
                      <a:pt x="80862" y="157360"/>
                      <a:pt x="71760" y="158856"/>
                      <a:pt x="60600" y="158856"/>
                    </a:cubicBezTo>
                    <a:cubicBezTo>
                      <a:pt x="49440" y="158856"/>
                      <a:pt x="38904" y="156799"/>
                      <a:pt x="28991" y="152746"/>
                    </a:cubicBezTo>
                    <a:cubicBezTo>
                      <a:pt x="19016" y="148694"/>
                      <a:pt x="11222" y="143706"/>
                      <a:pt x="5486" y="137846"/>
                    </a:cubicBezTo>
                    <a:lnTo>
                      <a:pt x="0" y="146886"/>
                    </a:lnTo>
                    <a:cubicBezTo>
                      <a:pt x="6047" y="153557"/>
                      <a:pt x="14589" y="159043"/>
                      <a:pt x="25686" y="163220"/>
                    </a:cubicBezTo>
                    <a:cubicBezTo>
                      <a:pt x="36722" y="167460"/>
                      <a:pt x="48505" y="169517"/>
                      <a:pt x="60912" y="169517"/>
                    </a:cubicBezTo>
                    <a:cubicBezTo>
                      <a:pt x="74752" y="169517"/>
                      <a:pt x="86099" y="167522"/>
                      <a:pt x="94952" y="163407"/>
                    </a:cubicBezTo>
                    <a:cubicBezTo>
                      <a:pt x="103805" y="159355"/>
                      <a:pt x="110351" y="153931"/>
                      <a:pt x="114653" y="147198"/>
                    </a:cubicBezTo>
                    <a:cubicBezTo>
                      <a:pt x="118955" y="140464"/>
                      <a:pt x="121075" y="133170"/>
                      <a:pt x="121075" y="125377"/>
                    </a:cubicBezTo>
                    <a:cubicBezTo>
                      <a:pt x="121075" y="116773"/>
                      <a:pt x="119142" y="109790"/>
                      <a:pt x="115339" y="104366"/>
                    </a:cubicBezTo>
                    <a:cubicBezTo>
                      <a:pt x="111536" y="98942"/>
                      <a:pt x="106486" y="94640"/>
                      <a:pt x="100314" y="91461"/>
                    </a:cubicBezTo>
                    <a:cubicBezTo>
                      <a:pt x="94079" y="88281"/>
                      <a:pt x="87346" y="85663"/>
                      <a:pt x="79989" y="83730"/>
                    </a:cubicBezTo>
                    <a:cubicBezTo>
                      <a:pt x="72633" y="81735"/>
                      <a:pt x="65276" y="79865"/>
                      <a:pt x="57794" y="78119"/>
                    </a:cubicBezTo>
                    <a:cubicBezTo>
                      <a:pt x="50312" y="76373"/>
                      <a:pt x="43455" y="74191"/>
                      <a:pt x="37282" y="71697"/>
                    </a:cubicBezTo>
                    <a:cubicBezTo>
                      <a:pt x="31048" y="69141"/>
                      <a:pt x="26122" y="65712"/>
                      <a:pt x="22382" y="61410"/>
                    </a:cubicBezTo>
                    <a:cubicBezTo>
                      <a:pt x="18641" y="57108"/>
                      <a:pt x="16771" y="51373"/>
                      <a:pt x="16771" y="44203"/>
                    </a:cubicBezTo>
                    <a:cubicBezTo>
                      <a:pt x="16771" y="38031"/>
                      <a:pt x="18454" y="32420"/>
                      <a:pt x="21759" y="27370"/>
                    </a:cubicBezTo>
                    <a:cubicBezTo>
                      <a:pt x="25125" y="22382"/>
                      <a:pt x="30300" y="18330"/>
                      <a:pt x="37282" y="15337"/>
                    </a:cubicBezTo>
                    <a:cubicBezTo>
                      <a:pt x="44265" y="12282"/>
                      <a:pt x="53118" y="10786"/>
                      <a:pt x="63779" y="10786"/>
                    </a:cubicBezTo>
                    <a:cubicBezTo>
                      <a:pt x="71261" y="10786"/>
                      <a:pt x="78992" y="11908"/>
                      <a:pt x="87034" y="14215"/>
                    </a:cubicBezTo>
                    <a:cubicBezTo>
                      <a:pt x="95077" y="16522"/>
                      <a:pt x="102620" y="20075"/>
                      <a:pt x="109603" y="24813"/>
                    </a:cubicBezTo>
                    <a:lnTo>
                      <a:pt x="114155" y="15025"/>
                    </a:lnTo>
                    <a:cubicBezTo>
                      <a:pt x="107796" y="10412"/>
                      <a:pt x="100127" y="6733"/>
                      <a:pt x="91087" y="4052"/>
                    </a:cubicBezTo>
                    <a:cubicBezTo>
                      <a:pt x="82109" y="1372"/>
                      <a:pt x="73006" y="0"/>
                      <a:pt x="63717" y="0"/>
                    </a:cubicBezTo>
                    <a:cubicBezTo>
                      <a:pt x="50001" y="0"/>
                      <a:pt x="38779" y="2057"/>
                      <a:pt x="30050" y="6172"/>
                    </a:cubicBezTo>
                    <a:cubicBezTo>
                      <a:pt x="21322" y="10287"/>
                      <a:pt x="14838" y="15711"/>
                      <a:pt x="10723" y="22382"/>
                    </a:cubicBezTo>
                    <a:cubicBezTo>
                      <a:pt x="6609" y="29053"/>
                      <a:pt x="4489" y="36410"/>
                      <a:pt x="4489" y="44328"/>
                    </a:cubicBezTo>
                    <a:cubicBezTo>
                      <a:pt x="4489" y="53056"/>
                      <a:pt x="6359" y="60226"/>
                      <a:pt x="10100" y="65712"/>
                    </a:cubicBezTo>
                    <a:cubicBezTo>
                      <a:pt x="13841" y="71198"/>
                      <a:pt x="18828" y="75563"/>
                      <a:pt x="25001" y="78742"/>
                    </a:cubicBezTo>
                    <a:cubicBezTo>
                      <a:pt x="31235" y="81922"/>
                      <a:pt x="38031" y="84540"/>
                      <a:pt x="45512" y="86535"/>
                    </a:cubicBezTo>
                    <a:cubicBezTo>
                      <a:pt x="52994" y="88530"/>
                      <a:pt x="60412" y="90401"/>
                      <a:pt x="67707" y="92147"/>
                    </a:cubicBezTo>
                    <a:cubicBezTo>
                      <a:pt x="75002" y="93892"/>
                      <a:pt x="81797" y="96074"/>
                      <a:pt x="88032" y="98568"/>
                    </a:cubicBezTo>
                    <a:cubicBezTo>
                      <a:pt x="94266" y="101124"/>
                      <a:pt x="99254" y="104553"/>
                      <a:pt x="103057" y="108855"/>
                    </a:cubicBezTo>
                    <a:cubicBezTo>
                      <a:pt x="106860" y="113157"/>
                      <a:pt x="108793" y="118893"/>
                      <a:pt x="108793" y="126063"/>
                    </a:cubicBezTo>
                    <a:cubicBezTo>
                      <a:pt x="108793" y="132110"/>
                      <a:pt x="107110" y="137596"/>
                      <a:pt x="103681" y="142522"/>
                    </a:cubicBezTo>
                    <a:cubicBezTo>
                      <a:pt x="100314" y="147572"/>
                      <a:pt x="95077" y="151499"/>
                      <a:pt x="87969" y="154430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297" name="Forma Livre: Forma 56">
                <a:extLst>
                  <a:ext uri="{FF2B5EF4-FFF2-40B4-BE49-F238E27FC236}">
                    <a16:creationId xmlns:a16="http://schemas.microsoft.com/office/drawing/2014/main" id="{3BABC601-1591-42D5-A3F4-F4C88CA94905}"/>
                  </a:ext>
                </a:extLst>
              </p:cNvPr>
              <p:cNvSpPr/>
              <p:nvPr/>
            </p:nvSpPr>
            <p:spPr>
              <a:xfrm>
                <a:off x="-6809447" y="2432594"/>
                <a:ext cx="132546" cy="167148"/>
              </a:xfrm>
              <a:custGeom>
                <a:avLst/>
                <a:gdLst>
                  <a:gd name="connsiteX0" fmla="*/ 60164 w 132546"/>
                  <a:gd name="connsiteY0" fmla="*/ 167148 h 167148"/>
                  <a:gd name="connsiteX1" fmla="*/ 72383 w 132546"/>
                  <a:gd name="connsiteY1" fmla="*/ 167148 h 167148"/>
                  <a:gd name="connsiteX2" fmla="*/ 72383 w 132546"/>
                  <a:gd name="connsiteY2" fmla="*/ 10973 h 167148"/>
                  <a:gd name="connsiteX3" fmla="*/ 132547 w 132546"/>
                  <a:gd name="connsiteY3" fmla="*/ 10973 h 167148"/>
                  <a:gd name="connsiteX4" fmla="*/ 132547 w 132546"/>
                  <a:gd name="connsiteY4" fmla="*/ 0 h 167148"/>
                  <a:gd name="connsiteX5" fmla="*/ 0 w 132546"/>
                  <a:gd name="connsiteY5" fmla="*/ 0 h 167148"/>
                  <a:gd name="connsiteX6" fmla="*/ 0 w 132546"/>
                  <a:gd name="connsiteY6" fmla="*/ 10973 h 167148"/>
                  <a:gd name="connsiteX7" fmla="*/ 60164 w 132546"/>
                  <a:gd name="connsiteY7" fmla="*/ 10973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546" h="167148">
                    <a:moveTo>
                      <a:pt x="60164" y="167148"/>
                    </a:moveTo>
                    <a:lnTo>
                      <a:pt x="72383" y="167148"/>
                    </a:lnTo>
                    <a:lnTo>
                      <a:pt x="72383" y="10973"/>
                    </a:lnTo>
                    <a:lnTo>
                      <a:pt x="132547" y="10973"/>
                    </a:lnTo>
                    <a:lnTo>
                      <a:pt x="132547" y="0"/>
                    </a:lnTo>
                    <a:lnTo>
                      <a:pt x="0" y="0"/>
                    </a:lnTo>
                    <a:lnTo>
                      <a:pt x="0" y="10973"/>
                    </a:lnTo>
                    <a:lnTo>
                      <a:pt x="60164" y="10973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298" name="Forma Livre: Forma 57">
                <a:extLst>
                  <a:ext uri="{FF2B5EF4-FFF2-40B4-BE49-F238E27FC236}">
                    <a16:creationId xmlns:a16="http://schemas.microsoft.com/office/drawing/2014/main" id="{767A3C4A-2F39-434A-B72C-E3F3DCAF1B43}"/>
                  </a:ext>
                </a:extLst>
              </p:cNvPr>
              <p:cNvSpPr/>
              <p:nvPr/>
            </p:nvSpPr>
            <p:spPr>
              <a:xfrm>
                <a:off x="-6695417" y="2432594"/>
                <a:ext cx="165901" cy="167148"/>
              </a:xfrm>
              <a:custGeom>
                <a:avLst/>
                <a:gdLst>
                  <a:gd name="connsiteX0" fmla="*/ 13092 w 165901"/>
                  <a:gd name="connsiteY0" fmla="*/ 167148 h 167148"/>
                  <a:gd name="connsiteX1" fmla="*/ 34414 w 165901"/>
                  <a:gd name="connsiteY1" fmla="*/ 120140 h 167148"/>
                  <a:gd name="connsiteX2" fmla="*/ 131362 w 165901"/>
                  <a:gd name="connsiteY2" fmla="*/ 120140 h 167148"/>
                  <a:gd name="connsiteX3" fmla="*/ 152746 w 165901"/>
                  <a:gd name="connsiteY3" fmla="*/ 167148 h 167148"/>
                  <a:gd name="connsiteX4" fmla="*/ 165901 w 165901"/>
                  <a:gd name="connsiteY4" fmla="*/ 167148 h 167148"/>
                  <a:gd name="connsiteX5" fmla="*/ 89029 w 165901"/>
                  <a:gd name="connsiteY5" fmla="*/ 0 h 167148"/>
                  <a:gd name="connsiteX6" fmla="*/ 76872 w 165901"/>
                  <a:gd name="connsiteY6" fmla="*/ 0 h 167148"/>
                  <a:gd name="connsiteX7" fmla="*/ 0 w 165901"/>
                  <a:gd name="connsiteY7" fmla="*/ 167148 h 167148"/>
                  <a:gd name="connsiteX8" fmla="*/ 13092 w 165901"/>
                  <a:gd name="connsiteY8" fmla="*/ 167148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13092" y="167148"/>
                    </a:moveTo>
                    <a:lnTo>
                      <a:pt x="34414" y="120140"/>
                    </a:ln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092" y="167148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299" name="Forma Livre: Forma 58">
                <a:extLst>
                  <a:ext uri="{FF2B5EF4-FFF2-40B4-BE49-F238E27FC236}">
                    <a16:creationId xmlns:a16="http://schemas.microsoft.com/office/drawing/2014/main" id="{F772547A-C896-4570-863A-0C8A9D1B4372}"/>
                  </a:ext>
                </a:extLst>
              </p:cNvPr>
              <p:cNvSpPr/>
              <p:nvPr/>
            </p:nvSpPr>
            <p:spPr>
              <a:xfrm>
                <a:off x="-6503767" y="2432657"/>
                <a:ext cx="154990" cy="167148"/>
              </a:xfrm>
              <a:custGeom>
                <a:avLst/>
                <a:gdLst>
                  <a:gd name="connsiteX0" fmla="*/ 112720 w 154990"/>
                  <a:gd name="connsiteY0" fmla="*/ 156362 h 167148"/>
                  <a:gd name="connsiteX1" fmla="*/ 143893 w 154990"/>
                  <a:gd name="connsiteY1" fmla="*/ 126748 h 167148"/>
                  <a:gd name="connsiteX2" fmla="*/ 154991 w 154990"/>
                  <a:gd name="connsiteY2" fmla="*/ 83543 h 167148"/>
                  <a:gd name="connsiteX3" fmla="*/ 143893 w 154990"/>
                  <a:gd name="connsiteY3" fmla="*/ 40338 h 167148"/>
                  <a:gd name="connsiteX4" fmla="*/ 112720 w 154990"/>
                  <a:gd name="connsiteY4" fmla="*/ 10723 h 167148"/>
                  <a:gd name="connsiteX5" fmla="*/ 66148 w 154990"/>
                  <a:gd name="connsiteY5" fmla="*/ 0 h 167148"/>
                  <a:gd name="connsiteX6" fmla="*/ 0 w 154990"/>
                  <a:gd name="connsiteY6" fmla="*/ 0 h 167148"/>
                  <a:gd name="connsiteX7" fmla="*/ 0 w 154990"/>
                  <a:gd name="connsiteY7" fmla="*/ 167148 h 167148"/>
                  <a:gd name="connsiteX8" fmla="*/ 66148 w 154990"/>
                  <a:gd name="connsiteY8" fmla="*/ 167148 h 167148"/>
                  <a:gd name="connsiteX9" fmla="*/ 112720 w 154990"/>
                  <a:gd name="connsiteY9" fmla="*/ 156362 h 167148"/>
                  <a:gd name="connsiteX10" fmla="*/ 12157 w 154990"/>
                  <a:gd name="connsiteY10" fmla="*/ 156113 h 167148"/>
                  <a:gd name="connsiteX11" fmla="*/ 12157 w 154990"/>
                  <a:gd name="connsiteY11" fmla="*/ 10910 h 167148"/>
                  <a:gd name="connsiteX12" fmla="*/ 65151 w 154990"/>
                  <a:gd name="connsiteY12" fmla="*/ 10910 h 167148"/>
                  <a:gd name="connsiteX13" fmla="*/ 106236 w 154990"/>
                  <a:gd name="connsiteY13" fmla="*/ 20200 h 167148"/>
                  <a:gd name="connsiteX14" fmla="*/ 133232 w 154990"/>
                  <a:gd name="connsiteY14" fmla="*/ 45886 h 167148"/>
                  <a:gd name="connsiteX15" fmla="*/ 142770 w 154990"/>
                  <a:gd name="connsiteY15" fmla="*/ 83480 h 167148"/>
                  <a:gd name="connsiteX16" fmla="*/ 133232 w 154990"/>
                  <a:gd name="connsiteY16" fmla="*/ 121075 h 167148"/>
                  <a:gd name="connsiteX17" fmla="*/ 106236 w 154990"/>
                  <a:gd name="connsiteY17" fmla="*/ 146761 h 167148"/>
                  <a:gd name="connsiteX18" fmla="*/ 65151 w 154990"/>
                  <a:gd name="connsiteY18" fmla="*/ 156051 h 167148"/>
                  <a:gd name="connsiteX19" fmla="*/ 12157 w 154990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0" h="167148">
                    <a:moveTo>
                      <a:pt x="112720" y="156362"/>
                    </a:moveTo>
                    <a:cubicBezTo>
                      <a:pt x="126062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0" y="10723"/>
                    </a:cubicBezTo>
                    <a:cubicBezTo>
                      <a:pt x="99378" y="3554"/>
                      <a:pt x="83854" y="0"/>
                      <a:pt x="66148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8" y="167148"/>
                    </a:lnTo>
                    <a:cubicBezTo>
                      <a:pt x="83792" y="167086"/>
                      <a:pt x="99316" y="163532"/>
                      <a:pt x="112720" y="156362"/>
                    </a:cubicBezTo>
                    <a:close/>
                    <a:moveTo>
                      <a:pt x="12157" y="156113"/>
                    </a:moveTo>
                    <a:lnTo>
                      <a:pt x="12157" y="10910"/>
                    </a:lnTo>
                    <a:lnTo>
                      <a:pt x="65151" y="10910"/>
                    </a:lnTo>
                    <a:cubicBezTo>
                      <a:pt x="80924" y="10910"/>
                      <a:pt x="94578" y="14028"/>
                      <a:pt x="106236" y="20200"/>
                    </a:cubicBezTo>
                    <a:cubicBezTo>
                      <a:pt x="117832" y="26434"/>
                      <a:pt x="126873" y="34976"/>
                      <a:pt x="133232" y="45886"/>
                    </a:cubicBezTo>
                    <a:cubicBezTo>
                      <a:pt x="139592" y="56797"/>
                      <a:pt x="142770" y="69328"/>
                      <a:pt x="142770" y="83480"/>
                    </a:cubicBezTo>
                    <a:cubicBezTo>
                      <a:pt x="142770" y="97633"/>
                      <a:pt x="139592" y="110164"/>
                      <a:pt x="133232" y="121075"/>
                    </a:cubicBezTo>
                    <a:cubicBezTo>
                      <a:pt x="126873" y="131985"/>
                      <a:pt x="117895" y="140527"/>
                      <a:pt x="106236" y="146761"/>
                    </a:cubicBezTo>
                    <a:cubicBezTo>
                      <a:pt x="94640" y="152933"/>
                      <a:pt x="80924" y="156051"/>
                      <a:pt x="65151" y="156051"/>
                    </a:cubicBezTo>
                    <a:lnTo>
                      <a:pt x="12157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300" name="Forma Livre: Forma 59">
                <a:extLst>
                  <a:ext uri="{FF2B5EF4-FFF2-40B4-BE49-F238E27FC236}">
                    <a16:creationId xmlns:a16="http://schemas.microsoft.com/office/drawing/2014/main" id="{E1AD5466-9E5D-4215-BFE4-048425CDC7F1}"/>
                  </a:ext>
                </a:extLst>
              </p:cNvPr>
              <p:cNvSpPr/>
              <p:nvPr/>
            </p:nvSpPr>
            <p:spPr>
              <a:xfrm>
                <a:off x="-6314113" y="2432594"/>
                <a:ext cx="133918" cy="168332"/>
              </a:xfrm>
              <a:custGeom>
                <a:avLst/>
                <a:gdLst>
                  <a:gd name="connsiteX0" fmla="*/ 66835 w 133918"/>
                  <a:gd name="connsiteY0" fmla="*/ 168333 h 168332"/>
                  <a:gd name="connsiteX1" fmla="*/ 116025 w 133918"/>
                  <a:gd name="connsiteY1" fmla="*/ 150190 h 168332"/>
                  <a:gd name="connsiteX2" fmla="*/ 133918 w 133918"/>
                  <a:gd name="connsiteY2" fmla="*/ 96199 h 168332"/>
                  <a:gd name="connsiteX3" fmla="*/ 133918 w 133918"/>
                  <a:gd name="connsiteY3" fmla="*/ 0 h 168332"/>
                  <a:gd name="connsiteX4" fmla="*/ 121761 w 133918"/>
                  <a:gd name="connsiteY4" fmla="*/ 0 h 168332"/>
                  <a:gd name="connsiteX5" fmla="*/ 121761 w 133918"/>
                  <a:gd name="connsiteY5" fmla="*/ 95763 h 168332"/>
                  <a:gd name="connsiteX6" fmla="*/ 107421 w 133918"/>
                  <a:gd name="connsiteY6" fmla="*/ 142085 h 168332"/>
                  <a:gd name="connsiteX7" fmla="*/ 67084 w 133918"/>
                  <a:gd name="connsiteY7" fmla="*/ 157111 h 168332"/>
                  <a:gd name="connsiteX8" fmla="*/ 26497 w 133918"/>
                  <a:gd name="connsiteY8" fmla="*/ 142085 h 168332"/>
                  <a:gd name="connsiteX9" fmla="*/ 12158 w 133918"/>
                  <a:gd name="connsiteY9" fmla="*/ 95763 h 168332"/>
                  <a:gd name="connsiteX10" fmla="*/ 12158 w 133918"/>
                  <a:gd name="connsiteY10" fmla="*/ 0 h 168332"/>
                  <a:gd name="connsiteX11" fmla="*/ 0 w 133918"/>
                  <a:gd name="connsiteY11" fmla="*/ 0 h 168332"/>
                  <a:gd name="connsiteX12" fmla="*/ 0 w 133918"/>
                  <a:gd name="connsiteY12" fmla="*/ 96199 h 168332"/>
                  <a:gd name="connsiteX13" fmla="*/ 17893 w 133918"/>
                  <a:gd name="connsiteY13" fmla="*/ 150190 h 168332"/>
                  <a:gd name="connsiteX14" fmla="*/ 66835 w 133918"/>
                  <a:gd name="connsiteY14" fmla="*/ 168333 h 16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3918" h="168332">
                    <a:moveTo>
                      <a:pt x="66835" y="168333"/>
                    </a:moveTo>
                    <a:cubicBezTo>
                      <a:pt x="87658" y="168333"/>
                      <a:pt x="104055" y="162285"/>
                      <a:pt x="116025" y="150190"/>
                    </a:cubicBezTo>
                    <a:cubicBezTo>
                      <a:pt x="127933" y="138095"/>
                      <a:pt x="133918" y="120077"/>
                      <a:pt x="133918" y="96199"/>
                    </a:cubicBezTo>
                    <a:lnTo>
                      <a:pt x="133918" y="0"/>
                    </a:lnTo>
                    <a:lnTo>
                      <a:pt x="121761" y="0"/>
                    </a:lnTo>
                    <a:lnTo>
                      <a:pt x="121761" y="95763"/>
                    </a:lnTo>
                    <a:cubicBezTo>
                      <a:pt x="121761" y="116586"/>
                      <a:pt x="116960" y="132048"/>
                      <a:pt x="107421" y="142085"/>
                    </a:cubicBezTo>
                    <a:cubicBezTo>
                      <a:pt x="97882" y="152123"/>
                      <a:pt x="84416" y="157111"/>
                      <a:pt x="67084" y="157111"/>
                    </a:cubicBezTo>
                    <a:cubicBezTo>
                      <a:pt x="49565" y="157111"/>
                      <a:pt x="36036" y="152123"/>
                      <a:pt x="26497" y="142085"/>
                    </a:cubicBezTo>
                    <a:cubicBezTo>
                      <a:pt x="16959" y="132048"/>
                      <a:pt x="12158" y="116586"/>
                      <a:pt x="12158" y="95763"/>
                    </a:cubicBezTo>
                    <a:lnTo>
                      <a:pt x="12158" y="0"/>
                    </a:lnTo>
                    <a:lnTo>
                      <a:pt x="0" y="0"/>
                    </a:lnTo>
                    <a:lnTo>
                      <a:pt x="0" y="96199"/>
                    </a:lnTo>
                    <a:cubicBezTo>
                      <a:pt x="0" y="120077"/>
                      <a:pt x="5986" y="138095"/>
                      <a:pt x="17893" y="150190"/>
                    </a:cubicBezTo>
                    <a:cubicBezTo>
                      <a:pt x="29864" y="162285"/>
                      <a:pt x="46136" y="168333"/>
                      <a:pt x="66835" y="168333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301" name="Forma Livre: Forma 60">
                <a:extLst>
                  <a:ext uri="{FF2B5EF4-FFF2-40B4-BE49-F238E27FC236}">
                    <a16:creationId xmlns:a16="http://schemas.microsoft.com/office/drawing/2014/main" id="{C6516DDD-612C-4F83-A1F5-8C36A7B55045}"/>
                  </a:ext>
                </a:extLst>
              </p:cNvPr>
              <p:cNvSpPr/>
              <p:nvPr/>
            </p:nvSpPr>
            <p:spPr>
              <a:xfrm>
                <a:off x="-6164297" y="2432594"/>
                <a:ext cx="165901" cy="167148"/>
              </a:xfrm>
              <a:custGeom>
                <a:avLst/>
                <a:gdLst>
                  <a:gd name="connsiteX0" fmla="*/ 34415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5 w 165901"/>
                  <a:gd name="connsiteY8" fmla="*/ 120140 h 167148"/>
                  <a:gd name="connsiteX9" fmla="*/ 82795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1 w 165901"/>
                  <a:gd name="connsiteY11" fmla="*/ 109853 h 167148"/>
                  <a:gd name="connsiteX12" fmla="*/ 82795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5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5" y="120140"/>
                    </a:lnTo>
                    <a:close/>
                    <a:moveTo>
                      <a:pt x="82795" y="13467"/>
                    </a:moveTo>
                    <a:lnTo>
                      <a:pt x="126686" y="109853"/>
                    </a:lnTo>
                    <a:lnTo>
                      <a:pt x="39091" y="109853"/>
                    </a:lnTo>
                    <a:lnTo>
                      <a:pt x="82795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302" name="Forma Livre: Forma 61">
                <a:extLst>
                  <a:ext uri="{FF2B5EF4-FFF2-40B4-BE49-F238E27FC236}">
                    <a16:creationId xmlns:a16="http://schemas.microsoft.com/office/drawing/2014/main" id="{535417B3-315B-449E-98A5-9E182E77C798}"/>
                  </a:ext>
                </a:extLst>
              </p:cNvPr>
              <p:cNvSpPr/>
              <p:nvPr/>
            </p:nvSpPr>
            <p:spPr>
              <a:xfrm>
                <a:off x="-5972647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303" name="Forma Livre: Forma 62">
                <a:extLst>
                  <a:ext uri="{FF2B5EF4-FFF2-40B4-BE49-F238E27FC236}">
                    <a16:creationId xmlns:a16="http://schemas.microsoft.com/office/drawing/2014/main" id="{F596EF3A-0950-4A1A-80C4-EDF2A0B379B4}"/>
                  </a:ext>
                </a:extLst>
              </p:cNvPr>
              <p:cNvSpPr/>
              <p:nvPr/>
            </p:nvSpPr>
            <p:spPr>
              <a:xfrm>
                <a:off x="-5771645" y="2432657"/>
                <a:ext cx="154991" cy="167148"/>
              </a:xfrm>
              <a:custGeom>
                <a:avLst/>
                <a:gdLst>
                  <a:gd name="connsiteX0" fmla="*/ 112721 w 154991"/>
                  <a:gd name="connsiteY0" fmla="*/ 156362 h 167148"/>
                  <a:gd name="connsiteX1" fmla="*/ 143893 w 154991"/>
                  <a:gd name="connsiteY1" fmla="*/ 126748 h 167148"/>
                  <a:gd name="connsiteX2" fmla="*/ 154991 w 154991"/>
                  <a:gd name="connsiteY2" fmla="*/ 83543 h 167148"/>
                  <a:gd name="connsiteX3" fmla="*/ 143893 w 154991"/>
                  <a:gd name="connsiteY3" fmla="*/ 40338 h 167148"/>
                  <a:gd name="connsiteX4" fmla="*/ 112721 w 154991"/>
                  <a:gd name="connsiteY4" fmla="*/ 10723 h 167148"/>
                  <a:gd name="connsiteX5" fmla="*/ 66149 w 154991"/>
                  <a:gd name="connsiteY5" fmla="*/ 0 h 167148"/>
                  <a:gd name="connsiteX6" fmla="*/ 0 w 154991"/>
                  <a:gd name="connsiteY6" fmla="*/ 0 h 167148"/>
                  <a:gd name="connsiteX7" fmla="*/ 0 w 154991"/>
                  <a:gd name="connsiteY7" fmla="*/ 167148 h 167148"/>
                  <a:gd name="connsiteX8" fmla="*/ 66149 w 154991"/>
                  <a:gd name="connsiteY8" fmla="*/ 167148 h 167148"/>
                  <a:gd name="connsiteX9" fmla="*/ 112721 w 154991"/>
                  <a:gd name="connsiteY9" fmla="*/ 156362 h 167148"/>
                  <a:gd name="connsiteX10" fmla="*/ 12220 w 154991"/>
                  <a:gd name="connsiteY10" fmla="*/ 156113 h 167148"/>
                  <a:gd name="connsiteX11" fmla="*/ 12220 w 154991"/>
                  <a:gd name="connsiteY11" fmla="*/ 10910 h 167148"/>
                  <a:gd name="connsiteX12" fmla="*/ 65213 w 154991"/>
                  <a:gd name="connsiteY12" fmla="*/ 10910 h 167148"/>
                  <a:gd name="connsiteX13" fmla="*/ 106299 w 154991"/>
                  <a:gd name="connsiteY13" fmla="*/ 20200 h 167148"/>
                  <a:gd name="connsiteX14" fmla="*/ 133295 w 154991"/>
                  <a:gd name="connsiteY14" fmla="*/ 45886 h 167148"/>
                  <a:gd name="connsiteX15" fmla="*/ 142834 w 154991"/>
                  <a:gd name="connsiteY15" fmla="*/ 83480 h 167148"/>
                  <a:gd name="connsiteX16" fmla="*/ 133295 w 154991"/>
                  <a:gd name="connsiteY16" fmla="*/ 121075 h 167148"/>
                  <a:gd name="connsiteX17" fmla="*/ 106299 w 154991"/>
                  <a:gd name="connsiteY17" fmla="*/ 146761 h 167148"/>
                  <a:gd name="connsiteX18" fmla="*/ 65213 w 154991"/>
                  <a:gd name="connsiteY18" fmla="*/ 156051 h 167148"/>
                  <a:gd name="connsiteX19" fmla="*/ 12220 w 154991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1" h="167148">
                    <a:moveTo>
                      <a:pt x="112721" y="156362"/>
                    </a:moveTo>
                    <a:cubicBezTo>
                      <a:pt x="126063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1" y="10723"/>
                    </a:cubicBezTo>
                    <a:cubicBezTo>
                      <a:pt x="99379" y="3554"/>
                      <a:pt x="83855" y="0"/>
                      <a:pt x="66149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9" y="167148"/>
                    </a:lnTo>
                    <a:cubicBezTo>
                      <a:pt x="83855" y="167086"/>
                      <a:pt x="99379" y="163532"/>
                      <a:pt x="112721" y="156362"/>
                    </a:cubicBezTo>
                    <a:close/>
                    <a:moveTo>
                      <a:pt x="12220" y="156113"/>
                    </a:moveTo>
                    <a:lnTo>
                      <a:pt x="12220" y="10910"/>
                    </a:lnTo>
                    <a:lnTo>
                      <a:pt x="65213" y="10910"/>
                    </a:lnTo>
                    <a:cubicBezTo>
                      <a:pt x="80987" y="10910"/>
                      <a:pt x="94641" y="14028"/>
                      <a:pt x="106299" y="20200"/>
                    </a:cubicBezTo>
                    <a:cubicBezTo>
                      <a:pt x="117895" y="26434"/>
                      <a:pt x="126936" y="34976"/>
                      <a:pt x="133295" y="45886"/>
                    </a:cubicBezTo>
                    <a:cubicBezTo>
                      <a:pt x="139654" y="56797"/>
                      <a:pt x="142834" y="69328"/>
                      <a:pt x="142834" y="83480"/>
                    </a:cubicBezTo>
                    <a:cubicBezTo>
                      <a:pt x="142834" y="97633"/>
                      <a:pt x="139654" y="110164"/>
                      <a:pt x="133295" y="121075"/>
                    </a:cubicBezTo>
                    <a:cubicBezTo>
                      <a:pt x="126936" y="131985"/>
                      <a:pt x="117958" y="140527"/>
                      <a:pt x="106299" y="146761"/>
                    </a:cubicBezTo>
                    <a:cubicBezTo>
                      <a:pt x="94703" y="152933"/>
                      <a:pt x="80987" y="156051"/>
                      <a:pt x="65213" y="156051"/>
                    </a:cubicBezTo>
                    <a:lnTo>
                      <a:pt x="12220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304" name="Forma Livre: Forma 63">
                <a:extLst>
                  <a:ext uri="{FF2B5EF4-FFF2-40B4-BE49-F238E27FC236}">
                    <a16:creationId xmlns:a16="http://schemas.microsoft.com/office/drawing/2014/main" id="{2BC5DF11-E07C-451C-9C5E-5E4DBF0E2C0C}"/>
                  </a:ext>
                </a:extLst>
              </p:cNvPr>
              <p:cNvSpPr/>
              <p:nvPr/>
            </p:nvSpPr>
            <p:spPr>
              <a:xfrm>
                <a:off x="-5579683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46" name="Forma Livre: Forma 8">
              <a:extLst>
                <a:ext uri="{FF2B5EF4-FFF2-40B4-BE49-F238E27FC236}">
                  <a16:creationId xmlns:a16="http://schemas.microsoft.com/office/drawing/2014/main" id="{A1E2D9F7-0D7C-49D3-9F5A-265AE693ABB3}"/>
                </a:ext>
              </a:extLst>
            </p:cNvPr>
            <p:cNvSpPr/>
            <p:nvPr/>
          </p:nvSpPr>
          <p:spPr>
            <a:xfrm>
              <a:off x="-8021941" y="2809971"/>
              <a:ext cx="330493" cy="283235"/>
            </a:xfrm>
            <a:custGeom>
              <a:avLst/>
              <a:gdLst>
                <a:gd name="connsiteX0" fmla="*/ 90962 w 330493"/>
                <a:gd name="connsiteY0" fmla="*/ 221513 h 283235"/>
                <a:gd name="connsiteX1" fmla="*/ 238845 w 330493"/>
                <a:gd name="connsiteY1" fmla="*/ 221513 h 283235"/>
                <a:gd name="connsiteX2" fmla="*/ 267025 w 330493"/>
                <a:gd name="connsiteY2" fmla="*/ 283236 h 283235"/>
                <a:gd name="connsiteX3" fmla="*/ 330493 w 330493"/>
                <a:gd name="connsiteY3" fmla="*/ 283236 h 283235"/>
                <a:gd name="connsiteX4" fmla="*/ 196076 w 330493"/>
                <a:gd name="connsiteY4" fmla="*/ 0 h 283235"/>
                <a:gd name="connsiteX5" fmla="*/ 133045 w 330493"/>
                <a:gd name="connsiteY5" fmla="*/ 0 h 283235"/>
                <a:gd name="connsiteX6" fmla="*/ 0 w 330493"/>
                <a:gd name="connsiteY6" fmla="*/ 283236 h 283235"/>
                <a:gd name="connsiteX7" fmla="*/ 63031 w 330493"/>
                <a:gd name="connsiteY7" fmla="*/ 283236 h 283235"/>
                <a:gd name="connsiteX8" fmla="*/ 90962 w 330493"/>
                <a:gd name="connsiteY8" fmla="*/ 221513 h 283235"/>
                <a:gd name="connsiteX9" fmla="*/ 164592 w 330493"/>
                <a:gd name="connsiteY9" fmla="*/ 58854 h 283235"/>
                <a:gd name="connsiteX10" fmla="*/ 216650 w 330493"/>
                <a:gd name="connsiteY10" fmla="*/ 172946 h 283235"/>
                <a:gd name="connsiteX11" fmla="*/ 112970 w 330493"/>
                <a:gd name="connsiteY11" fmla="*/ 172946 h 283235"/>
                <a:gd name="connsiteX12" fmla="*/ 164592 w 330493"/>
                <a:gd name="connsiteY12" fmla="*/ 58854 h 28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493" h="283235">
                  <a:moveTo>
                    <a:pt x="90962" y="221513"/>
                  </a:moveTo>
                  <a:lnTo>
                    <a:pt x="238845" y="221513"/>
                  </a:lnTo>
                  <a:lnTo>
                    <a:pt x="267025" y="283236"/>
                  </a:lnTo>
                  <a:lnTo>
                    <a:pt x="330493" y="283236"/>
                  </a:lnTo>
                  <a:lnTo>
                    <a:pt x="196076" y="0"/>
                  </a:lnTo>
                  <a:lnTo>
                    <a:pt x="133045" y="0"/>
                  </a:lnTo>
                  <a:lnTo>
                    <a:pt x="0" y="283236"/>
                  </a:lnTo>
                  <a:lnTo>
                    <a:pt x="63031" y="283236"/>
                  </a:lnTo>
                  <a:lnTo>
                    <a:pt x="90962" y="221513"/>
                  </a:lnTo>
                  <a:close/>
                  <a:moveTo>
                    <a:pt x="164592" y="58854"/>
                  </a:moveTo>
                  <a:lnTo>
                    <a:pt x="216650" y="172946"/>
                  </a:lnTo>
                  <a:lnTo>
                    <a:pt x="112970" y="172946"/>
                  </a:lnTo>
                  <a:lnTo>
                    <a:pt x="164592" y="5885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47" name="Forma Livre: Forma 9">
              <a:extLst>
                <a:ext uri="{FF2B5EF4-FFF2-40B4-BE49-F238E27FC236}">
                  <a16:creationId xmlns:a16="http://schemas.microsoft.com/office/drawing/2014/main" id="{FCFF592B-4C75-4AB0-AE5C-310ED417788B}"/>
                </a:ext>
              </a:extLst>
            </p:cNvPr>
            <p:cNvSpPr/>
            <p:nvPr/>
          </p:nvSpPr>
          <p:spPr>
            <a:xfrm>
              <a:off x="-7694565" y="2788088"/>
              <a:ext cx="275379" cy="309856"/>
            </a:xfrm>
            <a:custGeom>
              <a:avLst/>
              <a:gdLst>
                <a:gd name="connsiteX0" fmla="*/ 56485 w 275379"/>
                <a:gd name="connsiteY0" fmla="*/ 96947 h 309856"/>
                <a:gd name="connsiteX1" fmla="*/ 15087 w 275379"/>
                <a:gd name="connsiteY1" fmla="*/ 136537 h 309856"/>
                <a:gd name="connsiteX2" fmla="*/ 0 w 275379"/>
                <a:gd name="connsiteY2" fmla="*/ 196513 h 309856"/>
                <a:gd name="connsiteX3" fmla="*/ 15337 w 275379"/>
                <a:gd name="connsiteY3" fmla="*/ 255803 h 309856"/>
                <a:gd name="connsiteX4" fmla="*/ 57170 w 275379"/>
                <a:gd name="connsiteY4" fmla="*/ 295642 h 309856"/>
                <a:gd name="connsiteX5" fmla="*/ 116461 w 275379"/>
                <a:gd name="connsiteY5" fmla="*/ 309857 h 309856"/>
                <a:gd name="connsiteX6" fmla="*/ 165901 w 275379"/>
                <a:gd name="connsiteY6" fmla="*/ 299570 h 309856"/>
                <a:gd name="connsiteX7" fmla="*/ 199193 w 275379"/>
                <a:gd name="connsiteY7" fmla="*/ 272450 h 309856"/>
                <a:gd name="connsiteX8" fmla="*/ 218022 w 275379"/>
                <a:gd name="connsiteY8" fmla="*/ 235666 h 309856"/>
                <a:gd name="connsiteX9" fmla="*/ 218458 w 275379"/>
                <a:gd name="connsiteY9" fmla="*/ 234045 h 309856"/>
                <a:gd name="connsiteX10" fmla="*/ 218458 w 275379"/>
                <a:gd name="connsiteY10" fmla="*/ 249008 h 309856"/>
                <a:gd name="connsiteX11" fmla="*/ 219768 w 275379"/>
                <a:gd name="connsiteY11" fmla="*/ 278996 h 309856"/>
                <a:gd name="connsiteX12" fmla="*/ 222386 w 275379"/>
                <a:gd name="connsiteY12" fmla="*/ 305056 h 309856"/>
                <a:gd name="connsiteX13" fmla="*/ 275379 w 275379"/>
                <a:gd name="connsiteY13" fmla="*/ 305056 h 309856"/>
                <a:gd name="connsiteX14" fmla="*/ 275379 w 275379"/>
                <a:gd name="connsiteY14" fmla="*/ 0 h 309856"/>
                <a:gd name="connsiteX15" fmla="*/ 218458 w 275379"/>
                <a:gd name="connsiteY15" fmla="*/ 0 h 309856"/>
                <a:gd name="connsiteX16" fmla="*/ 218458 w 275379"/>
                <a:gd name="connsiteY16" fmla="*/ 152809 h 309856"/>
                <a:gd name="connsiteX17" fmla="*/ 218272 w 275379"/>
                <a:gd name="connsiteY17" fmla="*/ 151936 h 309856"/>
                <a:gd name="connsiteX18" fmla="*/ 199692 w 275379"/>
                <a:gd name="connsiteY18" fmla="*/ 115838 h 309856"/>
                <a:gd name="connsiteX19" fmla="*/ 166400 w 275379"/>
                <a:gd name="connsiteY19" fmla="*/ 91523 h 309856"/>
                <a:gd name="connsiteX20" fmla="*/ 116523 w 275379"/>
                <a:gd name="connsiteY20" fmla="*/ 82732 h 309856"/>
                <a:gd name="connsiteX21" fmla="*/ 56485 w 275379"/>
                <a:gd name="connsiteY21" fmla="*/ 96947 h 309856"/>
                <a:gd name="connsiteX22" fmla="*/ 179243 w 275379"/>
                <a:gd name="connsiteY22" fmla="*/ 134853 h 309856"/>
                <a:gd name="connsiteX23" fmla="*/ 208109 w 275379"/>
                <a:gd name="connsiteY23" fmla="*/ 158731 h 309856"/>
                <a:gd name="connsiteX24" fmla="*/ 218396 w 275379"/>
                <a:gd name="connsiteY24" fmla="*/ 196575 h 309856"/>
                <a:gd name="connsiteX25" fmla="*/ 208358 w 275379"/>
                <a:gd name="connsiteY25" fmla="*/ 232923 h 309856"/>
                <a:gd name="connsiteX26" fmla="*/ 179492 w 275379"/>
                <a:gd name="connsiteY26" fmla="*/ 257424 h 309856"/>
                <a:gd name="connsiteX27" fmla="*/ 134853 w 275379"/>
                <a:gd name="connsiteY27" fmla="*/ 266153 h 309856"/>
                <a:gd name="connsiteX28" fmla="*/ 94827 w 275379"/>
                <a:gd name="connsiteY28" fmla="*/ 257424 h 309856"/>
                <a:gd name="connsiteX29" fmla="*/ 67894 w 275379"/>
                <a:gd name="connsiteY29" fmla="*/ 233110 h 309856"/>
                <a:gd name="connsiteX30" fmla="*/ 58293 w 275379"/>
                <a:gd name="connsiteY30" fmla="*/ 196575 h 309856"/>
                <a:gd name="connsiteX31" fmla="*/ 78430 w 275379"/>
                <a:gd name="connsiteY31" fmla="*/ 145764 h 309856"/>
                <a:gd name="connsiteX32" fmla="*/ 134916 w 275379"/>
                <a:gd name="connsiteY32" fmla="*/ 126499 h 309856"/>
                <a:gd name="connsiteX33" fmla="*/ 179243 w 275379"/>
                <a:gd name="connsiteY33" fmla="*/ 134853 h 30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5379" h="309856">
                  <a:moveTo>
                    <a:pt x="56485" y="96947"/>
                  </a:moveTo>
                  <a:cubicBezTo>
                    <a:pt x="38966" y="106424"/>
                    <a:pt x="25187" y="119641"/>
                    <a:pt x="15087" y="136537"/>
                  </a:cubicBezTo>
                  <a:cubicBezTo>
                    <a:pt x="4987" y="153494"/>
                    <a:pt x="0" y="173445"/>
                    <a:pt x="0" y="196513"/>
                  </a:cubicBezTo>
                  <a:cubicBezTo>
                    <a:pt x="0" y="219019"/>
                    <a:pt x="5112" y="238721"/>
                    <a:pt x="15337" y="255803"/>
                  </a:cubicBezTo>
                  <a:cubicBezTo>
                    <a:pt x="25561" y="272886"/>
                    <a:pt x="39464" y="286166"/>
                    <a:pt x="57170" y="295642"/>
                  </a:cubicBezTo>
                  <a:cubicBezTo>
                    <a:pt x="74815" y="305119"/>
                    <a:pt x="94578" y="309857"/>
                    <a:pt x="116461" y="309857"/>
                  </a:cubicBezTo>
                  <a:cubicBezTo>
                    <a:pt x="135726" y="309857"/>
                    <a:pt x="152185" y="306428"/>
                    <a:pt x="165901" y="299570"/>
                  </a:cubicBezTo>
                  <a:cubicBezTo>
                    <a:pt x="179617" y="292712"/>
                    <a:pt x="190715" y="283672"/>
                    <a:pt x="199193" y="272450"/>
                  </a:cubicBezTo>
                  <a:cubicBezTo>
                    <a:pt x="207672" y="261227"/>
                    <a:pt x="213907" y="248945"/>
                    <a:pt x="218022" y="235666"/>
                  </a:cubicBezTo>
                  <a:cubicBezTo>
                    <a:pt x="218209" y="235105"/>
                    <a:pt x="218272" y="234606"/>
                    <a:pt x="218458" y="234045"/>
                  </a:cubicBezTo>
                  <a:lnTo>
                    <a:pt x="218458" y="249008"/>
                  </a:lnTo>
                  <a:cubicBezTo>
                    <a:pt x="218458" y="258360"/>
                    <a:pt x="218895" y="268335"/>
                    <a:pt x="219768" y="278996"/>
                  </a:cubicBezTo>
                  <a:cubicBezTo>
                    <a:pt x="220641" y="289657"/>
                    <a:pt x="221513" y="298323"/>
                    <a:pt x="222386" y="305056"/>
                  </a:cubicBezTo>
                  <a:lnTo>
                    <a:pt x="275379" y="305056"/>
                  </a:lnTo>
                  <a:lnTo>
                    <a:pt x="275379" y="0"/>
                  </a:lnTo>
                  <a:lnTo>
                    <a:pt x="218458" y="0"/>
                  </a:lnTo>
                  <a:lnTo>
                    <a:pt x="218458" y="152809"/>
                  </a:lnTo>
                  <a:cubicBezTo>
                    <a:pt x="218396" y="152497"/>
                    <a:pt x="218334" y="152185"/>
                    <a:pt x="218272" y="151936"/>
                  </a:cubicBezTo>
                  <a:cubicBezTo>
                    <a:pt x="214344" y="138220"/>
                    <a:pt x="208109" y="126187"/>
                    <a:pt x="199692" y="115838"/>
                  </a:cubicBezTo>
                  <a:cubicBezTo>
                    <a:pt x="191213" y="105488"/>
                    <a:pt x="180116" y="97384"/>
                    <a:pt x="166400" y="91523"/>
                  </a:cubicBezTo>
                  <a:cubicBezTo>
                    <a:pt x="152684" y="85663"/>
                    <a:pt x="136037" y="82732"/>
                    <a:pt x="116523" y="82732"/>
                  </a:cubicBezTo>
                  <a:cubicBezTo>
                    <a:pt x="93954" y="82732"/>
                    <a:pt x="74004" y="87471"/>
                    <a:pt x="56485" y="96947"/>
                  </a:cubicBezTo>
                  <a:close/>
                  <a:moveTo>
                    <a:pt x="179243" y="134853"/>
                  </a:moveTo>
                  <a:cubicBezTo>
                    <a:pt x="191650" y="140402"/>
                    <a:pt x="201251" y="148382"/>
                    <a:pt x="208109" y="158731"/>
                  </a:cubicBezTo>
                  <a:cubicBezTo>
                    <a:pt x="214967" y="169081"/>
                    <a:pt x="218396" y="181737"/>
                    <a:pt x="218396" y="196575"/>
                  </a:cubicBezTo>
                  <a:cubicBezTo>
                    <a:pt x="218396" y="210291"/>
                    <a:pt x="215029" y="222386"/>
                    <a:pt x="208358" y="232923"/>
                  </a:cubicBezTo>
                  <a:cubicBezTo>
                    <a:pt x="201625" y="243459"/>
                    <a:pt x="192024" y="251626"/>
                    <a:pt x="179492" y="257424"/>
                  </a:cubicBezTo>
                  <a:cubicBezTo>
                    <a:pt x="166961" y="263285"/>
                    <a:pt x="152061" y="266153"/>
                    <a:pt x="134853" y="266153"/>
                  </a:cubicBezTo>
                  <a:cubicBezTo>
                    <a:pt x="119703" y="266153"/>
                    <a:pt x="106299" y="263223"/>
                    <a:pt x="94827" y="257424"/>
                  </a:cubicBezTo>
                  <a:cubicBezTo>
                    <a:pt x="83293" y="251626"/>
                    <a:pt x="74315" y="243521"/>
                    <a:pt x="67894" y="233110"/>
                  </a:cubicBezTo>
                  <a:cubicBezTo>
                    <a:pt x="61473" y="222760"/>
                    <a:pt x="58293" y="210541"/>
                    <a:pt x="58293" y="196575"/>
                  </a:cubicBezTo>
                  <a:cubicBezTo>
                    <a:pt x="58293" y="175565"/>
                    <a:pt x="65026" y="158607"/>
                    <a:pt x="78430" y="145764"/>
                  </a:cubicBezTo>
                  <a:cubicBezTo>
                    <a:pt x="91835" y="132920"/>
                    <a:pt x="110663" y="126499"/>
                    <a:pt x="134916" y="126499"/>
                  </a:cubicBezTo>
                  <a:cubicBezTo>
                    <a:pt x="152061" y="126499"/>
                    <a:pt x="166837" y="129304"/>
                    <a:pt x="179243" y="13485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48" name="Forma Livre: Forma 10">
              <a:extLst>
                <a:ext uri="{FF2B5EF4-FFF2-40B4-BE49-F238E27FC236}">
                  <a16:creationId xmlns:a16="http://schemas.microsoft.com/office/drawing/2014/main" id="{A7F7F8E2-B656-43F0-9FA1-3114B35CB049}"/>
                </a:ext>
              </a:extLst>
            </p:cNvPr>
            <p:cNvSpPr/>
            <p:nvPr/>
          </p:nvSpPr>
          <p:spPr>
            <a:xfrm>
              <a:off x="-7386455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1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369 w 275380"/>
                <a:gd name="connsiteY21" fmla="*/ 63343 h 227249"/>
                <a:gd name="connsiteX22" fmla="*/ 134853 w 275380"/>
                <a:gd name="connsiteY22" fmla="*/ 44328 h 227249"/>
                <a:gd name="connsiteX23" fmla="*/ 179306 w 275380"/>
                <a:gd name="connsiteY23" fmla="*/ 52433 h 227249"/>
                <a:gd name="connsiteX24" fmla="*/ 208172 w 275380"/>
                <a:gd name="connsiteY24" fmla="*/ 76062 h 227249"/>
                <a:gd name="connsiteX25" fmla="*/ 218459 w 275380"/>
                <a:gd name="connsiteY25" fmla="*/ 113905 h 227249"/>
                <a:gd name="connsiteX26" fmla="*/ 208421 w 275380"/>
                <a:gd name="connsiteY26" fmla="*/ 150253 h 227249"/>
                <a:gd name="connsiteX27" fmla="*/ 179555 w 275380"/>
                <a:gd name="connsiteY27" fmla="*/ 174754 h 227249"/>
                <a:gd name="connsiteX28" fmla="*/ 134916 w 275380"/>
                <a:gd name="connsiteY28" fmla="*/ 183483 h 227249"/>
                <a:gd name="connsiteX29" fmla="*/ 94890 w 275380"/>
                <a:gd name="connsiteY29" fmla="*/ 174754 h 227249"/>
                <a:gd name="connsiteX30" fmla="*/ 67957 w 275380"/>
                <a:gd name="connsiteY30" fmla="*/ 150440 h 227249"/>
                <a:gd name="connsiteX31" fmla="*/ 58355 w 275380"/>
                <a:gd name="connsiteY31" fmla="*/ 113905 h 227249"/>
                <a:gd name="connsiteX32" fmla="*/ 78369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1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5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369" y="63343"/>
                  </a:moveTo>
                  <a:cubicBezTo>
                    <a:pt x="91773" y="50687"/>
                    <a:pt x="110601" y="44328"/>
                    <a:pt x="134853" y="44328"/>
                  </a:cubicBezTo>
                  <a:cubicBezTo>
                    <a:pt x="152061" y="44328"/>
                    <a:pt x="166899" y="47009"/>
                    <a:pt x="179306" y="52433"/>
                  </a:cubicBezTo>
                  <a:cubicBezTo>
                    <a:pt x="191712" y="57857"/>
                    <a:pt x="201314" y="65712"/>
                    <a:pt x="208172" y="76062"/>
                  </a:cubicBezTo>
                  <a:cubicBezTo>
                    <a:pt x="215029" y="86411"/>
                    <a:pt x="218459" y="99067"/>
                    <a:pt x="218459" y="113905"/>
                  </a:cubicBezTo>
                  <a:cubicBezTo>
                    <a:pt x="218459" y="127621"/>
                    <a:pt x="215092" y="139716"/>
                    <a:pt x="208421" y="150253"/>
                  </a:cubicBezTo>
                  <a:cubicBezTo>
                    <a:pt x="201688" y="160789"/>
                    <a:pt x="192087" y="168956"/>
                    <a:pt x="179555" y="174754"/>
                  </a:cubicBezTo>
                  <a:cubicBezTo>
                    <a:pt x="167024" y="180615"/>
                    <a:pt x="152123" y="183483"/>
                    <a:pt x="134916" y="183483"/>
                  </a:cubicBezTo>
                  <a:cubicBezTo>
                    <a:pt x="119766" y="183483"/>
                    <a:pt x="106362" y="180553"/>
                    <a:pt x="94890" y="174754"/>
                  </a:cubicBezTo>
                  <a:cubicBezTo>
                    <a:pt x="83356" y="168956"/>
                    <a:pt x="74378" y="160851"/>
                    <a:pt x="67957" y="150440"/>
                  </a:cubicBezTo>
                  <a:cubicBezTo>
                    <a:pt x="61535" y="140090"/>
                    <a:pt x="58355" y="127871"/>
                    <a:pt x="58355" y="113905"/>
                  </a:cubicBezTo>
                  <a:cubicBezTo>
                    <a:pt x="58231" y="92895"/>
                    <a:pt x="64964" y="75999"/>
                    <a:pt x="78369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52" name="Forma Livre: Forma 11">
              <a:extLst>
                <a:ext uri="{FF2B5EF4-FFF2-40B4-BE49-F238E27FC236}">
                  <a16:creationId xmlns:a16="http://schemas.microsoft.com/office/drawing/2014/main" id="{CAAD45BE-818E-4FF8-8E97-EC4909916B4B}"/>
                </a:ext>
              </a:extLst>
            </p:cNvPr>
            <p:cNvSpPr/>
            <p:nvPr/>
          </p:nvSpPr>
          <p:spPr>
            <a:xfrm>
              <a:off x="-7074478" y="2870821"/>
              <a:ext cx="274943" cy="309919"/>
            </a:xfrm>
            <a:custGeom>
              <a:avLst/>
              <a:gdLst>
                <a:gd name="connsiteX0" fmla="*/ 217523 w 274943"/>
                <a:gd name="connsiteY0" fmla="*/ 14464 h 309919"/>
                <a:gd name="connsiteX1" fmla="*/ 158420 w 274943"/>
                <a:gd name="connsiteY1" fmla="*/ 0 h 309919"/>
                <a:gd name="connsiteX2" fmla="*/ 108730 w 274943"/>
                <a:gd name="connsiteY2" fmla="*/ 8791 h 309919"/>
                <a:gd name="connsiteX3" fmla="*/ 75687 w 274943"/>
                <a:gd name="connsiteY3" fmla="*/ 33105 h 309919"/>
                <a:gd name="connsiteX4" fmla="*/ 57109 w 274943"/>
                <a:gd name="connsiteY4" fmla="*/ 69203 h 309919"/>
                <a:gd name="connsiteX5" fmla="*/ 56921 w 274943"/>
                <a:gd name="connsiteY5" fmla="*/ 70076 h 309919"/>
                <a:gd name="connsiteX6" fmla="*/ 56921 w 274943"/>
                <a:gd name="connsiteY6" fmla="*/ 62595 h 309919"/>
                <a:gd name="connsiteX7" fmla="*/ 54303 w 274943"/>
                <a:gd name="connsiteY7" fmla="*/ 4801 h 309919"/>
                <a:gd name="connsiteX8" fmla="*/ 0 w 274943"/>
                <a:gd name="connsiteY8" fmla="*/ 4801 h 309919"/>
                <a:gd name="connsiteX9" fmla="*/ 0 w 274943"/>
                <a:gd name="connsiteY9" fmla="*/ 309919 h 309919"/>
                <a:gd name="connsiteX10" fmla="*/ 56921 w 274943"/>
                <a:gd name="connsiteY10" fmla="*/ 309919 h 309919"/>
                <a:gd name="connsiteX11" fmla="*/ 56921 w 274943"/>
                <a:gd name="connsiteY11" fmla="*/ 151562 h 309919"/>
                <a:gd name="connsiteX12" fmla="*/ 57358 w 274943"/>
                <a:gd name="connsiteY12" fmla="*/ 153183 h 309919"/>
                <a:gd name="connsiteX13" fmla="*/ 76186 w 274943"/>
                <a:gd name="connsiteY13" fmla="*/ 190154 h 309919"/>
                <a:gd name="connsiteX14" fmla="*/ 109229 w 274943"/>
                <a:gd name="connsiteY14" fmla="*/ 217274 h 309919"/>
                <a:gd name="connsiteX15" fmla="*/ 158482 w 274943"/>
                <a:gd name="connsiteY15" fmla="*/ 227561 h 309919"/>
                <a:gd name="connsiteX16" fmla="*/ 217149 w 274943"/>
                <a:gd name="connsiteY16" fmla="*/ 213533 h 309919"/>
                <a:gd name="connsiteX17" fmla="*/ 259170 w 274943"/>
                <a:gd name="connsiteY17" fmla="*/ 173944 h 309919"/>
                <a:gd name="connsiteX18" fmla="*/ 274943 w 274943"/>
                <a:gd name="connsiteY18" fmla="*/ 113780 h 309919"/>
                <a:gd name="connsiteX19" fmla="*/ 259419 w 274943"/>
                <a:gd name="connsiteY19" fmla="*/ 54490 h 309919"/>
                <a:gd name="connsiteX20" fmla="*/ 217523 w 274943"/>
                <a:gd name="connsiteY20" fmla="*/ 14464 h 309919"/>
                <a:gd name="connsiteX21" fmla="*/ 207236 w 274943"/>
                <a:gd name="connsiteY21" fmla="*/ 150377 h 309919"/>
                <a:gd name="connsiteX22" fmla="*/ 180552 w 274943"/>
                <a:gd name="connsiteY22" fmla="*/ 174692 h 309919"/>
                <a:gd name="connsiteX23" fmla="*/ 140090 w 274943"/>
                <a:gd name="connsiteY23" fmla="*/ 183420 h 309919"/>
                <a:gd name="connsiteX24" fmla="*/ 95887 w 274943"/>
                <a:gd name="connsiteY24" fmla="*/ 174692 h 309919"/>
                <a:gd name="connsiteX25" fmla="*/ 67021 w 274943"/>
                <a:gd name="connsiteY25" fmla="*/ 150377 h 309919"/>
                <a:gd name="connsiteX26" fmla="*/ 56984 w 274943"/>
                <a:gd name="connsiteY26" fmla="*/ 113843 h 309919"/>
                <a:gd name="connsiteX27" fmla="*/ 67957 w 274943"/>
                <a:gd name="connsiteY27" fmla="*/ 75999 h 309919"/>
                <a:gd name="connsiteX28" fmla="*/ 97944 w 274943"/>
                <a:gd name="connsiteY28" fmla="*/ 52121 h 309919"/>
                <a:gd name="connsiteX29" fmla="*/ 140215 w 274943"/>
                <a:gd name="connsiteY29" fmla="*/ 43829 h 309919"/>
                <a:gd name="connsiteX30" fmla="*/ 196887 w 274943"/>
                <a:gd name="connsiteY30" fmla="*/ 63094 h 309919"/>
                <a:gd name="connsiteX31" fmla="*/ 216775 w 274943"/>
                <a:gd name="connsiteY31" fmla="*/ 113905 h 309919"/>
                <a:gd name="connsiteX32" fmla="*/ 207236 w 274943"/>
                <a:gd name="connsiteY32" fmla="*/ 150377 h 30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4943" h="309919">
                  <a:moveTo>
                    <a:pt x="217523" y="14464"/>
                  </a:moveTo>
                  <a:cubicBezTo>
                    <a:pt x="200004" y="4863"/>
                    <a:pt x="180303" y="0"/>
                    <a:pt x="158420" y="0"/>
                  </a:cubicBezTo>
                  <a:cubicBezTo>
                    <a:pt x="138843" y="0"/>
                    <a:pt x="122322" y="2930"/>
                    <a:pt x="108730" y="8791"/>
                  </a:cubicBezTo>
                  <a:cubicBezTo>
                    <a:pt x="95139" y="14651"/>
                    <a:pt x="84166" y="22756"/>
                    <a:pt x="75687" y="33105"/>
                  </a:cubicBezTo>
                  <a:cubicBezTo>
                    <a:pt x="67209" y="43455"/>
                    <a:pt x="61036" y="55487"/>
                    <a:pt x="57109" y="69203"/>
                  </a:cubicBezTo>
                  <a:cubicBezTo>
                    <a:pt x="57046" y="69515"/>
                    <a:pt x="56984" y="69827"/>
                    <a:pt x="56921" y="70076"/>
                  </a:cubicBezTo>
                  <a:lnTo>
                    <a:pt x="56921" y="62595"/>
                  </a:lnTo>
                  <a:lnTo>
                    <a:pt x="54303" y="4801"/>
                  </a:lnTo>
                  <a:lnTo>
                    <a:pt x="0" y="4801"/>
                  </a:lnTo>
                  <a:lnTo>
                    <a:pt x="0" y="309919"/>
                  </a:lnTo>
                  <a:lnTo>
                    <a:pt x="56921" y="309919"/>
                  </a:lnTo>
                  <a:lnTo>
                    <a:pt x="56921" y="151562"/>
                  </a:lnTo>
                  <a:cubicBezTo>
                    <a:pt x="57109" y="152123"/>
                    <a:pt x="57171" y="152622"/>
                    <a:pt x="57358" y="153183"/>
                  </a:cubicBezTo>
                  <a:cubicBezTo>
                    <a:pt x="61473" y="166587"/>
                    <a:pt x="67707" y="178932"/>
                    <a:pt x="76186" y="190154"/>
                  </a:cubicBezTo>
                  <a:cubicBezTo>
                    <a:pt x="84665" y="201376"/>
                    <a:pt x="95638" y="210416"/>
                    <a:pt x="109229" y="217274"/>
                  </a:cubicBezTo>
                  <a:cubicBezTo>
                    <a:pt x="122820" y="224132"/>
                    <a:pt x="139217" y="227561"/>
                    <a:pt x="158482" y="227561"/>
                  </a:cubicBezTo>
                  <a:cubicBezTo>
                    <a:pt x="180054" y="227561"/>
                    <a:pt x="199630" y="222885"/>
                    <a:pt x="217149" y="213533"/>
                  </a:cubicBezTo>
                  <a:cubicBezTo>
                    <a:pt x="234668" y="204181"/>
                    <a:pt x="248696" y="190964"/>
                    <a:pt x="259170" y="173944"/>
                  </a:cubicBezTo>
                  <a:cubicBezTo>
                    <a:pt x="269707" y="156861"/>
                    <a:pt x="274943" y="136786"/>
                    <a:pt x="274943" y="113780"/>
                  </a:cubicBezTo>
                  <a:cubicBezTo>
                    <a:pt x="274943" y="91336"/>
                    <a:pt x="269769" y="71510"/>
                    <a:pt x="259419" y="54490"/>
                  </a:cubicBezTo>
                  <a:cubicBezTo>
                    <a:pt x="249007" y="37470"/>
                    <a:pt x="235042" y="24065"/>
                    <a:pt x="217523" y="14464"/>
                  </a:cubicBezTo>
                  <a:close/>
                  <a:moveTo>
                    <a:pt x="207236" y="150377"/>
                  </a:moveTo>
                  <a:cubicBezTo>
                    <a:pt x="200939" y="160727"/>
                    <a:pt x="192087" y="168831"/>
                    <a:pt x="180552" y="174692"/>
                  </a:cubicBezTo>
                  <a:cubicBezTo>
                    <a:pt x="169018" y="180552"/>
                    <a:pt x="155552" y="183420"/>
                    <a:pt x="140090" y="183420"/>
                  </a:cubicBezTo>
                  <a:cubicBezTo>
                    <a:pt x="123132" y="183420"/>
                    <a:pt x="108419" y="180490"/>
                    <a:pt x="95887" y="174692"/>
                  </a:cubicBezTo>
                  <a:cubicBezTo>
                    <a:pt x="83356" y="168894"/>
                    <a:pt x="73692" y="160789"/>
                    <a:pt x="67021" y="150377"/>
                  </a:cubicBezTo>
                  <a:cubicBezTo>
                    <a:pt x="60288" y="140028"/>
                    <a:pt x="56984" y="127808"/>
                    <a:pt x="56984" y="113843"/>
                  </a:cubicBezTo>
                  <a:cubicBezTo>
                    <a:pt x="56984" y="98942"/>
                    <a:pt x="60600" y="86348"/>
                    <a:pt x="67957" y="75999"/>
                  </a:cubicBezTo>
                  <a:cubicBezTo>
                    <a:pt x="75251" y="65650"/>
                    <a:pt x="85227" y="57670"/>
                    <a:pt x="97944" y="52121"/>
                  </a:cubicBezTo>
                  <a:cubicBezTo>
                    <a:pt x="110663" y="46572"/>
                    <a:pt x="124691" y="43829"/>
                    <a:pt x="140215" y="43829"/>
                  </a:cubicBezTo>
                  <a:cubicBezTo>
                    <a:pt x="164717" y="43829"/>
                    <a:pt x="183607" y="50250"/>
                    <a:pt x="196887" y="63094"/>
                  </a:cubicBezTo>
                  <a:cubicBezTo>
                    <a:pt x="210166" y="75937"/>
                    <a:pt x="216775" y="92832"/>
                    <a:pt x="216775" y="113905"/>
                  </a:cubicBezTo>
                  <a:cubicBezTo>
                    <a:pt x="216650" y="127871"/>
                    <a:pt x="213533" y="140028"/>
                    <a:pt x="207236" y="15037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53" name="Forma Livre: Forma 12">
              <a:extLst>
                <a:ext uri="{FF2B5EF4-FFF2-40B4-BE49-F238E27FC236}">
                  <a16:creationId xmlns:a16="http://schemas.microsoft.com/office/drawing/2014/main" id="{545BE995-10CE-4B91-A11D-822F5144A83D}"/>
                </a:ext>
              </a:extLst>
            </p:cNvPr>
            <p:cNvSpPr/>
            <p:nvPr/>
          </p:nvSpPr>
          <p:spPr>
            <a:xfrm>
              <a:off x="-6795856" y="2816144"/>
              <a:ext cx="168956" cy="277063"/>
            </a:xfrm>
            <a:custGeom>
              <a:avLst/>
              <a:gdLst>
                <a:gd name="connsiteX0" fmla="*/ 112908 w 168956"/>
                <a:gd name="connsiteY0" fmla="*/ 277063 h 277063"/>
                <a:gd name="connsiteX1" fmla="*/ 112908 w 168956"/>
                <a:gd name="connsiteY1" fmla="*/ 103743 h 277063"/>
                <a:gd name="connsiteX2" fmla="*/ 168957 w 168956"/>
                <a:gd name="connsiteY2" fmla="*/ 103743 h 277063"/>
                <a:gd name="connsiteX3" fmla="*/ 168957 w 168956"/>
                <a:gd name="connsiteY3" fmla="*/ 59540 h 277063"/>
                <a:gd name="connsiteX4" fmla="*/ 112908 w 168956"/>
                <a:gd name="connsiteY4" fmla="*/ 59540 h 277063"/>
                <a:gd name="connsiteX5" fmla="*/ 112908 w 168956"/>
                <a:gd name="connsiteY5" fmla="*/ 0 h 277063"/>
                <a:gd name="connsiteX6" fmla="*/ 56049 w 168956"/>
                <a:gd name="connsiteY6" fmla="*/ 0 h 277063"/>
                <a:gd name="connsiteX7" fmla="*/ 56049 w 168956"/>
                <a:gd name="connsiteY7" fmla="*/ 59540 h 277063"/>
                <a:gd name="connsiteX8" fmla="*/ 0 w 168956"/>
                <a:gd name="connsiteY8" fmla="*/ 59540 h 277063"/>
                <a:gd name="connsiteX9" fmla="*/ 0 w 168956"/>
                <a:gd name="connsiteY9" fmla="*/ 103743 h 277063"/>
                <a:gd name="connsiteX10" fmla="*/ 56049 w 168956"/>
                <a:gd name="connsiteY10" fmla="*/ 103743 h 277063"/>
                <a:gd name="connsiteX11" fmla="*/ 56049 w 168956"/>
                <a:gd name="connsiteY11" fmla="*/ 277063 h 27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56" h="277063">
                  <a:moveTo>
                    <a:pt x="112908" y="277063"/>
                  </a:moveTo>
                  <a:lnTo>
                    <a:pt x="112908" y="103743"/>
                  </a:lnTo>
                  <a:lnTo>
                    <a:pt x="168957" y="103743"/>
                  </a:lnTo>
                  <a:lnTo>
                    <a:pt x="168957" y="59540"/>
                  </a:lnTo>
                  <a:lnTo>
                    <a:pt x="112908" y="59540"/>
                  </a:lnTo>
                  <a:lnTo>
                    <a:pt x="112908" y="0"/>
                  </a:lnTo>
                  <a:lnTo>
                    <a:pt x="56049" y="0"/>
                  </a:lnTo>
                  <a:lnTo>
                    <a:pt x="56049" y="59540"/>
                  </a:lnTo>
                  <a:lnTo>
                    <a:pt x="0" y="59540"/>
                  </a:lnTo>
                  <a:lnTo>
                    <a:pt x="0" y="103743"/>
                  </a:lnTo>
                  <a:lnTo>
                    <a:pt x="56049" y="103743"/>
                  </a:lnTo>
                  <a:lnTo>
                    <a:pt x="56049" y="2770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54" name="Forma Livre: Forma 13">
              <a:extLst>
                <a:ext uri="{FF2B5EF4-FFF2-40B4-BE49-F238E27FC236}">
                  <a16:creationId xmlns:a16="http://schemas.microsoft.com/office/drawing/2014/main" id="{C845B1C2-E101-4A28-8606-DFB87E4953F7}"/>
                </a:ext>
              </a:extLst>
            </p:cNvPr>
            <p:cNvSpPr/>
            <p:nvPr/>
          </p:nvSpPr>
          <p:spPr>
            <a:xfrm>
              <a:off x="-6624344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2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431 w 275380"/>
                <a:gd name="connsiteY21" fmla="*/ 63343 h 227249"/>
                <a:gd name="connsiteX22" fmla="*/ 134916 w 275380"/>
                <a:gd name="connsiteY22" fmla="*/ 44328 h 227249"/>
                <a:gd name="connsiteX23" fmla="*/ 179368 w 275380"/>
                <a:gd name="connsiteY23" fmla="*/ 52433 h 227249"/>
                <a:gd name="connsiteX24" fmla="*/ 208234 w 275380"/>
                <a:gd name="connsiteY24" fmla="*/ 76062 h 227249"/>
                <a:gd name="connsiteX25" fmla="*/ 218521 w 275380"/>
                <a:gd name="connsiteY25" fmla="*/ 113905 h 227249"/>
                <a:gd name="connsiteX26" fmla="*/ 208484 w 275380"/>
                <a:gd name="connsiteY26" fmla="*/ 150253 h 227249"/>
                <a:gd name="connsiteX27" fmla="*/ 179618 w 275380"/>
                <a:gd name="connsiteY27" fmla="*/ 174754 h 227249"/>
                <a:gd name="connsiteX28" fmla="*/ 134978 w 275380"/>
                <a:gd name="connsiteY28" fmla="*/ 183483 h 227249"/>
                <a:gd name="connsiteX29" fmla="*/ 94953 w 275380"/>
                <a:gd name="connsiteY29" fmla="*/ 174754 h 227249"/>
                <a:gd name="connsiteX30" fmla="*/ 68019 w 275380"/>
                <a:gd name="connsiteY30" fmla="*/ 150440 h 227249"/>
                <a:gd name="connsiteX31" fmla="*/ 58418 w 275380"/>
                <a:gd name="connsiteY31" fmla="*/ 113905 h 227249"/>
                <a:gd name="connsiteX32" fmla="*/ 78431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2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6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431" y="63343"/>
                  </a:moveTo>
                  <a:cubicBezTo>
                    <a:pt x="91836" y="50687"/>
                    <a:pt x="110663" y="44328"/>
                    <a:pt x="134916" y="44328"/>
                  </a:cubicBezTo>
                  <a:cubicBezTo>
                    <a:pt x="152123" y="44328"/>
                    <a:pt x="166961" y="47009"/>
                    <a:pt x="179368" y="52433"/>
                  </a:cubicBezTo>
                  <a:cubicBezTo>
                    <a:pt x="191775" y="57857"/>
                    <a:pt x="201376" y="65712"/>
                    <a:pt x="208234" y="76062"/>
                  </a:cubicBezTo>
                  <a:cubicBezTo>
                    <a:pt x="215092" y="86411"/>
                    <a:pt x="218521" y="99067"/>
                    <a:pt x="218521" y="113905"/>
                  </a:cubicBezTo>
                  <a:cubicBezTo>
                    <a:pt x="218521" y="127621"/>
                    <a:pt x="215154" y="139716"/>
                    <a:pt x="208484" y="150253"/>
                  </a:cubicBezTo>
                  <a:cubicBezTo>
                    <a:pt x="201751" y="160789"/>
                    <a:pt x="192149" y="168956"/>
                    <a:pt x="179618" y="174754"/>
                  </a:cubicBezTo>
                  <a:cubicBezTo>
                    <a:pt x="167086" y="180615"/>
                    <a:pt x="152185" y="183483"/>
                    <a:pt x="134978" y="183483"/>
                  </a:cubicBezTo>
                  <a:cubicBezTo>
                    <a:pt x="119829" y="183483"/>
                    <a:pt x="106424" y="180553"/>
                    <a:pt x="94953" y="174754"/>
                  </a:cubicBezTo>
                  <a:cubicBezTo>
                    <a:pt x="83418" y="168956"/>
                    <a:pt x="74441" y="160851"/>
                    <a:pt x="68019" y="150440"/>
                  </a:cubicBezTo>
                  <a:cubicBezTo>
                    <a:pt x="61597" y="140090"/>
                    <a:pt x="58418" y="127871"/>
                    <a:pt x="58418" y="113905"/>
                  </a:cubicBezTo>
                  <a:cubicBezTo>
                    <a:pt x="58294" y="92895"/>
                    <a:pt x="65027" y="75999"/>
                    <a:pt x="78431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55" name="Forma Livre: Forma 14">
              <a:extLst>
                <a:ext uri="{FF2B5EF4-FFF2-40B4-BE49-F238E27FC236}">
                  <a16:creationId xmlns:a16="http://schemas.microsoft.com/office/drawing/2014/main" id="{BDA22F7B-8F66-41E3-ADD9-E8732BB9ABFA}"/>
                </a:ext>
              </a:extLst>
            </p:cNvPr>
            <p:cNvSpPr/>
            <p:nvPr/>
          </p:nvSpPr>
          <p:spPr>
            <a:xfrm>
              <a:off x="-6322342" y="2871008"/>
              <a:ext cx="268771" cy="331366"/>
            </a:xfrm>
            <a:custGeom>
              <a:avLst/>
              <a:gdLst>
                <a:gd name="connsiteX0" fmla="*/ 176687 w 268771"/>
                <a:gd name="connsiteY0" fmla="*/ 317401 h 331366"/>
                <a:gd name="connsiteX1" fmla="*/ 193957 w 268771"/>
                <a:gd name="connsiteY1" fmla="*/ 285230 h 331366"/>
                <a:gd name="connsiteX2" fmla="*/ 187847 w 268771"/>
                <a:gd name="connsiteY2" fmla="*/ 263534 h 331366"/>
                <a:gd name="connsiteX3" fmla="*/ 171637 w 268771"/>
                <a:gd name="connsiteY3" fmla="*/ 249756 h 331366"/>
                <a:gd name="connsiteX4" fmla="*/ 161537 w 268771"/>
                <a:gd name="connsiteY4" fmla="*/ 245516 h 331366"/>
                <a:gd name="connsiteX5" fmla="*/ 161537 w 268771"/>
                <a:gd name="connsiteY5" fmla="*/ 226439 h 331366"/>
                <a:gd name="connsiteX6" fmla="*/ 206613 w 268771"/>
                <a:gd name="connsiteY6" fmla="*/ 216713 h 331366"/>
                <a:gd name="connsiteX7" fmla="*/ 250629 w 268771"/>
                <a:gd name="connsiteY7" fmla="*/ 185415 h 331366"/>
                <a:gd name="connsiteX8" fmla="*/ 268771 w 268771"/>
                <a:gd name="connsiteY8" fmla="*/ 136412 h 331366"/>
                <a:gd name="connsiteX9" fmla="*/ 216650 w 268771"/>
                <a:gd name="connsiteY9" fmla="*/ 136412 h 331366"/>
                <a:gd name="connsiteX10" fmla="*/ 190154 w 268771"/>
                <a:gd name="connsiteY10" fmla="*/ 171450 h 331366"/>
                <a:gd name="connsiteX11" fmla="*/ 140028 w 268771"/>
                <a:gd name="connsiteY11" fmla="*/ 183732 h 331366"/>
                <a:gd name="connsiteX12" fmla="*/ 98443 w 268771"/>
                <a:gd name="connsiteY12" fmla="*/ 176064 h 331366"/>
                <a:gd name="connsiteX13" fmla="*/ 68704 w 268771"/>
                <a:gd name="connsiteY13" fmla="*/ 152871 h 331366"/>
                <a:gd name="connsiteX14" fmla="*/ 57732 w 268771"/>
                <a:gd name="connsiteY14" fmla="*/ 114155 h 331366"/>
                <a:gd name="connsiteX15" fmla="*/ 68892 w 268771"/>
                <a:gd name="connsiteY15" fmla="*/ 75002 h 331366"/>
                <a:gd name="connsiteX16" fmla="*/ 98631 w 268771"/>
                <a:gd name="connsiteY16" fmla="*/ 51560 h 331366"/>
                <a:gd name="connsiteX17" fmla="*/ 140028 w 268771"/>
                <a:gd name="connsiteY17" fmla="*/ 43704 h 331366"/>
                <a:gd name="connsiteX18" fmla="*/ 188595 w 268771"/>
                <a:gd name="connsiteY18" fmla="*/ 55986 h 331366"/>
                <a:gd name="connsiteX19" fmla="*/ 216152 w 268771"/>
                <a:gd name="connsiteY19" fmla="*/ 90151 h 331366"/>
                <a:gd name="connsiteX20" fmla="*/ 268272 w 268771"/>
                <a:gd name="connsiteY20" fmla="*/ 90151 h 331366"/>
                <a:gd name="connsiteX21" fmla="*/ 249693 w 268771"/>
                <a:gd name="connsiteY21" fmla="*/ 41585 h 331366"/>
                <a:gd name="connsiteX22" fmla="*/ 206114 w 268771"/>
                <a:gd name="connsiteY22" fmla="*/ 10723 h 331366"/>
                <a:gd name="connsiteX23" fmla="*/ 140028 w 268771"/>
                <a:gd name="connsiteY23" fmla="*/ 0 h 331366"/>
                <a:gd name="connsiteX24" fmla="*/ 68019 w 268771"/>
                <a:gd name="connsiteY24" fmla="*/ 13155 h 331366"/>
                <a:gd name="connsiteX25" fmla="*/ 18143 w 268771"/>
                <a:gd name="connsiteY25" fmla="*/ 51684 h 331366"/>
                <a:gd name="connsiteX26" fmla="*/ 0 w 268771"/>
                <a:gd name="connsiteY26" fmla="*/ 114279 h 331366"/>
                <a:gd name="connsiteX27" fmla="*/ 18143 w 268771"/>
                <a:gd name="connsiteY27" fmla="*/ 176687 h 331366"/>
                <a:gd name="connsiteX28" fmla="*/ 68019 w 268771"/>
                <a:gd name="connsiteY28" fmla="*/ 214780 h 331366"/>
                <a:gd name="connsiteX29" fmla="*/ 113780 w 268771"/>
                <a:gd name="connsiteY29" fmla="*/ 226002 h 331366"/>
                <a:gd name="connsiteX30" fmla="*/ 113780 w 268771"/>
                <a:gd name="connsiteY30" fmla="*/ 254806 h 331366"/>
                <a:gd name="connsiteX31" fmla="*/ 135227 w 268771"/>
                <a:gd name="connsiteY31" fmla="*/ 261789 h 331366"/>
                <a:gd name="connsiteX32" fmla="*/ 143769 w 268771"/>
                <a:gd name="connsiteY32" fmla="*/ 270517 h 331366"/>
                <a:gd name="connsiteX33" fmla="*/ 145764 w 268771"/>
                <a:gd name="connsiteY33" fmla="*/ 277936 h 331366"/>
                <a:gd name="connsiteX34" fmla="*/ 140714 w 268771"/>
                <a:gd name="connsiteY34" fmla="*/ 290156 h 331366"/>
                <a:gd name="connsiteX35" fmla="*/ 123444 w 268771"/>
                <a:gd name="connsiteY35" fmla="*/ 295393 h 331366"/>
                <a:gd name="connsiteX36" fmla="*/ 108107 w 268771"/>
                <a:gd name="connsiteY36" fmla="*/ 291901 h 331366"/>
                <a:gd name="connsiteX37" fmla="*/ 100875 w 268771"/>
                <a:gd name="connsiteY37" fmla="*/ 284046 h 331366"/>
                <a:gd name="connsiteX38" fmla="*/ 98007 w 268771"/>
                <a:gd name="connsiteY38" fmla="*/ 277500 h 331366"/>
                <a:gd name="connsiteX39" fmla="*/ 56859 w 268771"/>
                <a:gd name="connsiteY39" fmla="*/ 277500 h 331366"/>
                <a:gd name="connsiteX40" fmla="*/ 63842 w 268771"/>
                <a:gd name="connsiteY40" fmla="*/ 303560 h 331366"/>
                <a:gd name="connsiteX41" fmla="*/ 87284 w 268771"/>
                <a:gd name="connsiteY41" fmla="*/ 323698 h 331366"/>
                <a:gd name="connsiteX42" fmla="*/ 124691 w 268771"/>
                <a:gd name="connsiteY42" fmla="*/ 331366 h 331366"/>
                <a:gd name="connsiteX43" fmla="*/ 176687 w 268771"/>
                <a:gd name="connsiteY43" fmla="*/ 317401 h 33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8771" h="331366">
                  <a:moveTo>
                    <a:pt x="176687" y="317401"/>
                  </a:moveTo>
                  <a:cubicBezTo>
                    <a:pt x="188221" y="308236"/>
                    <a:pt x="193957" y="297513"/>
                    <a:pt x="193957" y="285230"/>
                  </a:cubicBezTo>
                  <a:cubicBezTo>
                    <a:pt x="193957" y="276502"/>
                    <a:pt x="191899" y="269270"/>
                    <a:pt x="187847" y="263534"/>
                  </a:cubicBezTo>
                  <a:cubicBezTo>
                    <a:pt x="183732" y="257861"/>
                    <a:pt x="178370" y="253247"/>
                    <a:pt x="171637" y="249756"/>
                  </a:cubicBezTo>
                  <a:cubicBezTo>
                    <a:pt x="168457" y="248073"/>
                    <a:pt x="165091" y="246701"/>
                    <a:pt x="161537" y="245516"/>
                  </a:cubicBezTo>
                  <a:lnTo>
                    <a:pt x="161537" y="226439"/>
                  </a:lnTo>
                  <a:cubicBezTo>
                    <a:pt x="178308" y="224942"/>
                    <a:pt x="193395" y="221763"/>
                    <a:pt x="206613" y="216713"/>
                  </a:cubicBezTo>
                  <a:cubicBezTo>
                    <a:pt x="225317" y="209543"/>
                    <a:pt x="239968" y="199131"/>
                    <a:pt x="250629" y="185415"/>
                  </a:cubicBezTo>
                  <a:cubicBezTo>
                    <a:pt x="261290" y="171699"/>
                    <a:pt x="267337" y="155365"/>
                    <a:pt x="268771" y="136412"/>
                  </a:cubicBezTo>
                  <a:lnTo>
                    <a:pt x="216650" y="136412"/>
                  </a:lnTo>
                  <a:cubicBezTo>
                    <a:pt x="211975" y="151562"/>
                    <a:pt x="203121" y="163283"/>
                    <a:pt x="190154" y="171450"/>
                  </a:cubicBezTo>
                  <a:cubicBezTo>
                    <a:pt x="177186" y="179617"/>
                    <a:pt x="160477" y="183732"/>
                    <a:pt x="140028" y="183732"/>
                  </a:cubicBezTo>
                  <a:cubicBezTo>
                    <a:pt x="124878" y="183732"/>
                    <a:pt x="110975" y="181176"/>
                    <a:pt x="98443" y="176064"/>
                  </a:cubicBezTo>
                  <a:cubicBezTo>
                    <a:pt x="85912" y="170951"/>
                    <a:pt x="75999" y="163220"/>
                    <a:pt x="68704" y="152871"/>
                  </a:cubicBezTo>
                  <a:cubicBezTo>
                    <a:pt x="61410" y="142522"/>
                    <a:pt x="57732" y="129616"/>
                    <a:pt x="57732" y="114155"/>
                  </a:cubicBezTo>
                  <a:cubicBezTo>
                    <a:pt x="57732" y="98381"/>
                    <a:pt x="61473" y="85351"/>
                    <a:pt x="68892" y="75002"/>
                  </a:cubicBezTo>
                  <a:cubicBezTo>
                    <a:pt x="76311" y="64652"/>
                    <a:pt x="86223" y="56859"/>
                    <a:pt x="98631" y="51560"/>
                  </a:cubicBezTo>
                  <a:cubicBezTo>
                    <a:pt x="111037" y="46323"/>
                    <a:pt x="124815" y="43704"/>
                    <a:pt x="140028" y="43704"/>
                  </a:cubicBezTo>
                  <a:cubicBezTo>
                    <a:pt x="158981" y="43704"/>
                    <a:pt x="175191" y="47819"/>
                    <a:pt x="188595" y="55986"/>
                  </a:cubicBezTo>
                  <a:cubicBezTo>
                    <a:pt x="201999" y="64154"/>
                    <a:pt x="211226" y="75563"/>
                    <a:pt x="216152" y="90151"/>
                  </a:cubicBezTo>
                  <a:lnTo>
                    <a:pt x="268272" y="90151"/>
                  </a:lnTo>
                  <a:cubicBezTo>
                    <a:pt x="266527" y="71199"/>
                    <a:pt x="260292" y="54989"/>
                    <a:pt x="249693" y="41585"/>
                  </a:cubicBezTo>
                  <a:cubicBezTo>
                    <a:pt x="239032" y="28180"/>
                    <a:pt x="224506" y="17893"/>
                    <a:pt x="206114" y="10723"/>
                  </a:cubicBezTo>
                  <a:cubicBezTo>
                    <a:pt x="187722" y="3554"/>
                    <a:pt x="165714" y="0"/>
                    <a:pt x="140028" y="0"/>
                  </a:cubicBezTo>
                  <a:cubicBezTo>
                    <a:pt x="113157" y="0"/>
                    <a:pt x="89154" y="4364"/>
                    <a:pt x="68019" y="13155"/>
                  </a:cubicBezTo>
                  <a:cubicBezTo>
                    <a:pt x="46884" y="21883"/>
                    <a:pt x="30237" y="34726"/>
                    <a:pt x="18143" y="51684"/>
                  </a:cubicBezTo>
                  <a:cubicBezTo>
                    <a:pt x="6047" y="68642"/>
                    <a:pt x="0" y="89466"/>
                    <a:pt x="0" y="114279"/>
                  </a:cubicBezTo>
                  <a:cubicBezTo>
                    <a:pt x="0" y="139093"/>
                    <a:pt x="6047" y="159854"/>
                    <a:pt x="18143" y="176687"/>
                  </a:cubicBezTo>
                  <a:cubicBezTo>
                    <a:pt x="30237" y="193458"/>
                    <a:pt x="46884" y="206176"/>
                    <a:pt x="68019" y="214780"/>
                  </a:cubicBezTo>
                  <a:cubicBezTo>
                    <a:pt x="81984" y="220453"/>
                    <a:pt x="97321" y="224070"/>
                    <a:pt x="113780" y="226002"/>
                  </a:cubicBezTo>
                  <a:lnTo>
                    <a:pt x="113780" y="254806"/>
                  </a:lnTo>
                  <a:cubicBezTo>
                    <a:pt x="123693" y="256552"/>
                    <a:pt x="130863" y="258921"/>
                    <a:pt x="135227" y="261789"/>
                  </a:cubicBezTo>
                  <a:cubicBezTo>
                    <a:pt x="139592" y="264719"/>
                    <a:pt x="142459" y="267649"/>
                    <a:pt x="143769" y="270517"/>
                  </a:cubicBezTo>
                  <a:cubicBezTo>
                    <a:pt x="145078" y="273447"/>
                    <a:pt x="145764" y="275941"/>
                    <a:pt x="145764" y="277936"/>
                  </a:cubicBezTo>
                  <a:cubicBezTo>
                    <a:pt x="145764" y="282612"/>
                    <a:pt x="144080" y="286664"/>
                    <a:pt x="140714" y="290156"/>
                  </a:cubicBezTo>
                  <a:cubicBezTo>
                    <a:pt x="137347" y="293647"/>
                    <a:pt x="131611" y="295393"/>
                    <a:pt x="123444" y="295393"/>
                  </a:cubicBezTo>
                  <a:cubicBezTo>
                    <a:pt x="116711" y="295393"/>
                    <a:pt x="111598" y="294208"/>
                    <a:pt x="108107" y="291901"/>
                  </a:cubicBezTo>
                  <a:cubicBezTo>
                    <a:pt x="104615" y="289532"/>
                    <a:pt x="102184" y="286914"/>
                    <a:pt x="100875" y="284046"/>
                  </a:cubicBezTo>
                  <a:cubicBezTo>
                    <a:pt x="99566" y="281116"/>
                    <a:pt x="98631" y="278934"/>
                    <a:pt x="98007" y="277500"/>
                  </a:cubicBezTo>
                  <a:lnTo>
                    <a:pt x="56859" y="277500"/>
                  </a:lnTo>
                  <a:cubicBezTo>
                    <a:pt x="56298" y="286540"/>
                    <a:pt x="58605" y="295206"/>
                    <a:pt x="63842" y="303560"/>
                  </a:cubicBezTo>
                  <a:cubicBezTo>
                    <a:pt x="69078" y="311852"/>
                    <a:pt x="76872" y="318585"/>
                    <a:pt x="87284" y="323698"/>
                  </a:cubicBezTo>
                  <a:cubicBezTo>
                    <a:pt x="97633" y="328810"/>
                    <a:pt x="110102" y="331366"/>
                    <a:pt x="124691" y="331366"/>
                  </a:cubicBezTo>
                  <a:cubicBezTo>
                    <a:pt x="147883" y="331179"/>
                    <a:pt x="165153" y="326628"/>
                    <a:pt x="176687" y="317401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56" name="Forma Livre: Forma 15">
              <a:extLst>
                <a:ext uri="{FF2B5EF4-FFF2-40B4-BE49-F238E27FC236}">
                  <a16:creationId xmlns:a16="http://schemas.microsoft.com/office/drawing/2014/main" id="{B0C94B00-EC7B-4B89-BE3E-B33E6EBD6F64}"/>
                </a:ext>
              </a:extLst>
            </p:cNvPr>
            <p:cNvSpPr/>
            <p:nvPr/>
          </p:nvSpPr>
          <p:spPr>
            <a:xfrm>
              <a:off x="-6012049" y="2769322"/>
              <a:ext cx="212348" cy="61223"/>
            </a:xfrm>
            <a:custGeom>
              <a:avLst/>
              <a:gdLst>
                <a:gd name="connsiteX0" fmla="*/ 0 w 212348"/>
                <a:gd name="connsiteY0" fmla="*/ 60787 h 61223"/>
                <a:gd name="connsiteX1" fmla="*/ 40275 w 212348"/>
                <a:gd name="connsiteY1" fmla="*/ 60787 h 61223"/>
                <a:gd name="connsiteX2" fmla="*/ 45949 w 212348"/>
                <a:gd name="connsiteY2" fmla="*/ 48567 h 61223"/>
                <a:gd name="connsiteX3" fmla="*/ 54490 w 212348"/>
                <a:gd name="connsiteY3" fmla="*/ 38467 h 61223"/>
                <a:gd name="connsiteX4" fmla="*/ 69141 w 212348"/>
                <a:gd name="connsiteY4" fmla="*/ 34539 h 61223"/>
                <a:gd name="connsiteX5" fmla="*/ 88406 w 212348"/>
                <a:gd name="connsiteY5" fmla="*/ 38467 h 61223"/>
                <a:gd name="connsiteX6" fmla="*/ 105925 w 212348"/>
                <a:gd name="connsiteY6" fmla="*/ 47881 h 61223"/>
                <a:gd name="connsiteX7" fmla="*/ 124753 w 212348"/>
                <a:gd name="connsiteY7" fmla="*/ 57295 h 61223"/>
                <a:gd name="connsiteX8" fmla="*/ 147946 w 212348"/>
                <a:gd name="connsiteY8" fmla="*/ 61223 h 61223"/>
                <a:gd name="connsiteX9" fmla="*/ 179493 w 212348"/>
                <a:gd name="connsiteY9" fmla="*/ 52682 h 61223"/>
                <a:gd name="connsiteX10" fmla="*/ 200752 w 212348"/>
                <a:gd name="connsiteY10" fmla="*/ 30113 h 61223"/>
                <a:gd name="connsiteX11" fmla="*/ 212349 w 212348"/>
                <a:gd name="connsiteY11" fmla="*/ 374 h 61223"/>
                <a:gd name="connsiteX12" fmla="*/ 171637 w 212348"/>
                <a:gd name="connsiteY12" fmla="*/ 374 h 61223"/>
                <a:gd name="connsiteX13" fmla="*/ 166151 w 212348"/>
                <a:gd name="connsiteY13" fmla="*/ 12220 h 61223"/>
                <a:gd name="connsiteX14" fmla="*/ 157422 w 212348"/>
                <a:gd name="connsiteY14" fmla="*/ 22507 h 61223"/>
                <a:gd name="connsiteX15" fmla="*/ 142335 w 212348"/>
                <a:gd name="connsiteY15" fmla="*/ 26684 h 61223"/>
                <a:gd name="connsiteX16" fmla="*/ 124379 w 212348"/>
                <a:gd name="connsiteY16" fmla="*/ 22756 h 61223"/>
                <a:gd name="connsiteX17" fmla="*/ 107110 w 212348"/>
                <a:gd name="connsiteY17" fmla="*/ 13342 h 61223"/>
                <a:gd name="connsiteX18" fmla="*/ 87845 w 212348"/>
                <a:gd name="connsiteY18" fmla="*/ 3928 h 61223"/>
                <a:gd name="connsiteX19" fmla="*/ 63967 w 212348"/>
                <a:gd name="connsiteY19" fmla="*/ 0 h 61223"/>
                <a:gd name="connsiteX20" fmla="*/ 32919 w 212348"/>
                <a:gd name="connsiteY20" fmla="*/ 8541 h 61223"/>
                <a:gd name="connsiteX21" fmla="*/ 11659 w 212348"/>
                <a:gd name="connsiteY21" fmla="*/ 30861 h 61223"/>
                <a:gd name="connsiteX22" fmla="*/ 0 w 212348"/>
                <a:gd name="connsiteY22" fmla="*/ 60787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2348" h="61223">
                  <a:moveTo>
                    <a:pt x="0" y="60787"/>
                  </a:moveTo>
                  <a:lnTo>
                    <a:pt x="40275" y="60787"/>
                  </a:lnTo>
                  <a:cubicBezTo>
                    <a:pt x="42021" y="56734"/>
                    <a:pt x="43891" y="52620"/>
                    <a:pt x="45949" y="48567"/>
                  </a:cubicBezTo>
                  <a:cubicBezTo>
                    <a:pt x="48006" y="44452"/>
                    <a:pt x="50812" y="41148"/>
                    <a:pt x="54490" y="38467"/>
                  </a:cubicBezTo>
                  <a:cubicBezTo>
                    <a:pt x="58106" y="35849"/>
                    <a:pt x="63032" y="34539"/>
                    <a:pt x="69141" y="34539"/>
                  </a:cubicBezTo>
                  <a:cubicBezTo>
                    <a:pt x="76124" y="34539"/>
                    <a:pt x="82546" y="35849"/>
                    <a:pt x="88406" y="38467"/>
                  </a:cubicBezTo>
                  <a:cubicBezTo>
                    <a:pt x="94267" y="41086"/>
                    <a:pt x="100065" y="44265"/>
                    <a:pt x="105925" y="47881"/>
                  </a:cubicBezTo>
                  <a:cubicBezTo>
                    <a:pt x="111786" y="51560"/>
                    <a:pt x="118020" y="54677"/>
                    <a:pt x="124753" y="57295"/>
                  </a:cubicBezTo>
                  <a:cubicBezTo>
                    <a:pt x="131487" y="59914"/>
                    <a:pt x="139218" y="61223"/>
                    <a:pt x="147946" y="61223"/>
                  </a:cubicBezTo>
                  <a:cubicBezTo>
                    <a:pt x="160228" y="61223"/>
                    <a:pt x="170702" y="58355"/>
                    <a:pt x="179493" y="52682"/>
                  </a:cubicBezTo>
                  <a:cubicBezTo>
                    <a:pt x="188221" y="47009"/>
                    <a:pt x="195328" y="39465"/>
                    <a:pt x="200752" y="30113"/>
                  </a:cubicBezTo>
                  <a:cubicBezTo>
                    <a:pt x="206176" y="20761"/>
                    <a:pt x="210042" y="10848"/>
                    <a:pt x="212349" y="374"/>
                  </a:cubicBezTo>
                  <a:lnTo>
                    <a:pt x="171637" y="374"/>
                  </a:lnTo>
                  <a:cubicBezTo>
                    <a:pt x="170203" y="4177"/>
                    <a:pt x="168333" y="8105"/>
                    <a:pt x="166151" y="12220"/>
                  </a:cubicBezTo>
                  <a:cubicBezTo>
                    <a:pt x="163969" y="16334"/>
                    <a:pt x="161038" y="19763"/>
                    <a:pt x="157422" y="22507"/>
                  </a:cubicBezTo>
                  <a:cubicBezTo>
                    <a:pt x="153744" y="25312"/>
                    <a:pt x="148757" y="26684"/>
                    <a:pt x="142335" y="26684"/>
                  </a:cubicBezTo>
                  <a:cubicBezTo>
                    <a:pt x="135913" y="26684"/>
                    <a:pt x="129928" y="25375"/>
                    <a:pt x="124379" y="22756"/>
                  </a:cubicBezTo>
                  <a:cubicBezTo>
                    <a:pt x="118830" y="20138"/>
                    <a:pt x="113095" y="17020"/>
                    <a:pt x="107110" y="13342"/>
                  </a:cubicBezTo>
                  <a:cubicBezTo>
                    <a:pt x="101125" y="9726"/>
                    <a:pt x="94703" y="6546"/>
                    <a:pt x="87845" y="3928"/>
                  </a:cubicBezTo>
                  <a:cubicBezTo>
                    <a:pt x="80987" y="1309"/>
                    <a:pt x="73007" y="0"/>
                    <a:pt x="63967" y="0"/>
                  </a:cubicBezTo>
                  <a:cubicBezTo>
                    <a:pt x="51996" y="0"/>
                    <a:pt x="41647" y="2868"/>
                    <a:pt x="32919" y="8541"/>
                  </a:cubicBezTo>
                  <a:cubicBezTo>
                    <a:pt x="24190" y="14215"/>
                    <a:pt x="17083" y="21696"/>
                    <a:pt x="11659" y="30861"/>
                  </a:cubicBezTo>
                  <a:cubicBezTo>
                    <a:pt x="6173" y="40026"/>
                    <a:pt x="2307" y="50001"/>
                    <a:pt x="0" y="6078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57" name="Forma Livre: Forma 16">
              <a:extLst>
                <a:ext uri="{FF2B5EF4-FFF2-40B4-BE49-F238E27FC236}">
                  <a16:creationId xmlns:a16="http://schemas.microsoft.com/office/drawing/2014/main" id="{56C6EE32-5278-43B8-9EFE-E48016CEF803}"/>
                </a:ext>
              </a:extLst>
            </p:cNvPr>
            <p:cNvSpPr/>
            <p:nvPr/>
          </p:nvSpPr>
          <p:spPr>
            <a:xfrm>
              <a:off x="-6037049" y="2870821"/>
              <a:ext cx="275379" cy="227124"/>
            </a:xfrm>
            <a:custGeom>
              <a:avLst/>
              <a:gdLst>
                <a:gd name="connsiteX0" fmla="*/ 219331 w 275379"/>
                <a:gd name="connsiteY0" fmla="*/ 192211 h 227124"/>
                <a:gd name="connsiteX1" fmla="*/ 222386 w 275379"/>
                <a:gd name="connsiteY1" fmla="*/ 222386 h 227124"/>
                <a:gd name="connsiteX2" fmla="*/ 275380 w 275379"/>
                <a:gd name="connsiteY2" fmla="*/ 222386 h 227124"/>
                <a:gd name="connsiteX3" fmla="*/ 275380 w 275379"/>
                <a:gd name="connsiteY3" fmla="*/ 4801 h 227124"/>
                <a:gd name="connsiteX4" fmla="*/ 218458 w 275379"/>
                <a:gd name="connsiteY4" fmla="*/ 4801 h 227124"/>
                <a:gd name="connsiteX5" fmla="*/ 218458 w 275379"/>
                <a:gd name="connsiteY5" fmla="*/ 70263 h 227124"/>
                <a:gd name="connsiteX6" fmla="*/ 213658 w 275379"/>
                <a:gd name="connsiteY6" fmla="*/ 56049 h 227124"/>
                <a:gd name="connsiteX7" fmla="*/ 180178 w 275379"/>
                <a:gd name="connsiteY7" fmla="*/ 15088 h 227124"/>
                <a:gd name="connsiteX8" fmla="*/ 119579 w 275379"/>
                <a:gd name="connsiteY8" fmla="*/ 0 h 227124"/>
                <a:gd name="connsiteX9" fmla="*/ 58480 w 275379"/>
                <a:gd name="connsiteY9" fmla="*/ 14215 h 227124"/>
                <a:gd name="connsiteX10" fmla="*/ 15773 w 275379"/>
                <a:gd name="connsiteY10" fmla="*/ 53804 h 227124"/>
                <a:gd name="connsiteX11" fmla="*/ 0 w 275379"/>
                <a:gd name="connsiteY11" fmla="*/ 113780 h 227124"/>
                <a:gd name="connsiteX12" fmla="*/ 15524 w 275379"/>
                <a:gd name="connsiteY12" fmla="*/ 173071 h 227124"/>
                <a:gd name="connsiteX13" fmla="*/ 57545 w 275379"/>
                <a:gd name="connsiteY13" fmla="*/ 212910 h 227124"/>
                <a:gd name="connsiteX14" fmla="*/ 116399 w 275379"/>
                <a:gd name="connsiteY14" fmla="*/ 227124 h 227124"/>
                <a:gd name="connsiteX15" fmla="*/ 165839 w 275379"/>
                <a:gd name="connsiteY15" fmla="*/ 216837 h 227124"/>
                <a:gd name="connsiteX16" fmla="*/ 199131 w 275379"/>
                <a:gd name="connsiteY16" fmla="*/ 189717 h 227124"/>
                <a:gd name="connsiteX17" fmla="*/ 217959 w 275379"/>
                <a:gd name="connsiteY17" fmla="*/ 152933 h 227124"/>
                <a:gd name="connsiteX18" fmla="*/ 218396 w 275379"/>
                <a:gd name="connsiteY18" fmla="*/ 151312 h 227124"/>
                <a:gd name="connsiteX19" fmla="*/ 218396 w 275379"/>
                <a:gd name="connsiteY19" fmla="*/ 166275 h 227124"/>
                <a:gd name="connsiteX20" fmla="*/ 219331 w 275379"/>
                <a:gd name="connsiteY20" fmla="*/ 192211 h 227124"/>
                <a:gd name="connsiteX21" fmla="*/ 208421 w 275379"/>
                <a:gd name="connsiteY21" fmla="*/ 150190 h 227124"/>
                <a:gd name="connsiteX22" fmla="*/ 179555 w 275379"/>
                <a:gd name="connsiteY22" fmla="*/ 174692 h 227124"/>
                <a:gd name="connsiteX23" fmla="*/ 134915 w 275379"/>
                <a:gd name="connsiteY23" fmla="*/ 183420 h 227124"/>
                <a:gd name="connsiteX24" fmla="*/ 94890 w 275379"/>
                <a:gd name="connsiteY24" fmla="*/ 174692 h 227124"/>
                <a:gd name="connsiteX25" fmla="*/ 67956 w 275379"/>
                <a:gd name="connsiteY25" fmla="*/ 150377 h 227124"/>
                <a:gd name="connsiteX26" fmla="*/ 58355 w 275379"/>
                <a:gd name="connsiteY26" fmla="*/ 113843 h 227124"/>
                <a:gd name="connsiteX27" fmla="*/ 78493 w 275379"/>
                <a:gd name="connsiteY27" fmla="*/ 63281 h 227124"/>
                <a:gd name="connsiteX28" fmla="*/ 134978 w 275379"/>
                <a:gd name="connsiteY28" fmla="*/ 44265 h 227124"/>
                <a:gd name="connsiteX29" fmla="*/ 179430 w 275379"/>
                <a:gd name="connsiteY29" fmla="*/ 52370 h 227124"/>
                <a:gd name="connsiteX30" fmla="*/ 208296 w 275379"/>
                <a:gd name="connsiteY30" fmla="*/ 75999 h 227124"/>
                <a:gd name="connsiteX31" fmla="*/ 218583 w 275379"/>
                <a:gd name="connsiteY31" fmla="*/ 113843 h 227124"/>
                <a:gd name="connsiteX32" fmla="*/ 208421 w 275379"/>
                <a:gd name="connsiteY32" fmla="*/ 150190 h 2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79" h="227124">
                  <a:moveTo>
                    <a:pt x="219331" y="192211"/>
                  </a:moveTo>
                  <a:cubicBezTo>
                    <a:pt x="219892" y="200939"/>
                    <a:pt x="220952" y="211039"/>
                    <a:pt x="222386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8" y="4801"/>
                  </a:lnTo>
                  <a:lnTo>
                    <a:pt x="218458" y="70263"/>
                  </a:lnTo>
                  <a:cubicBezTo>
                    <a:pt x="217087" y="65400"/>
                    <a:pt x="215528" y="60600"/>
                    <a:pt x="213658" y="56049"/>
                  </a:cubicBezTo>
                  <a:cubicBezTo>
                    <a:pt x="206675" y="38841"/>
                    <a:pt x="195515" y="25188"/>
                    <a:pt x="180178" y="15088"/>
                  </a:cubicBezTo>
                  <a:cubicBezTo>
                    <a:pt x="164841" y="4988"/>
                    <a:pt x="144641" y="0"/>
                    <a:pt x="119579" y="0"/>
                  </a:cubicBezTo>
                  <a:cubicBezTo>
                    <a:pt x="96822" y="0"/>
                    <a:pt x="76435" y="4738"/>
                    <a:pt x="58480" y="14215"/>
                  </a:cubicBezTo>
                  <a:cubicBezTo>
                    <a:pt x="40525" y="23691"/>
                    <a:pt x="26310" y="36909"/>
                    <a:pt x="15773" y="53804"/>
                  </a:cubicBezTo>
                  <a:cubicBezTo>
                    <a:pt x="5299" y="70762"/>
                    <a:pt x="0" y="90713"/>
                    <a:pt x="0" y="113780"/>
                  </a:cubicBezTo>
                  <a:cubicBezTo>
                    <a:pt x="0" y="136287"/>
                    <a:pt x="5174" y="155988"/>
                    <a:pt x="15524" y="173071"/>
                  </a:cubicBezTo>
                  <a:cubicBezTo>
                    <a:pt x="25873" y="190154"/>
                    <a:pt x="39901" y="203433"/>
                    <a:pt x="57545" y="212910"/>
                  </a:cubicBezTo>
                  <a:cubicBezTo>
                    <a:pt x="75189" y="222386"/>
                    <a:pt x="94827" y="227124"/>
                    <a:pt x="116399" y="227124"/>
                  </a:cubicBezTo>
                  <a:cubicBezTo>
                    <a:pt x="135663" y="227124"/>
                    <a:pt x="152123" y="223696"/>
                    <a:pt x="165839" y="216837"/>
                  </a:cubicBezTo>
                  <a:cubicBezTo>
                    <a:pt x="179555" y="209979"/>
                    <a:pt x="190652" y="200939"/>
                    <a:pt x="199131" y="189717"/>
                  </a:cubicBezTo>
                  <a:cubicBezTo>
                    <a:pt x="207610" y="178495"/>
                    <a:pt x="213845" y="166213"/>
                    <a:pt x="217959" y="152933"/>
                  </a:cubicBezTo>
                  <a:cubicBezTo>
                    <a:pt x="218147" y="152372"/>
                    <a:pt x="218209" y="151873"/>
                    <a:pt x="218396" y="151312"/>
                  </a:cubicBezTo>
                  <a:lnTo>
                    <a:pt x="218396" y="166275"/>
                  </a:lnTo>
                  <a:cubicBezTo>
                    <a:pt x="218458" y="174817"/>
                    <a:pt x="218770" y="183420"/>
                    <a:pt x="219331" y="192211"/>
                  </a:cubicBezTo>
                  <a:close/>
                  <a:moveTo>
                    <a:pt x="208421" y="150190"/>
                  </a:moveTo>
                  <a:cubicBezTo>
                    <a:pt x="201687" y="160727"/>
                    <a:pt x="192086" y="168894"/>
                    <a:pt x="179555" y="174692"/>
                  </a:cubicBezTo>
                  <a:cubicBezTo>
                    <a:pt x="167023" y="180552"/>
                    <a:pt x="152123" y="183420"/>
                    <a:pt x="134915" y="183420"/>
                  </a:cubicBezTo>
                  <a:cubicBezTo>
                    <a:pt x="119765" y="183420"/>
                    <a:pt x="106361" y="180490"/>
                    <a:pt x="94890" y="174692"/>
                  </a:cubicBezTo>
                  <a:cubicBezTo>
                    <a:pt x="83356" y="168894"/>
                    <a:pt x="74378" y="160789"/>
                    <a:pt x="67956" y="150377"/>
                  </a:cubicBezTo>
                  <a:cubicBezTo>
                    <a:pt x="61535" y="140028"/>
                    <a:pt x="58355" y="127808"/>
                    <a:pt x="58355" y="113843"/>
                  </a:cubicBezTo>
                  <a:cubicBezTo>
                    <a:pt x="58355" y="92832"/>
                    <a:pt x="65089" y="75999"/>
                    <a:pt x="78493" y="63281"/>
                  </a:cubicBezTo>
                  <a:cubicBezTo>
                    <a:pt x="91897" y="50624"/>
                    <a:pt x="110725" y="44265"/>
                    <a:pt x="134978" y="44265"/>
                  </a:cubicBezTo>
                  <a:cubicBezTo>
                    <a:pt x="152185" y="44265"/>
                    <a:pt x="167023" y="46946"/>
                    <a:pt x="179430" y="52370"/>
                  </a:cubicBezTo>
                  <a:cubicBezTo>
                    <a:pt x="191837" y="57794"/>
                    <a:pt x="201438" y="65650"/>
                    <a:pt x="208296" y="75999"/>
                  </a:cubicBezTo>
                  <a:cubicBezTo>
                    <a:pt x="215154" y="86348"/>
                    <a:pt x="218583" y="99005"/>
                    <a:pt x="218583" y="113843"/>
                  </a:cubicBezTo>
                  <a:cubicBezTo>
                    <a:pt x="218458" y="127559"/>
                    <a:pt x="215092" y="139654"/>
                    <a:pt x="208421" y="150190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58" name="Forma Livre: Forma 17">
              <a:extLst>
                <a:ext uri="{FF2B5EF4-FFF2-40B4-BE49-F238E27FC236}">
                  <a16:creationId xmlns:a16="http://schemas.microsoft.com/office/drawing/2014/main" id="{F6697EAC-2B50-4C14-BCCC-477FA46D7954}"/>
                </a:ext>
              </a:extLst>
            </p:cNvPr>
            <p:cNvSpPr/>
            <p:nvPr/>
          </p:nvSpPr>
          <p:spPr>
            <a:xfrm>
              <a:off x="-5734986" y="2870821"/>
              <a:ext cx="276689" cy="227623"/>
            </a:xfrm>
            <a:custGeom>
              <a:avLst/>
              <a:gdLst>
                <a:gd name="connsiteX0" fmla="*/ 17519 w 276689"/>
                <a:gd name="connsiteY0" fmla="*/ 51871 h 227623"/>
                <a:gd name="connsiteX1" fmla="*/ 0 w 276689"/>
                <a:gd name="connsiteY1" fmla="*/ 114279 h 227623"/>
                <a:gd name="connsiteX2" fmla="*/ 17519 w 276689"/>
                <a:gd name="connsiteY2" fmla="*/ 176188 h 227623"/>
                <a:gd name="connsiteX3" fmla="*/ 66336 w 276689"/>
                <a:gd name="connsiteY3" fmla="*/ 214468 h 227623"/>
                <a:gd name="connsiteX4" fmla="*/ 138781 w 276689"/>
                <a:gd name="connsiteY4" fmla="*/ 227623 h 227623"/>
                <a:gd name="connsiteX5" fmla="*/ 210790 w 276689"/>
                <a:gd name="connsiteY5" fmla="*/ 214468 h 227623"/>
                <a:gd name="connsiteX6" fmla="*/ 259170 w 276689"/>
                <a:gd name="connsiteY6" fmla="*/ 176188 h 227623"/>
                <a:gd name="connsiteX7" fmla="*/ 276689 w 276689"/>
                <a:gd name="connsiteY7" fmla="*/ 114279 h 227623"/>
                <a:gd name="connsiteX8" fmla="*/ 259170 w 276689"/>
                <a:gd name="connsiteY8" fmla="*/ 51871 h 227623"/>
                <a:gd name="connsiteX9" fmla="*/ 210790 w 276689"/>
                <a:gd name="connsiteY9" fmla="*/ 13155 h 227623"/>
                <a:gd name="connsiteX10" fmla="*/ 138781 w 276689"/>
                <a:gd name="connsiteY10" fmla="*/ 0 h 227623"/>
                <a:gd name="connsiteX11" fmla="*/ 66336 w 276689"/>
                <a:gd name="connsiteY11" fmla="*/ 13155 h 227623"/>
                <a:gd name="connsiteX12" fmla="*/ 17519 w 276689"/>
                <a:gd name="connsiteY12" fmla="*/ 51871 h 227623"/>
                <a:gd name="connsiteX13" fmla="*/ 97571 w 276689"/>
                <a:gd name="connsiteY13" fmla="*/ 51684 h 227623"/>
                <a:gd name="connsiteX14" fmla="*/ 138719 w 276689"/>
                <a:gd name="connsiteY14" fmla="*/ 43392 h 227623"/>
                <a:gd name="connsiteX15" fmla="*/ 179867 w 276689"/>
                <a:gd name="connsiteY15" fmla="*/ 51684 h 227623"/>
                <a:gd name="connsiteX16" fmla="*/ 208296 w 276689"/>
                <a:gd name="connsiteY16" fmla="*/ 75999 h 227623"/>
                <a:gd name="connsiteX17" fmla="*/ 218770 w 276689"/>
                <a:gd name="connsiteY17" fmla="*/ 114279 h 227623"/>
                <a:gd name="connsiteX18" fmla="*/ 208296 w 276689"/>
                <a:gd name="connsiteY18" fmla="*/ 152123 h 227623"/>
                <a:gd name="connsiteX19" fmla="*/ 179617 w 276689"/>
                <a:gd name="connsiteY19" fmla="*/ 175752 h 227623"/>
                <a:gd name="connsiteX20" fmla="*/ 138657 w 276689"/>
                <a:gd name="connsiteY20" fmla="*/ 183857 h 227623"/>
                <a:gd name="connsiteX21" fmla="*/ 97072 w 276689"/>
                <a:gd name="connsiteY21" fmla="*/ 175752 h 227623"/>
                <a:gd name="connsiteX22" fmla="*/ 68206 w 276689"/>
                <a:gd name="connsiteY22" fmla="*/ 152123 h 227623"/>
                <a:gd name="connsiteX23" fmla="*/ 57732 w 276689"/>
                <a:gd name="connsiteY23" fmla="*/ 114279 h 227623"/>
                <a:gd name="connsiteX24" fmla="*/ 68456 w 276689"/>
                <a:gd name="connsiteY24" fmla="*/ 75750 h 227623"/>
                <a:gd name="connsiteX25" fmla="*/ 97571 w 276689"/>
                <a:gd name="connsiteY25" fmla="*/ 51684 h 2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689" h="227623">
                  <a:moveTo>
                    <a:pt x="17519" y="51871"/>
                  </a:moveTo>
                  <a:cubicBezTo>
                    <a:pt x="5860" y="68954"/>
                    <a:pt x="0" y="89715"/>
                    <a:pt x="0" y="114279"/>
                  </a:cubicBezTo>
                  <a:cubicBezTo>
                    <a:pt x="0" y="138843"/>
                    <a:pt x="5860" y="159417"/>
                    <a:pt x="17519" y="176188"/>
                  </a:cubicBezTo>
                  <a:cubicBezTo>
                    <a:pt x="29178" y="192959"/>
                    <a:pt x="45450" y="205740"/>
                    <a:pt x="66336" y="214468"/>
                  </a:cubicBezTo>
                  <a:cubicBezTo>
                    <a:pt x="87222" y="223197"/>
                    <a:pt x="111349" y="227623"/>
                    <a:pt x="138781" y="227623"/>
                  </a:cubicBezTo>
                  <a:cubicBezTo>
                    <a:pt x="166213" y="227623"/>
                    <a:pt x="190216" y="223259"/>
                    <a:pt x="210790" y="214468"/>
                  </a:cubicBezTo>
                  <a:cubicBezTo>
                    <a:pt x="231364" y="205740"/>
                    <a:pt x="247512" y="192959"/>
                    <a:pt x="259170" y="176188"/>
                  </a:cubicBezTo>
                  <a:cubicBezTo>
                    <a:pt x="270829" y="159417"/>
                    <a:pt x="276689" y="138781"/>
                    <a:pt x="276689" y="114279"/>
                  </a:cubicBezTo>
                  <a:cubicBezTo>
                    <a:pt x="276689" y="89777"/>
                    <a:pt x="270829" y="68954"/>
                    <a:pt x="259170" y="51871"/>
                  </a:cubicBezTo>
                  <a:cubicBezTo>
                    <a:pt x="247512" y="34789"/>
                    <a:pt x="231364" y="21883"/>
                    <a:pt x="210790" y="13155"/>
                  </a:cubicBezTo>
                  <a:cubicBezTo>
                    <a:pt x="190216" y="4426"/>
                    <a:pt x="166213" y="0"/>
                    <a:pt x="138781" y="0"/>
                  </a:cubicBezTo>
                  <a:cubicBezTo>
                    <a:pt x="111349" y="0"/>
                    <a:pt x="87222" y="4364"/>
                    <a:pt x="66336" y="13155"/>
                  </a:cubicBezTo>
                  <a:cubicBezTo>
                    <a:pt x="45450" y="21883"/>
                    <a:pt x="29178" y="34789"/>
                    <a:pt x="17519" y="51871"/>
                  </a:cubicBezTo>
                  <a:close/>
                  <a:moveTo>
                    <a:pt x="97571" y="51684"/>
                  </a:moveTo>
                  <a:cubicBezTo>
                    <a:pt x="109853" y="46136"/>
                    <a:pt x="123569" y="43392"/>
                    <a:pt x="138719" y="43392"/>
                  </a:cubicBezTo>
                  <a:cubicBezTo>
                    <a:pt x="154181" y="43392"/>
                    <a:pt x="167897" y="46198"/>
                    <a:pt x="179867" y="51684"/>
                  </a:cubicBezTo>
                  <a:cubicBezTo>
                    <a:pt x="191837" y="57233"/>
                    <a:pt x="201314" y="65338"/>
                    <a:pt x="208296" y="75999"/>
                  </a:cubicBezTo>
                  <a:cubicBezTo>
                    <a:pt x="215279" y="86660"/>
                    <a:pt x="218770" y="99441"/>
                    <a:pt x="218770" y="114279"/>
                  </a:cubicBezTo>
                  <a:cubicBezTo>
                    <a:pt x="218770" y="129117"/>
                    <a:pt x="215279" y="141774"/>
                    <a:pt x="208296" y="152123"/>
                  </a:cubicBezTo>
                  <a:cubicBezTo>
                    <a:pt x="201314" y="162472"/>
                    <a:pt x="191712" y="170328"/>
                    <a:pt x="179617" y="175752"/>
                  </a:cubicBezTo>
                  <a:cubicBezTo>
                    <a:pt x="167522" y="181176"/>
                    <a:pt x="153869" y="183857"/>
                    <a:pt x="138657" y="183857"/>
                  </a:cubicBezTo>
                  <a:cubicBezTo>
                    <a:pt x="123195" y="183857"/>
                    <a:pt x="109354" y="181176"/>
                    <a:pt x="97072" y="175752"/>
                  </a:cubicBezTo>
                  <a:cubicBezTo>
                    <a:pt x="84790" y="170328"/>
                    <a:pt x="75189" y="162472"/>
                    <a:pt x="68206" y="152123"/>
                  </a:cubicBezTo>
                  <a:cubicBezTo>
                    <a:pt x="61223" y="141774"/>
                    <a:pt x="57732" y="129117"/>
                    <a:pt x="57732" y="114279"/>
                  </a:cubicBezTo>
                  <a:cubicBezTo>
                    <a:pt x="57732" y="99129"/>
                    <a:pt x="61286" y="86286"/>
                    <a:pt x="68456" y="75750"/>
                  </a:cubicBezTo>
                  <a:cubicBezTo>
                    <a:pt x="75625" y="65213"/>
                    <a:pt x="85351" y="57233"/>
                    <a:pt x="97571" y="51684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59" name="Forma Livre: Forma 18">
              <a:extLst>
                <a:ext uri="{FF2B5EF4-FFF2-40B4-BE49-F238E27FC236}">
                  <a16:creationId xmlns:a16="http://schemas.microsoft.com/office/drawing/2014/main" id="{C5CE83D7-0C20-4F46-AA23-64486FBA9ACA}"/>
                </a:ext>
              </a:extLst>
            </p:cNvPr>
            <p:cNvSpPr/>
            <p:nvPr/>
          </p:nvSpPr>
          <p:spPr>
            <a:xfrm>
              <a:off x="-5338905" y="2870758"/>
              <a:ext cx="265117" cy="227560"/>
            </a:xfrm>
            <a:custGeom>
              <a:avLst/>
              <a:gdLst>
                <a:gd name="connsiteX0" fmla="*/ 253310 w 265117"/>
                <a:gd name="connsiteY0" fmla="*/ 54552 h 227560"/>
                <a:gd name="connsiteX1" fmla="*/ 211039 w 265117"/>
                <a:gd name="connsiteY1" fmla="*/ 13591 h 227560"/>
                <a:gd name="connsiteX2" fmla="*/ 139654 w 265117"/>
                <a:gd name="connsiteY2" fmla="*/ 0 h 227560"/>
                <a:gd name="connsiteX3" fmla="*/ 66336 w 265117"/>
                <a:gd name="connsiteY3" fmla="*/ 13591 h 227560"/>
                <a:gd name="connsiteX4" fmla="*/ 17519 w 265117"/>
                <a:gd name="connsiteY4" fmla="*/ 52744 h 227560"/>
                <a:gd name="connsiteX5" fmla="*/ 0 w 265117"/>
                <a:gd name="connsiteY5" fmla="*/ 114217 h 227560"/>
                <a:gd name="connsiteX6" fmla="*/ 17956 w 265117"/>
                <a:gd name="connsiteY6" fmla="*/ 175502 h 227560"/>
                <a:gd name="connsiteX7" fmla="*/ 67832 w 265117"/>
                <a:gd name="connsiteY7" fmla="*/ 214219 h 227560"/>
                <a:gd name="connsiteX8" fmla="*/ 141399 w 265117"/>
                <a:gd name="connsiteY8" fmla="*/ 227561 h 227560"/>
                <a:gd name="connsiteX9" fmla="*/ 204431 w 265117"/>
                <a:gd name="connsiteY9" fmla="*/ 217523 h 227560"/>
                <a:gd name="connsiteX10" fmla="*/ 245392 w 265117"/>
                <a:gd name="connsiteY10" fmla="*/ 189967 h 227560"/>
                <a:gd name="connsiteX11" fmla="*/ 263970 w 265117"/>
                <a:gd name="connsiteY11" fmla="*/ 150128 h 227560"/>
                <a:gd name="connsiteX12" fmla="*/ 208795 w 265117"/>
                <a:gd name="connsiteY12" fmla="*/ 150128 h 227560"/>
                <a:gd name="connsiteX13" fmla="*/ 185353 w 265117"/>
                <a:gd name="connsiteY13" fmla="*/ 174443 h 227560"/>
                <a:gd name="connsiteX14" fmla="*/ 140028 w 265117"/>
                <a:gd name="connsiteY14" fmla="*/ 183857 h 227560"/>
                <a:gd name="connsiteX15" fmla="*/ 97758 w 265117"/>
                <a:gd name="connsiteY15" fmla="*/ 176001 h 227560"/>
                <a:gd name="connsiteX16" fmla="*/ 69765 w 265117"/>
                <a:gd name="connsiteY16" fmla="*/ 154554 h 227560"/>
                <a:gd name="connsiteX17" fmla="*/ 57295 w 265117"/>
                <a:gd name="connsiteY17" fmla="*/ 124379 h 227560"/>
                <a:gd name="connsiteX18" fmla="*/ 264781 w 265117"/>
                <a:gd name="connsiteY18" fmla="*/ 124379 h 227560"/>
                <a:gd name="connsiteX19" fmla="*/ 253310 w 265117"/>
                <a:gd name="connsiteY19" fmla="*/ 54552 h 227560"/>
                <a:gd name="connsiteX20" fmla="*/ 60475 w 265117"/>
                <a:gd name="connsiteY20" fmla="*/ 91149 h 227560"/>
                <a:gd name="connsiteX21" fmla="*/ 85850 w 265117"/>
                <a:gd name="connsiteY21" fmla="*/ 57233 h 227560"/>
                <a:gd name="connsiteX22" fmla="*/ 137035 w 265117"/>
                <a:gd name="connsiteY22" fmla="*/ 43455 h 227560"/>
                <a:gd name="connsiteX23" fmla="*/ 187597 w 265117"/>
                <a:gd name="connsiteY23" fmla="*/ 56360 h 227560"/>
                <a:gd name="connsiteX24" fmla="*/ 208421 w 265117"/>
                <a:gd name="connsiteY24" fmla="*/ 91149 h 227560"/>
                <a:gd name="connsiteX25" fmla="*/ 60475 w 265117"/>
                <a:gd name="connsiteY25" fmla="*/ 91149 h 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5117" h="227560">
                  <a:moveTo>
                    <a:pt x="253310" y="54552"/>
                  </a:moveTo>
                  <a:cubicBezTo>
                    <a:pt x="244145" y="36348"/>
                    <a:pt x="230055" y="22694"/>
                    <a:pt x="211039" y="13591"/>
                  </a:cubicBezTo>
                  <a:cubicBezTo>
                    <a:pt x="192086" y="4551"/>
                    <a:pt x="168270" y="0"/>
                    <a:pt x="139654" y="0"/>
                  </a:cubicBezTo>
                  <a:cubicBezTo>
                    <a:pt x="111661" y="0"/>
                    <a:pt x="87221" y="4551"/>
                    <a:pt x="66336" y="13591"/>
                  </a:cubicBezTo>
                  <a:cubicBezTo>
                    <a:pt x="45450" y="22631"/>
                    <a:pt x="29178" y="35724"/>
                    <a:pt x="17519" y="52744"/>
                  </a:cubicBezTo>
                  <a:cubicBezTo>
                    <a:pt x="5860" y="69827"/>
                    <a:pt x="0" y="90339"/>
                    <a:pt x="0" y="114217"/>
                  </a:cubicBezTo>
                  <a:cubicBezTo>
                    <a:pt x="0" y="138158"/>
                    <a:pt x="5985" y="158607"/>
                    <a:pt x="17956" y="175502"/>
                  </a:cubicBezTo>
                  <a:cubicBezTo>
                    <a:pt x="29926" y="192460"/>
                    <a:pt x="46572" y="205366"/>
                    <a:pt x="67832" y="214219"/>
                  </a:cubicBezTo>
                  <a:cubicBezTo>
                    <a:pt x="89154" y="223134"/>
                    <a:pt x="113656" y="227561"/>
                    <a:pt x="141399" y="227561"/>
                  </a:cubicBezTo>
                  <a:cubicBezTo>
                    <a:pt x="166213" y="227561"/>
                    <a:pt x="187223" y="224194"/>
                    <a:pt x="204431" y="217523"/>
                  </a:cubicBezTo>
                  <a:cubicBezTo>
                    <a:pt x="221638" y="210790"/>
                    <a:pt x="235292" y="201625"/>
                    <a:pt x="245392" y="189967"/>
                  </a:cubicBezTo>
                  <a:cubicBezTo>
                    <a:pt x="255429" y="178308"/>
                    <a:pt x="261664" y="165028"/>
                    <a:pt x="263970" y="150128"/>
                  </a:cubicBezTo>
                  <a:lnTo>
                    <a:pt x="208795" y="150128"/>
                  </a:lnTo>
                  <a:cubicBezTo>
                    <a:pt x="205304" y="160041"/>
                    <a:pt x="197510" y="168146"/>
                    <a:pt x="185353" y="174443"/>
                  </a:cubicBezTo>
                  <a:cubicBezTo>
                    <a:pt x="173258" y="180740"/>
                    <a:pt x="158108" y="183857"/>
                    <a:pt x="140028" y="183857"/>
                  </a:cubicBezTo>
                  <a:cubicBezTo>
                    <a:pt x="123693" y="183857"/>
                    <a:pt x="109603" y="181238"/>
                    <a:pt x="97758" y="176001"/>
                  </a:cubicBezTo>
                  <a:cubicBezTo>
                    <a:pt x="85912" y="170764"/>
                    <a:pt x="76622" y="163595"/>
                    <a:pt x="69765" y="154554"/>
                  </a:cubicBezTo>
                  <a:cubicBezTo>
                    <a:pt x="62906" y="145514"/>
                    <a:pt x="58729" y="135414"/>
                    <a:pt x="57295" y="124379"/>
                  </a:cubicBezTo>
                  <a:lnTo>
                    <a:pt x="264781" y="124379"/>
                  </a:lnTo>
                  <a:cubicBezTo>
                    <a:pt x="266340" y="96074"/>
                    <a:pt x="262474" y="72820"/>
                    <a:pt x="253310" y="54552"/>
                  </a:cubicBezTo>
                  <a:close/>
                  <a:moveTo>
                    <a:pt x="60475" y="91149"/>
                  </a:moveTo>
                  <a:cubicBezTo>
                    <a:pt x="64278" y="77745"/>
                    <a:pt x="72757" y="66398"/>
                    <a:pt x="85850" y="57233"/>
                  </a:cubicBezTo>
                  <a:cubicBezTo>
                    <a:pt x="99005" y="48068"/>
                    <a:pt x="116087" y="43455"/>
                    <a:pt x="137035" y="43455"/>
                  </a:cubicBezTo>
                  <a:cubicBezTo>
                    <a:pt x="158358" y="43455"/>
                    <a:pt x="175191" y="47757"/>
                    <a:pt x="187597" y="56360"/>
                  </a:cubicBezTo>
                  <a:cubicBezTo>
                    <a:pt x="200004" y="64964"/>
                    <a:pt x="206925" y="76560"/>
                    <a:pt x="208421" y="91149"/>
                  </a:cubicBezTo>
                  <a:lnTo>
                    <a:pt x="60475" y="91149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60" name="Forma Livre: Forma 19">
              <a:extLst>
                <a:ext uri="{FF2B5EF4-FFF2-40B4-BE49-F238E27FC236}">
                  <a16:creationId xmlns:a16="http://schemas.microsoft.com/office/drawing/2014/main" id="{E4D3DD1B-2FBD-42B6-94F0-308C5EB20B8F}"/>
                </a:ext>
              </a:extLst>
            </p:cNvPr>
            <p:cNvSpPr/>
            <p:nvPr/>
          </p:nvSpPr>
          <p:spPr>
            <a:xfrm>
              <a:off x="-7992016" y="3336292"/>
              <a:ext cx="333548" cy="314096"/>
            </a:xfrm>
            <a:custGeom>
              <a:avLst/>
              <a:gdLst>
                <a:gd name="connsiteX0" fmla="*/ 304121 w 333548"/>
                <a:gd name="connsiteY0" fmla="*/ 158233 h 314096"/>
                <a:gd name="connsiteX1" fmla="*/ 325755 w 333548"/>
                <a:gd name="connsiteY1" fmla="*/ 132983 h 314096"/>
                <a:gd name="connsiteX2" fmla="*/ 333548 w 333548"/>
                <a:gd name="connsiteY2" fmla="*/ 95139 h 314096"/>
                <a:gd name="connsiteX3" fmla="*/ 318524 w 333548"/>
                <a:gd name="connsiteY3" fmla="*/ 41023 h 314096"/>
                <a:gd name="connsiteX4" fmla="*/ 276503 w 333548"/>
                <a:gd name="connsiteY4" fmla="*/ 9975 h 314096"/>
                <a:gd name="connsiteX5" fmla="*/ 213160 w 333548"/>
                <a:gd name="connsiteY5" fmla="*/ 0 h 314096"/>
                <a:gd name="connsiteX6" fmla="*/ 0 w 333548"/>
                <a:gd name="connsiteY6" fmla="*/ 0 h 314096"/>
                <a:gd name="connsiteX7" fmla="*/ 0 w 333548"/>
                <a:gd name="connsiteY7" fmla="*/ 314096 h 314096"/>
                <a:gd name="connsiteX8" fmla="*/ 64590 w 333548"/>
                <a:gd name="connsiteY8" fmla="*/ 314096 h 314096"/>
                <a:gd name="connsiteX9" fmla="*/ 64590 w 333548"/>
                <a:gd name="connsiteY9" fmla="*/ 198072 h 314096"/>
                <a:gd name="connsiteX10" fmla="*/ 186475 w 333548"/>
                <a:gd name="connsiteY10" fmla="*/ 198072 h 314096"/>
                <a:gd name="connsiteX11" fmla="*/ 233297 w 333548"/>
                <a:gd name="connsiteY11" fmla="*/ 201937 h 314096"/>
                <a:gd name="connsiteX12" fmla="*/ 255866 w 333548"/>
                <a:gd name="connsiteY12" fmla="*/ 215778 h 314096"/>
                <a:gd name="connsiteX13" fmla="*/ 262163 w 333548"/>
                <a:gd name="connsiteY13" fmla="*/ 243708 h 314096"/>
                <a:gd name="connsiteX14" fmla="*/ 262163 w 333548"/>
                <a:gd name="connsiteY14" fmla="*/ 314096 h 314096"/>
                <a:gd name="connsiteX15" fmla="*/ 326753 w 333548"/>
                <a:gd name="connsiteY15" fmla="*/ 314096 h 314096"/>
                <a:gd name="connsiteX16" fmla="*/ 326753 w 333548"/>
                <a:gd name="connsiteY16" fmla="*/ 239344 h 314096"/>
                <a:gd name="connsiteX17" fmla="*/ 315842 w 333548"/>
                <a:gd name="connsiteY17" fmla="*/ 199755 h 314096"/>
                <a:gd name="connsiteX18" fmla="*/ 283049 w 333548"/>
                <a:gd name="connsiteY18" fmla="*/ 181301 h 314096"/>
                <a:gd name="connsiteX19" fmla="*/ 254557 w 333548"/>
                <a:gd name="connsiteY19" fmla="*/ 177061 h 314096"/>
                <a:gd name="connsiteX20" fmla="*/ 272388 w 333548"/>
                <a:gd name="connsiteY20" fmla="*/ 173009 h 314096"/>
                <a:gd name="connsiteX21" fmla="*/ 304121 w 333548"/>
                <a:gd name="connsiteY21" fmla="*/ 158233 h 314096"/>
                <a:gd name="connsiteX22" fmla="*/ 254619 w 333548"/>
                <a:gd name="connsiteY22" fmla="*/ 134417 h 314096"/>
                <a:gd name="connsiteX23" fmla="*/ 213097 w 333548"/>
                <a:gd name="connsiteY23" fmla="*/ 147509 h 314096"/>
                <a:gd name="connsiteX24" fmla="*/ 64528 w 333548"/>
                <a:gd name="connsiteY24" fmla="*/ 147509 h 314096"/>
                <a:gd name="connsiteX25" fmla="*/ 64528 w 333548"/>
                <a:gd name="connsiteY25" fmla="*/ 55300 h 314096"/>
                <a:gd name="connsiteX26" fmla="*/ 213097 w 333548"/>
                <a:gd name="connsiteY26" fmla="*/ 55300 h 314096"/>
                <a:gd name="connsiteX27" fmla="*/ 254619 w 333548"/>
                <a:gd name="connsiteY27" fmla="*/ 66460 h 314096"/>
                <a:gd name="connsiteX28" fmla="*/ 268958 w 333548"/>
                <a:gd name="connsiteY28" fmla="*/ 99005 h 314096"/>
                <a:gd name="connsiteX29" fmla="*/ 254619 w 333548"/>
                <a:gd name="connsiteY29" fmla="*/ 134417 h 3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3548" h="314096">
                  <a:moveTo>
                    <a:pt x="304121" y="158233"/>
                  </a:moveTo>
                  <a:cubicBezTo>
                    <a:pt x="313348" y="151749"/>
                    <a:pt x="320518" y="143332"/>
                    <a:pt x="325755" y="132983"/>
                  </a:cubicBezTo>
                  <a:cubicBezTo>
                    <a:pt x="330930" y="122633"/>
                    <a:pt x="333548" y="109977"/>
                    <a:pt x="333548" y="95139"/>
                  </a:cubicBezTo>
                  <a:cubicBezTo>
                    <a:pt x="333548" y="73131"/>
                    <a:pt x="328499" y="55051"/>
                    <a:pt x="318524" y="41023"/>
                  </a:cubicBezTo>
                  <a:cubicBezTo>
                    <a:pt x="308486" y="26933"/>
                    <a:pt x="294520" y="16584"/>
                    <a:pt x="276503" y="9975"/>
                  </a:cubicBezTo>
                  <a:cubicBezTo>
                    <a:pt x="258547" y="3367"/>
                    <a:pt x="237412" y="0"/>
                    <a:pt x="213160" y="0"/>
                  </a:cubicBezTo>
                  <a:lnTo>
                    <a:pt x="0" y="0"/>
                  </a:lnTo>
                  <a:lnTo>
                    <a:pt x="0" y="314096"/>
                  </a:lnTo>
                  <a:lnTo>
                    <a:pt x="64590" y="314096"/>
                  </a:lnTo>
                  <a:lnTo>
                    <a:pt x="64590" y="198072"/>
                  </a:lnTo>
                  <a:lnTo>
                    <a:pt x="186475" y="198072"/>
                  </a:lnTo>
                  <a:cubicBezTo>
                    <a:pt x="206863" y="198072"/>
                    <a:pt x="222449" y="199381"/>
                    <a:pt x="233297" y="201937"/>
                  </a:cubicBezTo>
                  <a:cubicBezTo>
                    <a:pt x="244145" y="204555"/>
                    <a:pt x="251689" y="209169"/>
                    <a:pt x="255866" y="215778"/>
                  </a:cubicBezTo>
                  <a:cubicBezTo>
                    <a:pt x="260043" y="222386"/>
                    <a:pt x="262163" y="231738"/>
                    <a:pt x="262163" y="243708"/>
                  </a:cubicBezTo>
                  <a:lnTo>
                    <a:pt x="262163" y="314096"/>
                  </a:lnTo>
                  <a:lnTo>
                    <a:pt x="326753" y="314096"/>
                  </a:lnTo>
                  <a:lnTo>
                    <a:pt x="326753" y="239344"/>
                  </a:lnTo>
                  <a:cubicBezTo>
                    <a:pt x="326753" y="221887"/>
                    <a:pt x="323137" y="208670"/>
                    <a:pt x="315842" y="199755"/>
                  </a:cubicBezTo>
                  <a:cubicBezTo>
                    <a:pt x="308548" y="190839"/>
                    <a:pt x="297637" y="184730"/>
                    <a:pt x="283049" y="181301"/>
                  </a:cubicBezTo>
                  <a:cubicBezTo>
                    <a:pt x="274882" y="179368"/>
                    <a:pt x="265280" y="177996"/>
                    <a:pt x="254557" y="177061"/>
                  </a:cubicBezTo>
                  <a:cubicBezTo>
                    <a:pt x="260667" y="176001"/>
                    <a:pt x="266652" y="174630"/>
                    <a:pt x="272388" y="173009"/>
                  </a:cubicBezTo>
                  <a:cubicBezTo>
                    <a:pt x="284296" y="169642"/>
                    <a:pt x="294894" y="164717"/>
                    <a:pt x="304121" y="158233"/>
                  </a:cubicBezTo>
                  <a:close/>
                  <a:moveTo>
                    <a:pt x="254619" y="134417"/>
                  </a:moveTo>
                  <a:cubicBezTo>
                    <a:pt x="245080" y="143145"/>
                    <a:pt x="231240" y="147509"/>
                    <a:pt x="213097" y="147509"/>
                  </a:cubicBezTo>
                  <a:lnTo>
                    <a:pt x="64528" y="147509"/>
                  </a:lnTo>
                  <a:lnTo>
                    <a:pt x="64528" y="55300"/>
                  </a:lnTo>
                  <a:lnTo>
                    <a:pt x="213097" y="55300"/>
                  </a:lnTo>
                  <a:cubicBezTo>
                    <a:pt x="231240" y="55300"/>
                    <a:pt x="245080" y="59041"/>
                    <a:pt x="254619" y="66460"/>
                  </a:cubicBezTo>
                  <a:cubicBezTo>
                    <a:pt x="264158" y="73942"/>
                    <a:pt x="268958" y="84727"/>
                    <a:pt x="268958" y="99005"/>
                  </a:cubicBezTo>
                  <a:cubicBezTo>
                    <a:pt x="268958" y="113843"/>
                    <a:pt x="264158" y="125688"/>
                    <a:pt x="254619" y="13441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61" name="Forma Livre: Forma 20">
              <a:extLst>
                <a:ext uri="{FF2B5EF4-FFF2-40B4-BE49-F238E27FC236}">
                  <a16:creationId xmlns:a16="http://schemas.microsoft.com/office/drawing/2014/main" id="{0982BB32-A3D1-4268-9CD4-7312BF50845A}"/>
                </a:ext>
              </a:extLst>
            </p:cNvPr>
            <p:cNvSpPr/>
            <p:nvPr/>
          </p:nvSpPr>
          <p:spPr>
            <a:xfrm>
              <a:off x="-7613267" y="3403687"/>
              <a:ext cx="293980" cy="252374"/>
            </a:xfrm>
            <a:custGeom>
              <a:avLst/>
              <a:gdLst>
                <a:gd name="connsiteX0" fmla="*/ 292650 w 293980"/>
                <a:gd name="connsiteY0" fmla="*/ 166525 h 252374"/>
                <a:gd name="connsiteX1" fmla="*/ 231489 w 293980"/>
                <a:gd name="connsiteY1" fmla="*/ 166525 h 252374"/>
                <a:gd name="connsiteX2" fmla="*/ 205491 w 293980"/>
                <a:gd name="connsiteY2" fmla="*/ 193458 h 252374"/>
                <a:gd name="connsiteX3" fmla="*/ 155240 w 293980"/>
                <a:gd name="connsiteY3" fmla="*/ 203870 h 252374"/>
                <a:gd name="connsiteX4" fmla="*/ 108419 w 293980"/>
                <a:gd name="connsiteY4" fmla="*/ 195141 h 252374"/>
                <a:gd name="connsiteX5" fmla="*/ 77371 w 293980"/>
                <a:gd name="connsiteY5" fmla="*/ 171325 h 252374"/>
                <a:gd name="connsiteX6" fmla="*/ 63530 w 293980"/>
                <a:gd name="connsiteY6" fmla="*/ 137846 h 252374"/>
                <a:gd name="connsiteX7" fmla="*/ 293648 w 293980"/>
                <a:gd name="connsiteY7" fmla="*/ 137846 h 252374"/>
                <a:gd name="connsiteX8" fmla="*/ 280804 w 293980"/>
                <a:gd name="connsiteY8" fmla="*/ 60413 h 252374"/>
                <a:gd name="connsiteX9" fmla="*/ 233983 w 293980"/>
                <a:gd name="connsiteY9" fmla="*/ 15025 h 252374"/>
                <a:gd name="connsiteX10" fmla="*/ 154867 w 293980"/>
                <a:gd name="connsiteY10" fmla="*/ 0 h 252374"/>
                <a:gd name="connsiteX11" fmla="*/ 73568 w 293980"/>
                <a:gd name="connsiteY11" fmla="*/ 15025 h 252374"/>
                <a:gd name="connsiteX12" fmla="*/ 19452 w 293980"/>
                <a:gd name="connsiteY12" fmla="*/ 58480 h 252374"/>
                <a:gd name="connsiteX13" fmla="*/ 0 w 293980"/>
                <a:gd name="connsiteY13" fmla="*/ 126686 h 252374"/>
                <a:gd name="connsiteX14" fmla="*/ 19889 w 293980"/>
                <a:gd name="connsiteY14" fmla="*/ 194642 h 252374"/>
                <a:gd name="connsiteX15" fmla="*/ 75251 w 293980"/>
                <a:gd name="connsiteY15" fmla="*/ 237598 h 252374"/>
                <a:gd name="connsiteX16" fmla="*/ 156799 w 293980"/>
                <a:gd name="connsiteY16" fmla="*/ 252374 h 252374"/>
                <a:gd name="connsiteX17" fmla="*/ 226688 w 293980"/>
                <a:gd name="connsiteY17" fmla="*/ 241215 h 252374"/>
                <a:gd name="connsiteX18" fmla="*/ 272076 w 293980"/>
                <a:gd name="connsiteY18" fmla="*/ 210603 h 252374"/>
                <a:gd name="connsiteX19" fmla="*/ 292650 w 293980"/>
                <a:gd name="connsiteY19" fmla="*/ 166525 h 252374"/>
                <a:gd name="connsiteX20" fmla="*/ 95077 w 293980"/>
                <a:gd name="connsiteY20" fmla="*/ 63405 h 252374"/>
                <a:gd name="connsiteX21" fmla="*/ 151873 w 293980"/>
                <a:gd name="connsiteY21" fmla="*/ 48131 h 252374"/>
                <a:gd name="connsiteX22" fmla="*/ 207923 w 293980"/>
                <a:gd name="connsiteY22" fmla="*/ 62470 h 252374"/>
                <a:gd name="connsiteX23" fmla="*/ 230990 w 293980"/>
                <a:gd name="connsiteY23" fmla="*/ 101062 h 252374"/>
                <a:gd name="connsiteX24" fmla="*/ 66897 w 293980"/>
                <a:gd name="connsiteY24" fmla="*/ 101062 h 252374"/>
                <a:gd name="connsiteX25" fmla="*/ 95077 w 293980"/>
                <a:gd name="connsiteY25" fmla="*/ 63405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980" h="252374">
                  <a:moveTo>
                    <a:pt x="292650" y="166525"/>
                  </a:moveTo>
                  <a:lnTo>
                    <a:pt x="231489" y="166525"/>
                  </a:lnTo>
                  <a:cubicBezTo>
                    <a:pt x="227623" y="177560"/>
                    <a:pt x="218957" y="186538"/>
                    <a:pt x="205491" y="193458"/>
                  </a:cubicBezTo>
                  <a:cubicBezTo>
                    <a:pt x="192087" y="200441"/>
                    <a:pt x="175315" y="203870"/>
                    <a:pt x="155240" y="203870"/>
                  </a:cubicBezTo>
                  <a:cubicBezTo>
                    <a:pt x="137098" y="203870"/>
                    <a:pt x="121511" y="200939"/>
                    <a:pt x="108419" y="195141"/>
                  </a:cubicBezTo>
                  <a:cubicBezTo>
                    <a:pt x="95326" y="189343"/>
                    <a:pt x="84914" y="181363"/>
                    <a:pt x="77371" y="171325"/>
                  </a:cubicBezTo>
                  <a:cubicBezTo>
                    <a:pt x="69765" y="161288"/>
                    <a:pt x="65151" y="150128"/>
                    <a:pt x="63530" y="137846"/>
                  </a:cubicBezTo>
                  <a:lnTo>
                    <a:pt x="293648" y="137846"/>
                  </a:lnTo>
                  <a:cubicBezTo>
                    <a:pt x="295268" y="106424"/>
                    <a:pt x="290967" y="80613"/>
                    <a:pt x="280804" y="60413"/>
                  </a:cubicBezTo>
                  <a:cubicBezTo>
                    <a:pt x="270579" y="40213"/>
                    <a:pt x="254993" y="25063"/>
                    <a:pt x="233983" y="15025"/>
                  </a:cubicBezTo>
                  <a:cubicBezTo>
                    <a:pt x="212910" y="4988"/>
                    <a:pt x="186538" y="0"/>
                    <a:pt x="154867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8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7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3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173" y="197760"/>
                    <a:pt x="290094" y="183046"/>
                    <a:pt x="292650" y="166525"/>
                  </a:cubicBezTo>
                  <a:close/>
                  <a:moveTo>
                    <a:pt x="95077" y="63405"/>
                  </a:moveTo>
                  <a:cubicBezTo>
                    <a:pt x="109666" y="53180"/>
                    <a:pt x="128556" y="48131"/>
                    <a:pt x="151873" y="48131"/>
                  </a:cubicBezTo>
                  <a:cubicBezTo>
                    <a:pt x="175503" y="48131"/>
                    <a:pt x="194206" y="52931"/>
                    <a:pt x="207923" y="62470"/>
                  </a:cubicBezTo>
                  <a:cubicBezTo>
                    <a:pt x="221701" y="72009"/>
                    <a:pt x="229369" y="84914"/>
                    <a:pt x="230990" y="101062"/>
                  </a:cubicBezTo>
                  <a:lnTo>
                    <a:pt x="66897" y="101062"/>
                  </a:lnTo>
                  <a:cubicBezTo>
                    <a:pt x="71136" y="86099"/>
                    <a:pt x="80488" y="73568"/>
                    <a:pt x="95077" y="6340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62" name="Forma Livre: Forma 21">
              <a:extLst>
                <a:ext uri="{FF2B5EF4-FFF2-40B4-BE49-F238E27FC236}">
                  <a16:creationId xmlns:a16="http://schemas.microsoft.com/office/drawing/2014/main" id="{5FFFF095-B7AC-442D-866A-65CC921078EF}"/>
                </a:ext>
              </a:extLst>
            </p:cNvPr>
            <p:cNvSpPr/>
            <p:nvPr/>
          </p:nvSpPr>
          <p:spPr>
            <a:xfrm>
              <a:off x="-7270413" y="3403750"/>
              <a:ext cx="235774" cy="252375"/>
            </a:xfrm>
            <a:custGeom>
              <a:avLst/>
              <a:gdLst>
                <a:gd name="connsiteX0" fmla="*/ 184339 w 235774"/>
                <a:gd name="connsiteY0" fmla="*/ 243895 h 252375"/>
                <a:gd name="connsiteX1" fmla="*/ 222432 w 235774"/>
                <a:gd name="connsiteY1" fmla="*/ 219394 h 252375"/>
                <a:gd name="connsiteX2" fmla="*/ 235774 w 235774"/>
                <a:gd name="connsiteY2" fmla="*/ 180054 h 252375"/>
                <a:gd name="connsiteX3" fmla="*/ 227794 w 235774"/>
                <a:gd name="connsiteY3" fmla="*/ 148756 h 252375"/>
                <a:gd name="connsiteX4" fmla="*/ 206160 w 235774"/>
                <a:gd name="connsiteY4" fmla="*/ 128868 h 252375"/>
                <a:gd name="connsiteX5" fmla="*/ 175361 w 235774"/>
                <a:gd name="connsiteY5" fmla="*/ 116461 h 252375"/>
                <a:gd name="connsiteX6" fmla="*/ 139201 w 235774"/>
                <a:gd name="connsiteY6" fmla="*/ 107733 h 252375"/>
                <a:gd name="connsiteX7" fmla="*/ 102043 w 235774"/>
                <a:gd name="connsiteY7" fmla="*/ 100438 h 252375"/>
                <a:gd name="connsiteX8" fmla="*/ 79723 w 235774"/>
                <a:gd name="connsiteY8" fmla="*/ 91461 h 252375"/>
                <a:gd name="connsiteX9" fmla="*/ 72180 w 235774"/>
                <a:gd name="connsiteY9" fmla="*/ 75687 h 252375"/>
                <a:gd name="connsiteX10" fmla="*/ 84337 w 235774"/>
                <a:gd name="connsiteY10" fmla="*/ 55799 h 252375"/>
                <a:gd name="connsiteX11" fmla="*/ 120248 w 235774"/>
                <a:gd name="connsiteY11" fmla="*/ 48505 h 252375"/>
                <a:gd name="connsiteX12" fmla="*/ 156159 w 235774"/>
                <a:gd name="connsiteY12" fmla="*/ 56485 h 252375"/>
                <a:gd name="connsiteX13" fmla="*/ 171683 w 235774"/>
                <a:gd name="connsiteY13" fmla="*/ 82483 h 252375"/>
                <a:gd name="connsiteX14" fmla="*/ 227482 w 235774"/>
                <a:gd name="connsiteY14" fmla="*/ 82483 h 252375"/>
                <a:gd name="connsiteX15" fmla="*/ 215574 w 235774"/>
                <a:gd name="connsiteY15" fmla="*/ 39527 h 252375"/>
                <a:gd name="connsiteX16" fmla="*/ 179913 w 235774"/>
                <a:gd name="connsiteY16" fmla="*/ 10412 h 252375"/>
                <a:gd name="connsiteX17" fmla="*/ 120185 w 235774"/>
                <a:gd name="connsiteY17" fmla="*/ 0 h 252375"/>
                <a:gd name="connsiteX18" fmla="*/ 75733 w 235774"/>
                <a:gd name="connsiteY18" fmla="*/ 4863 h 252375"/>
                <a:gd name="connsiteX19" fmla="*/ 39822 w 235774"/>
                <a:gd name="connsiteY19" fmla="*/ 18953 h 252375"/>
                <a:gd name="connsiteX20" fmla="*/ 16006 w 235774"/>
                <a:gd name="connsiteY20" fmla="*/ 41772 h 252375"/>
                <a:gd name="connsiteX21" fmla="*/ 7527 w 235774"/>
                <a:gd name="connsiteY21" fmla="*/ 72819 h 252375"/>
                <a:gd name="connsiteX22" fmla="*/ 16006 w 235774"/>
                <a:gd name="connsiteY22" fmla="*/ 103182 h 252375"/>
                <a:gd name="connsiteX23" fmla="*/ 39074 w 235774"/>
                <a:gd name="connsiteY23" fmla="*/ 123569 h 252375"/>
                <a:gd name="connsiteX24" fmla="*/ 72553 w 235774"/>
                <a:gd name="connsiteY24" fmla="*/ 136412 h 252375"/>
                <a:gd name="connsiteX25" fmla="*/ 111894 w 235774"/>
                <a:gd name="connsiteY25" fmla="*/ 144642 h 252375"/>
                <a:gd name="connsiteX26" fmla="*/ 145373 w 235774"/>
                <a:gd name="connsiteY26" fmla="*/ 150938 h 252375"/>
                <a:gd name="connsiteX27" fmla="*/ 164763 w 235774"/>
                <a:gd name="connsiteY27" fmla="*/ 159916 h 252375"/>
                <a:gd name="connsiteX28" fmla="*/ 171059 w 235774"/>
                <a:gd name="connsiteY28" fmla="*/ 175689 h 252375"/>
                <a:gd name="connsiteX29" fmla="*/ 167194 w 235774"/>
                <a:gd name="connsiteY29" fmla="*/ 190465 h 252375"/>
                <a:gd name="connsiteX30" fmla="*/ 153104 w 235774"/>
                <a:gd name="connsiteY30" fmla="*/ 200440 h 252375"/>
                <a:gd name="connsiteX31" fmla="*/ 124488 w 235774"/>
                <a:gd name="connsiteY31" fmla="*/ 203807 h 252375"/>
                <a:gd name="connsiteX32" fmla="*/ 80534 w 235774"/>
                <a:gd name="connsiteY32" fmla="*/ 193395 h 252375"/>
                <a:gd name="connsiteX33" fmla="*/ 58463 w 235774"/>
                <a:gd name="connsiteY33" fmla="*/ 166462 h 252375"/>
                <a:gd name="connsiteX34" fmla="*/ 233 w 235774"/>
                <a:gd name="connsiteY34" fmla="*/ 166462 h 252375"/>
                <a:gd name="connsiteX35" fmla="*/ 2166 w 235774"/>
                <a:gd name="connsiteY35" fmla="*/ 183919 h 252375"/>
                <a:gd name="connsiteX36" fmla="*/ 13076 w 235774"/>
                <a:gd name="connsiteY36" fmla="*/ 206488 h 252375"/>
                <a:gd name="connsiteX37" fmla="*/ 35645 w 235774"/>
                <a:gd name="connsiteY37" fmla="*/ 228808 h 252375"/>
                <a:gd name="connsiteX38" fmla="*/ 72304 w 235774"/>
                <a:gd name="connsiteY38" fmla="*/ 245828 h 252375"/>
                <a:gd name="connsiteX39" fmla="*/ 124986 w 235774"/>
                <a:gd name="connsiteY39" fmla="*/ 252374 h 252375"/>
                <a:gd name="connsiteX40" fmla="*/ 184339 w 235774"/>
                <a:gd name="connsiteY40" fmla="*/ 243895 h 25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5774" h="252375">
                  <a:moveTo>
                    <a:pt x="184339" y="243895"/>
                  </a:moveTo>
                  <a:cubicBezTo>
                    <a:pt x="200861" y="238222"/>
                    <a:pt x="213516" y="230055"/>
                    <a:pt x="222432" y="219394"/>
                  </a:cubicBezTo>
                  <a:cubicBezTo>
                    <a:pt x="231348" y="208732"/>
                    <a:pt x="235774" y="195578"/>
                    <a:pt x="235774" y="180054"/>
                  </a:cubicBezTo>
                  <a:cubicBezTo>
                    <a:pt x="235774" y="167460"/>
                    <a:pt x="233093" y="156986"/>
                    <a:pt x="227794" y="148756"/>
                  </a:cubicBezTo>
                  <a:cubicBezTo>
                    <a:pt x="222494" y="140527"/>
                    <a:pt x="215262" y="133856"/>
                    <a:pt x="206160" y="128868"/>
                  </a:cubicBezTo>
                  <a:cubicBezTo>
                    <a:pt x="197119" y="123818"/>
                    <a:pt x="186833" y="119703"/>
                    <a:pt x="175361" y="116461"/>
                  </a:cubicBezTo>
                  <a:cubicBezTo>
                    <a:pt x="163890" y="113219"/>
                    <a:pt x="151795" y="110352"/>
                    <a:pt x="139201" y="107733"/>
                  </a:cubicBezTo>
                  <a:cubicBezTo>
                    <a:pt x="124300" y="105177"/>
                    <a:pt x="111956" y="102745"/>
                    <a:pt x="102043" y="100438"/>
                  </a:cubicBezTo>
                  <a:cubicBezTo>
                    <a:pt x="92192" y="98194"/>
                    <a:pt x="84711" y="95201"/>
                    <a:pt x="79723" y="91461"/>
                  </a:cubicBezTo>
                  <a:cubicBezTo>
                    <a:pt x="74674" y="87720"/>
                    <a:pt x="72180" y="82483"/>
                    <a:pt x="72180" y="75687"/>
                  </a:cubicBezTo>
                  <a:cubicBezTo>
                    <a:pt x="72180" y="67271"/>
                    <a:pt x="76232" y="60662"/>
                    <a:pt x="84337" y="55799"/>
                  </a:cubicBezTo>
                  <a:cubicBezTo>
                    <a:pt x="92442" y="50936"/>
                    <a:pt x="104412" y="48505"/>
                    <a:pt x="120248" y="48505"/>
                  </a:cubicBezTo>
                  <a:cubicBezTo>
                    <a:pt x="136457" y="48505"/>
                    <a:pt x="148428" y="51185"/>
                    <a:pt x="156159" y="56485"/>
                  </a:cubicBezTo>
                  <a:cubicBezTo>
                    <a:pt x="163952" y="61847"/>
                    <a:pt x="169126" y="70513"/>
                    <a:pt x="171683" y="82483"/>
                  </a:cubicBezTo>
                  <a:lnTo>
                    <a:pt x="227482" y="82483"/>
                  </a:lnTo>
                  <a:cubicBezTo>
                    <a:pt x="227482" y="66273"/>
                    <a:pt x="223492" y="51996"/>
                    <a:pt x="215574" y="39527"/>
                  </a:cubicBezTo>
                  <a:cubicBezTo>
                    <a:pt x="207656" y="27058"/>
                    <a:pt x="195748" y="17332"/>
                    <a:pt x="179913" y="10412"/>
                  </a:cubicBezTo>
                  <a:cubicBezTo>
                    <a:pt x="164077" y="3491"/>
                    <a:pt x="144126" y="0"/>
                    <a:pt x="120185" y="0"/>
                  </a:cubicBezTo>
                  <a:cubicBezTo>
                    <a:pt x="104350" y="0"/>
                    <a:pt x="89512" y="1621"/>
                    <a:pt x="75733" y="4863"/>
                  </a:cubicBezTo>
                  <a:cubicBezTo>
                    <a:pt x="61955" y="8105"/>
                    <a:pt x="49984" y="12781"/>
                    <a:pt x="39822" y="18953"/>
                  </a:cubicBezTo>
                  <a:cubicBezTo>
                    <a:pt x="29597" y="25125"/>
                    <a:pt x="21680" y="32731"/>
                    <a:pt x="16006" y="41772"/>
                  </a:cubicBezTo>
                  <a:cubicBezTo>
                    <a:pt x="10333" y="50811"/>
                    <a:pt x="7527" y="61223"/>
                    <a:pt x="7527" y="72819"/>
                  </a:cubicBezTo>
                  <a:cubicBezTo>
                    <a:pt x="7527" y="84790"/>
                    <a:pt x="10333" y="94890"/>
                    <a:pt x="16006" y="103182"/>
                  </a:cubicBezTo>
                  <a:cubicBezTo>
                    <a:pt x="21680" y="111411"/>
                    <a:pt x="29348" y="118207"/>
                    <a:pt x="39074" y="123569"/>
                  </a:cubicBezTo>
                  <a:cubicBezTo>
                    <a:pt x="48800" y="128930"/>
                    <a:pt x="59959" y="133232"/>
                    <a:pt x="72553" y="136412"/>
                  </a:cubicBezTo>
                  <a:cubicBezTo>
                    <a:pt x="85210" y="139654"/>
                    <a:pt x="98302" y="142397"/>
                    <a:pt x="111894" y="144642"/>
                  </a:cubicBezTo>
                  <a:cubicBezTo>
                    <a:pt x="125485" y="146574"/>
                    <a:pt x="136645" y="148694"/>
                    <a:pt x="145373" y="150938"/>
                  </a:cubicBezTo>
                  <a:cubicBezTo>
                    <a:pt x="154102" y="153183"/>
                    <a:pt x="160585" y="156175"/>
                    <a:pt x="164763" y="159916"/>
                  </a:cubicBezTo>
                  <a:cubicBezTo>
                    <a:pt x="168940" y="163657"/>
                    <a:pt x="171059" y="168894"/>
                    <a:pt x="171059" y="175689"/>
                  </a:cubicBezTo>
                  <a:cubicBezTo>
                    <a:pt x="171059" y="181176"/>
                    <a:pt x="169750" y="186101"/>
                    <a:pt x="167194" y="190465"/>
                  </a:cubicBezTo>
                  <a:cubicBezTo>
                    <a:pt x="164575" y="194830"/>
                    <a:pt x="159899" y="198134"/>
                    <a:pt x="153104" y="200440"/>
                  </a:cubicBezTo>
                  <a:cubicBezTo>
                    <a:pt x="146309" y="202747"/>
                    <a:pt x="136769" y="203807"/>
                    <a:pt x="124488" y="203807"/>
                  </a:cubicBezTo>
                  <a:cubicBezTo>
                    <a:pt x="106345" y="203807"/>
                    <a:pt x="91694" y="200316"/>
                    <a:pt x="80534" y="193395"/>
                  </a:cubicBezTo>
                  <a:cubicBezTo>
                    <a:pt x="69374" y="186413"/>
                    <a:pt x="62017" y="177435"/>
                    <a:pt x="58463" y="166462"/>
                  </a:cubicBezTo>
                  <a:lnTo>
                    <a:pt x="233" y="166462"/>
                  </a:lnTo>
                  <a:cubicBezTo>
                    <a:pt x="-391" y="171014"/>
                    <a:pt x="233" y="176812"/>
                    <a:pt x="2166" y="183919"/>
                  </a:cubicBezTo>
                  <a:cubicBezTo>
                    <a:pt x="4098" y="191027"/>
                    <a:pt x="7776" y="198570"/>
                    <a:pt x="13076" y="206488"/>
                  </a:cubicBezTo>
                  <a:cubicBezTo>
                    <a:pt x="18376" y="214406"/>
                    <a:pt x="25919" y="221887"/>
                    <a:pt x="35645" y="228808"/>
                  </a:cubicBezTo>
                  <a:cubicBezTo>
                    <a:pt x="45371" y="235791"/>
                    <a:pt x="57591" y="241401"/>
                    <a:pt x="72304" y="245828"/>
                  </a:cubicBezTo>
                  <a:cubicBezTo>
                    <a:pt x="87018" y="250192"/>
                    <a:pt x="104599" y="252374"/>
                    <a:pt x="124986" y="252374"/>
                  </a:cubicBezTo>
                  <a:cubicBezTo>
                    <a:pt x="148054" y="252437"/>
                    <a:pt x="167817" y="249569"/>
                    <a:pt x="184339" y="24389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63" name="Forma Livre: Forma 22">
              <a:extLst>
                <a:ext uri="{FF2B5EF4-FFF2-40B4-BE49-F238E27FC236}">
                  <a16:creationId xmlns:a16="http://schemas.microsoft.com/office/drawing/2014/main" id="{0A1C5CE4-84DC-4388-BCC5-3BA056EC3FED}"/>
                </a:ext>
              </a:extLst>
            </p:cNvPr>
            <p:cNvSpPr/>
            <p:nvPr/>
          </p:nvSpPr>
          <p:spPr>
            <a:xfrm>
              <a:off x="-6970548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64" name="Forma Livre: Forma 23">
              <a:extLst>
                <a:ext uri="{FF2B5EF4-FFF2-40B4-BE49-F238E27FC236}">
                  <a16:creationId xmlns:a16="http://schemas.microsoft.com/office/drawing/2014/main" id="{32F9B858-3CFA-4659-897C-129118147F00}"/>
                </a:ext>
              </a:extLst>
            </p:cNvPr>
            <p:cNvSpPr/>
            <p:nvPr/>
          </p:nvSpPr>
          <p:spPr>
            <a:xfrm>
              <a:off x="-6975411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65" name="Forma Livre: Forma 24">
              <a:extLst>
                <a:ext uri="{FF2B5EF4-FFF2-40B4-BE49-F238E27FC236}">
                  <a16:creationId xmlns:a16="http://schemas.microsoft.com/office/drawing/2014/main" id="{3E1BA266-0F63-4E1C-9D6D-EBC721E1AEDC}"/>
                </a:ext>
              </a:extLst>
            </p:cNvPr>
            <p:cNvSpPr/>
            <p:nvPr/>
          </p:nvSpPr>
          <p:spPr>
            <a:xfrm>
              <a:off x="-6827340" y="3311977"/>
              <a:ext cx="63093" cy="338411"/>
            </a:xfrm>
            <a:custGeom>
              <a:avLst/>
              <a:gdLst>
                <a:gd name="connsiteX0" fmla="*/ 0 w 63093"/>
                <a:gd name="connsiteY0" fmla="*/ 0 h 338411"/>
                <a:gd name="connsiteX1" fmla="*/ 63094 w 63093"/>
                <a:gd name="connsiteY1" fmla="*/ 0 h 338411"/>
                <a:gd name="connsiteX2" fmla="*/ 63094 w 63093"/>
                <a:gd name="connsiteY2" fmla="*/ 338411 h 338411"/>
                <a:gd name="connsiteX3" fmla="*/ 0 w 63093"/>
                <a:gd name="connsiteY3" fmla="*/ 338411 h 33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338411">
                  <a:moveTo>
                    <a:pt x="0" y="0"/>
                  </a:moveTo>
                  <a:lnTo>
                    <a:pt x="63094" y="0"/>
                  </a:lnTo>
                  <a:lnTo>
                    <a:pt x="63094" y="338411"/>
                  </a:lnTo>
                  <a:lnTo>
                    <a:pt x="0" y="338411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66" name="Forma Livre: Forma 25">
              <a:extLst>
                <a:ext uri="{FF2B5EF4-FFF2-40B4-BE49-F238E27FC236}">
                  <a16:creationId xmlns:a16="http://schemas.microsoft.com/office/drawing/2014/main" id="{92D0A47B-E0CE-4CE0-BEAC-C806E7AC623F}"/>
                </a:ext>
              </a:extLst>
            </p:cNvPr>
            <p:cNvSpPr/>
            <p:nvPr/>
          </p:nvSpPr>
          <p:spPr>
            <a:xfrm>
              <a:off x="-6689432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67" name="Forma Livre: Forma 26">
              <a:extLst>
                <a:ext uri="{FF2B5EF4-FFF2-40B4-BE49-F238E27FC236}">
                  <a16:creationId xmlns:a16="http://schemas.microsoft.com/office/drawing/2014/main" id="{B17F1C78-1110-4005-B5DA-26A67DF033C3}"/>
                </a:ext>
              </a:extLst>
            </p:cNvPr>
            <p:cNvSpPr/>
            <p:nvPr/>
          </p:nvSpPr>
          <p:spPr>
            <a:xfrm>
              <a:off x="-6684632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68" name="Forma Livre: Forma 27">
              <a:extLst>
                <a:ext uri="{FF2B5EF4-FFF2-40B4-BE49-F238E27FC236}">
                  <a16:creationId xmlns:a16="http://schemas.microsoft.com/office/drawing/2014/main" id="{57596CC2-CA1E-45F5-B1E8-B9BE5EAB0246}"/>
                </a:ext>
              </a:extLst>
            </p:cNvPr>
            <p:cNvSpPr/>
            <p:nvPr/>
          </p:nvSpPr>
          <p:spPr>
            <a:xfrm>
              <a:off x="-6516611" y="3281864"/>
              <a:ext cx="223820" cy="76684"/>
            </a:xfrm>
            <a:custGeom>
              <a:avLst/>
              <a:gdLst>
                <a:gd name="connsiteX0" fmla="*/ 79117 w 223820"/>
                <a:gd name="connsiteY0" fmla="*/ 0 h 76684"/>
                <a:gd name="connsiteX1" fmla="*/ 0 w 223820"/>
                <a:gd name="connsiteY1" fmla="*/ 76685 h 76684"/>
                <a:gd name="connsiteX2" fmla="*/ 68455 w 223820"/>
                <a:gd name="connsiteY2" fmla="*/ 76685 h 76684"/>
                <a:gd name="connsiteX3" fmla="*/ 112222 w 223820"/>
                <a:gd name="connsiteY3" fmla="*/ 32918 h 76684"/>
                <a:gd name="connsiteX4" fmla="*/ 155365 w 223820"/>
                <a:gd name="connsiteY4" fmla="*/ 76685 h 76684"/>
                <a:gd name="connsiteX5" fmla="*/ 223820 w 223820"/>
                <a:gd name="connsiteY5" fmla="*/ 76685 h 76684"/>
                <a:gd name="connsiteX6" fmla="*/ 145140 w 223820"/>
                <a:gd name="connsiteY6" fmla="*/ 0 h 7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820" h="76684">
                  <a:moveTo>
                    <a:pt x="79117" y="0"/>
                  </a:moveTo>
                  <a:lnTo>
                    <a:pt x="0" y="76685"/>
                  </a:lnTo>
                  <a:lnTo>
                    <a:pt x="68455" y="76685"/>
                  </a:lnTo>
                  <a:lnTo>
                    <a:pt x="112222" y="32918"/>
                  </a:lnTo>
                  <a:lnTo>
                    <a:pt x="155365" y="76685"/>
                  </a:lnTo>
                  <a:lnTo>
                    <a:pt x="223820" y="76685"/>
                  </a:lnTo>
                  <a:lnTo>
                    <a:pt x="145140" y="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69" name="Forma Livre: Forma 28">
              <a:extLst>
                <a:ext uri="{FF2B5EF4-FFF2-40B4-BE49-F238E27FC236}">
                  <a16:creationId xmlns:a16="http://schemas.microsoft.com/office/drawing/2014/main" id="{4FB9CA5F-FA0C-4804-B7D5-F2294A41A7C1}"/>
                </a:ext>
              </a:extLst>
            </p:cNvPr>
            <p:cNvSpPr/>
            <p:nvPr/>
          </p:nvSpPr>
          <p:spPr>
            <a:xfrm>
              <a:off x="-6557883" y="3403750"/>
              <a:ext cx="294042" cy="252374"/>
            </a:xfrm>
            <a:custGeom>
              <a:avLst/>
              <a:gdLst>
                <a:gd name="connsiteX0" fmla="*/ 233983 w 294042"/>
                <a:gd name="connsiteY0" fmla="*/ 15025 h 252374"/>
                <a:gd name="connsiteX1" fmla="*/ 154866 w 294042"/>
                <a:gd name="connsiteY1" fmla="*/ 0 h 252374"/>
                <a:gd name="connsiteX2" fmla="*/ 73568 w 294042"/>
                <a:gd name="connsiteY2" fmla="*/ 15025 h 252374"/>
                <a:gd name="connsiteX3" fmla="*/ 19452 w 294042"/>
                <a:gd name="connsiteY3" fmla="*/ 58480 h 252374"/>
                <a:gd name="connsiteX4" fmla="*/ 0 w 294042"/>
                <a:gd name="connsiteY4" fmla="*/ 126686 h 252374"/>
                <a:gd name="connsiteX5" fmla="*/ 19889 w 294042"/>
                <a:gd name="connsiteY5" fmla="*/ 194642 h 252374"/>
                <a:gd name="connsiteX6" fmla="*/ 75251 w 294042"/>
                <a:gd name="connsiteY6" fmla="*/ 237598 h 252374"/>
                <a:gd name="connsiteX7" fmla="*/ 156799 w 294042"/>
                <a:gd name="connsiteY7" fmla="*/ 252374 h 252374"/>
                <a:gd name="connsiteX8" fmla="*/ 226688 w 294042"/>
                <a:gd name="connsiteY8" fmla="*/ 241215 h 252374"/>
                <a:gd name="connsiteX9" fmla="*/ 272076 w 294042"/>
                <a:gd name="connsiteY9" fmla="*/ 210603 h 252374"/>
                <a:gd name="connsiteX10" fmla="*/ 292712 w 294042"/>
                <a:gd name="connsiteY10" fmla="*/ 166400 h 252374"/>
                <a:gd name="connsiteX11" fmla="*/ 231551 w 294042"/>
                <a:gd name="connsiteY11" fmla="*/ 166400 h 252374"/>
                <a:gd name="connsiteX12" fmla="*/ 205553 w 294042"/>
                <a:gd name="connsiteY12" fmla="*/ 193333 h 252374"/>
                <a:gd name="connsiteX13" fmla="*/ 155303 w 294042"/>
                <a:gd name="connsiteY13" fmla="*/ 203745 h 252374"/>
                <a:gd name="connsiteX14" fmla="*/ 108481 w 294042"/>
                <a:gd name="connsiteY14" fmla="*/ 195016 h 252374"/>
                <a:gd name="connsiteX15" fmla="*/ 77433 w 294042"/>
                <a:gd name="connsiteY15" fmla="*/ 171200 h 252374"/>
                <a:gd name="connsiteX16" fmla="*/ 63593 w 294042"/>
                <a:gd name="connsiteY16" fmla="*/ 137721 h 252374"/>
                <a:gd name="connsiteX17" fmla="*/ 293709 w 294042"/>
                <a:gd name="connsiteY17" fmla="*/ 137721 h 252374"/>
                <a:gd name="connsiteX18" fmla="*/ 280866 w 294042"/>
                <a:gd name="connsiteY18" fmla="*/ 60288 h 252374"/>
                <a:gd name="connsiteX19" fmla="*/ 233983 w 294042"/>
                <a:gd name="connsiteY19" fmla="*/ 15025 h 252374"/>
                <a:gd name="connsiteX20" fmla="*/ 66959 w 294042"/>
                <a:gd name="connsiteY20" fmla="*/ 100937 h 252374"/>
                <a:gd name="connsiteX21" fmla="*/ 95139 w 294042"/>
                <a:gd name="connsiteY21" fmla="*/ 63280 h 252374"/>
                <a:gd name="connsiteX22" fmla="*/ 151936 w 294042"/>
                <a:gd name="connsiteY22" fmla="*/ 48006 h 252374"/>
                <a:gd name="connsiteX23" fmla="*/ 207984 w 294042"/>
                <a:gd name="connsiteY23" fmla="*/ 62345 h 252374"/>
                <a:gd name="connsiteX24" fmla="*/ 231053 w 294042"/>
                <a:gd name="connsiteY24" fmla="*/ 100937 h 252374"/>
                <a:gd name="connsiteX25" fmla="*/ 66959 w 294042"/>
                <a:gd name="connsiteY25" fmla="*/ 100937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4042" h="252374">
                  <a:moveTo>
                    <a:pt x="233983" y="15025"/>
                  </a:moveTo>
                  <a:cubicBezTo>
                    <a:pt x="212910" y="4988"/>
                    <a:pt x="186538" y="0"/>
                    <a:pt x="154866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7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6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2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235" y="197697"/>
                    <a:pt x="290094" y="182921"/>
                    <a:pt x="292712" y="166400"/>
                  </a:cubicBezTo>
                  <a:lnTo>
                    <a:pt x="231551" y="166400"/>
                  </a:lnTo>
                  <a:cubicBezTo>
                    <a:pt x="227686" y="177435"/>
                    <a:pt x="219020" y="186413"/>
                    <a:pt x="205553" y="193333"/>
                  </a:cubicBezTo>
                  <a:cubicBezTo>
                    <a:pt x="192149" y="200316"/>
                    <a:pt x="175378" y="203745"/>
                    <a:pt x="155303" y="203745"/>
                  </a:cubicBezTo>
                  <a:cubicBezTo>
                    <a:pt x="137160" y="203745"/>
                    <a:pt x="121574" y="200814"/>
                    <a:pt x="108481" y="195016"/>
                  </a:cubicBezTo>
                  <a:cubicBezTo>
                    <a:pt x="95389" y="189218"/>
                    <a:pt x="85039" y="181238"/>
                    <a:pt x="77433" y="171200"/>
                  </a:cubicBezTo>
                  <a:cubicBezTo>
                    <a:pt x="69827" y="161163"/>
                    <a:pt x="65213" y="150003"/>
                    <a:pt x="63593" y="137721"/>
                  </a:cubicBezTo>
                  <a:lnTo>
                    <a:pt x="293709" y="137721"/>
                  </a:lnTo>
                  <a:cubicBezTo>
                    <a:pt x="295330" y="106299"/>
                    <a:pt x="291029" y="80488"/>
                    <a:pt x="280866" y="60288"/>
                  </a:cubicBezTo>
                  <a:cubicBezTo>
                    <a:pt x="270642" y="40150"/>
                    <a:pt x="255055" y="25063"/>
                    <a:pt x="233983" y="15025"/>
                  </a:cubicBezTo>
                  <a:close/>
                  <a:moveTo>
                    <a:pt x="66959" y="100937"/>
                  </a:moveTo>
                  <a:cubicBezTo>
                    <a:pt x="71136" y="86037"/>
                    <a:pt x="80551" y="73505"/>
                    <a:pt x="95139" y="63280"/>
                  </a:cubicBezTo>
                  <a:cubicBezTo>
                    <a:pt x="109728" y="53056"/>
                    <a:pt x="128619" y="48006"/>
                    <a:pt x="151936" y="48006"/>
                  </a:cubicBezTo>
                  <a:cubicBezTo>
                    <a:pt x="175565" y="48006"/>
                    <a:pt x="194269" y="52806"/>
                    <a:pt x="207984" y="62345"/>
                  </a:cubicBezTo>
                  <a:cubicBezTo>
                    <a:pt x="221763" y="71884"/>
                    <a:pt x="229432" y="84790"/>
                    <a:pt x="231053" y="100937"/>
                  </a:cubicBezTo>
                  <a:lnTo>
                    <a:pt x="66959" y="10093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70" name="Forma Livre: Forma 29">
              <a:extLst>
                <a:ext uri="{FF2B5EF4-FFF2-40B4-BE49-F238E27FC236}">
                  <a16:creationId xmlns:a16="http://schemas.microsoft.com/office/drawing/2014/main" id="{D4341F4A-EB16-4E74-9694-CDDC08CBBC35}"/>
                </a:ext>
              </a:extLst>
            </p:cNvPr>
            <p:cNvSpPr/>
            <p:nvPr/>
          </p:nvSpPr>
          <p:spPr>
            <a:xfrm>
              <a:off x="-6205008" y="3403750"/>
              <a:ext cx="279245" cy="246576"/>
            </a:xfrm>
            <a:custGeom>
              <a:avLst/>
              <a:gdLst>
                <a:gd name="connsiteX0" fmla="*/ 279245 w 279245"/>
                <a:gd name="connsiteY0" fmla="*/ 246576 h 246576"/>
                <a:gd name="connsiteX1" fmla="*/ 279245 w 279245"/>
                <a:gd name="connsiteY1" fmla="*/ 99005 h 246576"/>
                <a:gd name="connsiteX2" fmla="*/ 271452 w 279245"/>
                <a:gd name="connsiteY2" fmla="*/ 54552 h 246576"/>
                <a:gd name="connsiteX3" fmla="*/ 249631 w 279245"/>
                <a:gd name="connsiteY3" fmla="*/ 23754 h 246576"/>
                <a:gd name="connsiteX4" fmla="*/ 216588 w 279245"/>
                <a:gd name="connsiteY4" fmla="*/ 5798 h 246576"/>
                <a:gd name="connsiteX5" fmla="*/ 175315 w 279245"/>
                <a:gd name="connsiteY5" fmla="*/ 0 h 246576"/>
                <a:gd name="connsiteX6" fmla="*/ 129180 w 279245"/>
                <a:gd name="connsiteY6" fmla="*/ 7731 h 246576"/>
                <a:gd name="connsiteX7" fmla="*/ 93955 w 279245"/>
                <a:gd name="connsiteY7" fmla="*/ 28866 h 246576"/>
                <a:gd name="connsiteX8" fmla="*/ 70388 w 279245"/>
                <a:gd name="connsiteY8" fmla="*/ 58230 h 246576"/>
                <a:gd name="connsiteX9" fmla="*/ 63094 w 279245"/>
                <a:gd name="connsiteY9" fmla="*/ 74939 h 246576"/>
                <a:gd name="connsiteX10" fmla="*/ 63094 w 279245"/>
                <a:gd name="connsiteY10" fmla="*/ 5299 h 246576"/>
                <a:gd name="connsiteX11" fmla="*/ 0 w 279245"/>
                <a:gd name="connsiteY11" fmla="*/ 5299 h 246576"/>
                <a:gd name="connsiteX12" fmla="*/ 0 w 279245"/>
                <a:gd name="connsiteY12" fmla="*/ 246576 h 246576"/>
                <a:gd name="connsiteX13" fmla="*/ 63094 w 279245"/>
                <a:gd name="connsiteY13" fmla="*/ 246576 h 246576"/>
                <a:gd name="connsiteX14" fmla="*/ 63094 w 279245"/>
                <a:gd name="connsiteY14" fmla="*/ 103431 h 246576"/>
                <a:gd name="connsiteX15" fmla="*/ 74253 w 279245"/>
                <a:gd name="connsiteY15" fmla="*/ 85164 h 246576"/>
                <a:gd name="connsiteX16" fmla="*/ 107296 w 279245"/>
                <a:gd name="connsiteY16" fmla="*/ 60662 h 246576"/>
                <a:gd name="connsiteX17" fmla="*/ 152933 w 279245"/>
                <a:gd name="connsiteY17" fmla="*/ 50936 h 246576"/>
                <a:gd name="connsiteX18" fmla="*/ 201251 w 279245"/>
                <a:gd name="connsiteY18" fmla="*/ 65276 h 246576"/>
                <a:gd name="connsiteX19" fmla="*/ 216089 w 279245"/>
                <a:gd name="connsiteY19" fmla="*/ 110164 h 246576"/>
                <a:gd name="connsiteX20" fmla="*/ 216089 w 279245"/>
                <a:gd name="connsiteY20" fmla="*/ 246576 h 246576"/>
                <a:gd name="connsiteX21" fmla="*/ 279245 w 279245"/>
                <a:gd name="connsiteY21" fmla="*/ 246576 h 24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245" h="246576">
                  <a:moveTo>
                    <a:pt x="279245" y="246576"/>
                  </a:moveTo>
                  <a:lnTo>
                    <a:pt x="279245" y="99005"/>
                  </a:lnTo>
                  <a:cubicBezTo>
                    <a:pt x="279245" y="81860"/>
                    <a:pt x="276627" y="67021"/>
                    <a:pt x="271452" y="54552"/>
                  </a:cubicBezTo>
                  <a:cubicBezTo>
                    <a:pt x="266277" y="42083"/>
                    <a:pt x="258983" y="31796"/>
                    <a:pt x="249631" y="23754"/>
                  </a:cubicBezTo>
                  <a:cubicBezTo>
                    <a:pt x="240217" y="15649"/>
                    <a:pt x="229244" y="9663"/>
                    <a:pt x="216588" y="5798"/>
                  </a:cubicBezTo>
                  <a:cubicBezTo>
                    <a:pt x="203932" y="1933"/>
                    <a:pt x="190216" y="0"/>
                    <a:pt x="175315" y="0"/>
                  </a:cubicBezTo>
                  <a:cubicBezTo>
                    <a:pt x="158170" y="0"/>
                    <a:pt x="142771" y="2618"/>
                    <a:pt x="129180" y="7731"/>
                  </a:cubicBezTo>
                  <a:cubicBezTo>
                    <a:pt x="115588" y="12906"/>
                    <a:pt x="103867" y="19951"/>
                    <a:pt x="93955" y="28866"/>
                  </a:cubicBezTo>
                  <a:cubicBezTo>
                    <a:pt x="84104" y="37781"/>
                    <a:pt x="76248" y="47570"/>
                    <a:pt x="70388" y="58230"/>
                  </a:cubicBezTo>
                  <a:cubicBezTo>
                    <a:pt x="67395" y="63717"/>
                    <a:pt x="64964" y="69266"/>
                    <a:pt x="63094" y="74939"/>
                  </a:cubicBezTo>
                  <a:lnTo>
                    <a:pt x="63094" y="5299"/>
                  </a:lnTo>
                  <a:lnTo>
                    <a:pt x="0" y="5299"/>
                  </a:lnTo>
                  <a:lnTo>
                    <a:pt x="0" y="246576"/>
                  </a:lnTo>
                  <a:lnTo>
                    <a:pt x="63094" y="246576"/>
                  </a:lnTo>
                  <a:lnTo>
                    <a:pt x="63094" y="103431"/>
                  </a:lnTo>
                  <a:cubicBezTo>
                    <a:pt x="65587" y="97196"/>
                    <a:pt x="69203" y="91087"/>
                    <a:pt x="74253" y="85164"/>
                  </a:cubicBezTo>
                  <a:cubicBezTo>
                    <a:pt x="82670" y="75313"/>
                    <a:pt x="93643" y="67146"/>
                    <a:pt x="107296" y="60662"/>
                  </a:cubicBezTo>
                  <a:cubicBezTo>
                    <a:pt x="120888" y="54178"/>
                    <a:pt x="136100" y="50936"/>
                    <a:pt x="152933" y="50936"/>
                  </a:cubicBezTo>
                  <a:cubicBezTo>
                    <a:pt x="175253" y="50936"/>
                    <a:pt x="191338" y="55737"/>
                    <a:pt x="201251" y="65276"/>
                  </a:cubicBezTo>
                  <a:cubicBezTo>
                    <a:pt x="211102" y="74815"/>
                    <a:pt x="216089" y="89777"/>
                    <a:pt x="216089" y="110164"/>
                  </a:cubicBezTo>
                  <a:lnTo>
                    <a:pt x="216089" y="246576"/>
                  </a:lnTo>
                  <a:lnTo>
                    <a:pt x="279245" y="246576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71" name="Forma Livre: Forma 30">
              <a:extLst>
                <a:ext uri="{FF2B5EF4-FFF2-40B4-BE49-F238E27FC236}">
                  <a16:creationId xmlns:a16="http://schemas.microsoft.com/office/drawing/2014/main" id="{BDBC2178-4AA8-4DB1-AD6D-AF133C238EE4}"/>
                </a:ext>
              </a:extLst>
            </p:cNvPr>
            <p:cNvSpPr/>
            <p:nvPr/>
          </p:nvSpPr>
          <p:spPr>
            <a:xfrm>
              <a:off x="-5868031" y="3403750"/>
              <a:ext cx="298136" cy="252499"/>
            </a:xfrm>
            <a:custGeom>
              <a:avLst/>
              <a:gdLst>
                <a:gd name="connsiteX0" fmla="*/ 229182 w 298136"/>
                <a:gd name="connsiteY0" fmla="*/ 240529 h 252499"/>
                <a:gd name="connsiteX1" fmla="*/ 277998 w 298136"/>
                <a:gd name="connsiteY1" fmla="*/ 205802 h 252499"/>
                <a:gd name="connsiteX2" fmla="*/ 298136 w 298136"/>
                <a:gd name="connsiteY2" fmla="*/ 151437 h 252499"/>
                <a:gd name="connsiteX3" fmla="*/ 240342 w 298136"/>
                <a:gd name="connsiteY3" fmla="*/ 151437 h 252499"/>
                <a:gd name="connsiteX4" fmla="*/ 210977 w 298136"/>
                <a:gd name="connsiteY4" fmla="*/ 190278 h 252499"/>
                <a:gd name="connsiteX5" fmla="*/ 155365 w 298136"/>
                <a:gd name="connsiteY5" fmla="*/ 203870 h 252499"/>
                <a:gd name="connsiteX6" fmla="*/ 109229 w 298136"/>
                <a:gd name="connsiteY6" fmla="*/ 195390 h 252499"/>
                <a:gd name="connsiteX7" fmla="*/ 76186 w 298136"/>
                <a:gd name="connsiteY7" fmla="*/ 169642 h 252499"/>
                <a:gd name="connsiteX8" fmla="*/ 64029 w 298136"/>
                <a:gd name="connsiteY8" fmla="*/ 126686 h 252499"/>
                <a:gd name="connsiteX9" fmla="*/ 76436 w 298136"/>
                <a:gd name="connsiteY9" fmla="*/ 83231 h 252499"/>
                <a:gd name="connsiteX10" fmla="*/ 109479 w 298136"/>
                <a:gd name="connsiteY10" fmla="*/ 57233 h 252499"/>
                <a:gd name="connsiteX11" fmla="*/ 155365 w 298136"/>
                <a:gd name="connsiteY11" fmla="*/ 48505 h 252499"/>
                <a:gd name="connsiteX12" fmla="*/ 209231 w 298136"/>
                <a:gd name="connsiteY12" fmla="*/ 62096 h 252499"/>
                <a:gd name="connsiteX13" fmla="*/ 239843 w 298136"/>
                <a:gd name="connsiteY13" fmla="*/ 100002 h 252499"/>
                <a:gd name="connsiteX14" fmla="*/ 297637 w 298136"/>
                <a:gd name="connsiteY14" fmla="*/ 100002 h 252499"/>
                <a:gd name="connsiteX15" fmla="*/ 277001 w 298136"/>
                <a:gd name="connsiteY15" fmla="*/ 46135 h 252499"/>
                <a:gd name="connsiteX16" fmla="*/ 228683 w 298136"/>
                <a:gd name="connsiteY16" fmla="*/ 11908 h 252499"/>
                <a:gd name="connsiteX17" fmla="*/ 155365 w 298136"/>
                <a:gd name="connsiteY17" fmla="*/ 0 h 252499"/>
                <a:gd name="connsiteX18" fmla="*/ 75500 w 298136"/>
                <a:gd name="connsiteY18" fmla="*/ 14589 h 252499"/>
                <a:gd name="connsiteX19" fmla="*/ 20137 w 298136"/>
                <a:gd name="connsiteY19" fmla="*/ 57295 h 252499"/>
                <a:gd name="connsiteX20" fmla="*/ 0 w 298136"/>
                <a:gd name="connsiteY20" fmla="*/ 126748 h 252499"/>
                <a:gd name="connsiteX21" fmla="*/ 20137 w 298136"/>
                <a:gd name="connsiteY21" fmla="*/ 195952 h 252499"/>
                <a:gd name="connsiteX22" fmla="*/ 75500 w 298136"/>
                <a:gd name="connsiteY22" fmla="*/ 238160 h 252499"/>
                <a:gd name="connsiteX23" fmla="*/ 155365 w 298136"/>
                <a:gd name="connsiteY23" fmla="*/ 252499 h 252499"/>
                <a:gd name="connsiteX24" fmla="*/ 229182 w 298136"/>
                <a:gd name="connsiteY24" fmla="*/ 240529 h 25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8136" h="252499">
                  <a:moveTo>
                    <a:pt x="229182" y="240529"/>
                  </a:moveTo>
                  <a:cubicBezTo>
                    <a:pt x="249881" y="232611"/>
                    <a:pt x="266153" y="221015"/>
                    <a:pt x="277998" y="205802"/>
                  </a:cubicBezTo>
                  <a:cubicBezTo>
                    <a:pt x="289782" y="190590"/>
                    <a:pt x="296515" y="172447"/>
                    <a:pt x="298136" y="151437"/>
                  </a:cubicBezTo>
                  <a:lnTo>
                    <a:pt x="240342" y="151437"/>
                  </a:lnTo>
                  <a:cubicBezTo>
                    <a:pt x="235167" y="168270"/>
                    <a:pt x="225379" y="181238"/>
                    <a:pt x="210977" y="190278"/>
                  </a:cubicBezTo>
                  <a:cubicBezTo>
                    <a:pt x="196575" y="199318"/>
                    <a:pt x="178059" y="203870"/>
                    <a:pt x="155365" y="203870"/>
                  </a:cubicBezTo>
                  <a:cubicBezTo>
                    <a:pt x="138531" y="203870"/>
                    <a:pt x="123132" y="201064"/>
                    <a:pt x="109229" y="195390"/>
                  </a:cubicBezTo>
                  <a:cubicBezTo>
                    <a:pt x="95326" y="189717"/>
                    <a:pt x="84291" y="181176"/>
                    <a:pt x="76186" y="169642"/>
                  </a:cubicBezTo>
                  <a:cubicBezTo>
                    <a:pt x="68081" y="158170"/>
                    <a:pt x="64029" y="143831"/>
                    <a:pt x="64029" y="126686"/>
                  </a:cubicBezTo>
                  <a:cubicBezTo>
                    <a:pt x="64029" y="109229"/>
                    <a:pt x="68144" y="94703"/>
                    <a:pt x="76436" y="83231"/>
                  </a:cubicBezTo>
                  <a:cubicBezTo>
                    <a:pt x="84665" y="71760"/>
                    <a:pt x="95700" y="63094"/>
                    <a:pt x="109479" y="57233"/>
                  </a:cubicBezTo>
                  <a:cubicBezTo>
                    <a:pt x="123257" y="51435"/>
                    <a:pt x="138531" y="48505"/>
                    <a:pt x="155365" y="48505"/>
                  </a:cubicBezTo>
                  <a:cubicBezTo>
                    <a:pt x="176375" y="48505"/>
                    <a:pt x="194393" y="53056"/>
                    <a:pt x="209231" y="62096"/>
                  </a:cubicBezTo>
                  <a:cubicBezTo>
                    <a:pt x="224132" y="71136"/>
                    <a:pt x="234294" y="83792"/>
                    <a:pt x="239843" y="100002"/>
                  </a:cubicBezTo>
                  <a:lnTo>
                    <a:pt x="297637" y="100002"/>
                  </a:lnTo>
                  <a:cubicBezTo>
                    <a:pt x="295704" y="78992"/>
                    <a:pt x="288847" y="61036"/>
                    <a:pt x="277001" y="46135"/>
                  </a:cubicBezTo>
                  <a:cubicBezTo>
                    <a:pt x="265155" y="31235"/>
                    <a:pt x="249070" y="19826"/>
                    <a:pt x="228683" y="11908"/>
                  </a:cubicBezTo>
                  <a:cubicBezTo>
                    <a:pt x="208296" y="3990"/>
                    <a:pt x="183857" y="0"/>
                    <a:pt x="155365" y="0"/>
                  </a:cubicBezTo>
                  <a:cubicBezTo>
                    <a:pt x="125564" y="0"/>
                    <a:pt x="98942" y="4863"/>
                    <a:pt x="75500" y="14589"/>
                  </a:cubicBezTo>
                  <a:cubicBezTo>
                    <a:pt x="52058" y="24314"/>
                    <a:pt x="33604" y="38529"/>
                    <a:pt x="20137" y="57295"/>
                  </a:cubicBezTo>
                  <a:cubicBezTo>
                    <a:pt x="6733" y="76062"/>
                    <a:pt x="0" y="99191"/>
                    <a:pt x="0" y="126748"/>
                  </a:cubicBezTo>
                  <a:cubicBezTo>
                    <a:pt x="0" y="154243"/>
                    <a:pt x="6733" y="177310"/>
                    <a:pt x="20137" y="195952"/>
                  </a:cubicBezTo>
                  <a:cubicBezTo>
                    <a:pt x="33542" y="214531"/>
                    <a:pt x="51996" y="228621"/>
                    <a:pt x="75500" y="238160"/>
                  </a:cubicBezTo>
                  <a:cubicBezTo>
                    <a:pt x="98942" y="247698"/>
                    <a:pt x="125564" y="252499"/>
                    <a:pt x="155365" y="252499"/>
                  </a:cubicBezTo>
                  <a:cubicBezTo>
                    <a:pt x="183857" y="252437"/>
                    <a:pt x="208483" y="248446"/>
                    <a:pt x="229182" y="24052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72" name="Forma Livre: Forma 31">
              <a:extLst>
                <a:ext uri="{FF2B5EF4-FFF2-40B4-BE49-F238E27FC236}">
                  <a16:creationId xmlns:a16="http://schemas.microsoft.com/office/drawing/2014/main" id="{C9530B63-F93F-4E4D-B326-7969C31BFAE4}"/>
                </a:ext>
              </a:extLst>
            </p:cNvPr>
            <p:cNvSpPr/>
            <p:nvPr/>
          </p:nvSpPr>
          <p:spPr>
            <a:xfrm>
              <a:off x="-5507300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73" name="Forma Livre: Forma 32">
              <a:extLst>
                <a:ext uri="{FF2B5EF4-FFF2-40B4-BE49-F238E27FC236}">
                  <a16:creationId xmlns:a16="http://schemas.microsoft.com/office/drawing/2014/main" id="{2060E23B-FEE2-42A3-9452-036E894C0258}"/>
                </a:ext>
              </a:extLst>
            </p:cNvPr>
            <p:cNvSpPr/>
            <p:nvPr/>
          </p:nvSpPr>
          <p:spPr>
            <a:xfrm>
              <a:off x="-5512163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74" name="Forma Livre: Forma 33">
              <a:extLst>
                <a:ext uri="{FF2B5EF4-FFF2-40B4-BE49-F238E27FC236}">
                  <a16:creationId xmlns:a16="http://schemas.microsoft.com/office/drawing/2014/main" id="{F082EEA9-E640-4A27-AA1F-165DB4B148E5}"/>
                </a:ext>
              </a:extLst>
            </p:cNvPr>
            <p:cNvSpPr/>
            <p:nvPr/>
          </p:nvSpPr>
          <p:spPr>
            <a:xfrm>
              <a:off x="-5380552" y="3403687"/>
              <a:ext cx="305430" cy="252000"/>
            </a:xfrm>
            <a:custGeom>
              <a:avLst/>
              <a:gdLst>
                <a:gd name="connsiteX0" fmla="*/ 242212 w 305430"/>
                <a:gd name="connsiteY0" fmla="*/ 77932 h 252000"/>
                <a:gd name="connsiteX1" fmla="*/ 236850 w 305430"/>
                <a:gd name="connsiteY1" fmla="*/ 62158 h 252000"/>
                <a:gd name="connsiteX2" fmla="*/ 199692 w 305430"/>
                <a:gd name="connsiteY2" fmla="*/ 16771 h 252000"/>
                <a:gd name="connsiteX3" fmla="*/ 132484 w 305430"/>
                <a:gd name="connsiteY3" fmla="*/ 0 h 252000"/>
                <a:gd name="connsiteX4" fmla="*/ 64777 w 305430"/>
                <a:gd name="connsiteY4" fmla="*/ 15773 h 252000"/>
                <a:gd name="connsiteX5" fmla="*/ 17457 w 305430"/>
                <a:gd name="connsiteY5" fmla="*/ 59727 h 252000"/>
                <a:gd name="connsiteX6" fmla="*/ 0 w 305430"/>
                <a:gd name="connsiteY6" fmla="*/ 126250 h 252000"/>
                <a:gd name="connsiteX7" fmla="*/ 17207 w 305430"/>
                <a:gd name="connsiteY7" fmla="*/ 192024 h 252000"/>
                <a:gd name="connsiteX8" fmla="*/ 63842 w 305430"/>
                <a:gd name="connsiteY8" fmla="*/ 236227 h 252000"/>
                <a:gd name="connsiteX9" fmla="*/ 129117 w 305430"/>
                <a:gd name="connsiteY9" fmla="*/ 252000 h 252000"/>
                <a:gd name="connsiteX10" fmla="*/ 183982 w 305430"/>
                <a:gd name="connsiteY10" fmla="*/ 240591 h 252000"/>
                <a:gd name="connsiteX11" fmla="*/ 220890 w 305430"/>
                <a:gd name="connsiteY11" fmla="*/ 210478 h 252000"/>
                <a:gd name="connsiteX12" fmla="*/ 241775 w 305430"/>
                <a:gd name="connsiteY12" fmla="*/ 169704 h 252000"/>
                <a:gd name="connsiteX13" fmla="*/ 242274 w 305430"/>
                <a:gd name="connsiteY13" fmla="*/ 167896 h 252000"/>
                <a:gd name="connsiteX14" fmla="*/ 242274 w 305430"/>
                <a:gd name="connsiteY14" fmla="*/ 184480 h 252000"/>
                <a:gd name="connsiteX15" fmla="*/ 243272 w 305430"/>
                <a:gd name="connsiteY15" fmla="*/ 213097 h 252000"/>
                <a:gd name="connsiteX16" fmla="*/ 246701 w 305430"/>
                <a:gd name="connsiteY16" fmla="*/ 246576 h 252000"/>
                <a:gd name="connsiteX17" fmla="*/ 305430 w 305430"/>
                <a:gd name="connsiteY17" fmla="*/ 246576 h 252000"/>
                <a:gd name="connsiteX18" fmla="*/ 305430 w 305430"/>
                <a:gd name="connsiteY18" fmla="*/ 5299 h 252000"/>
                <a:gd name="connsiteX19" fmla="*/ 242337 w 305430"/>
                <a:gd name="connsiteY19" fmla="*/ 5299 h 252000"/>
                <a:gd name="connsiteX20" fmla="*/ 242337 w 305430"/>
                <a:gd name="connsiteY20" fmla="*/ 77932 h 252000"/>
                <a:gd name="connsiteX21" fmla="*/ 231052 w 305430"/>
                <a:gd name="connsiteY21" fmla="*/ 166525 h 252000"/>
                <a:gd name="connsiteX22" fmla="*/ 199007 w 305430"/>
                <a:gd name="connsiteY22" fmla="*/ 193707 h 252000"/>
                <a:gd name="connsiteX23" fmla="*/ 149504 w 305430"/>
                <a:gd name="connsiteY23" fmla="*/ 203433 h 252000"/>
                <a:gd name="connsiteX24" fmla="*/ 105052 w 305430"/>
                <a:gd name="connsiteY24" fmla="*/ 193707 h 252000"/>
                <a:gd name="connsiteX25" fmla="*/ 75189 w 305430"/>
                <a:gd name="connsiteY25" fmla="*/ 166774 h 252000"/>
                <a:gd name="connsiteX26" fmla="*/ 64527 w 305430"/>
                <a:gd name="connsiteY26" fmla="*/ 126250 h 252000"/>
                <a:gd name="connsiteX27" fmla="*/ 86847 w 305430"/>
                <a:gd name="connsiteY27" fmla="*/ 70201 h 252000"/>
                <a:gd name="connsiteX28" fmla="*/ 149504 w 305430"/>
                <a:gd name="connsiteY28" fmla="*/ 49066 h 252000"/>
                <a:gd name="connsiteX29" fmla="*/ 198757 w 305430"/>
                <a:gd name="connsiteY29" fmla="*/ 58044 h 252000"/>
                <a:gd name="connsiteX30" fmla="*/ 230803 w 305430"/>
                <a:gd name="connsiteY30" fmla="*/ 84291 h 252000"/>
                <a:gd name="connsiteX31" fmla="*/ 242212 w 305430"/>
                <a:gd name="connsiteY31" fmla="*/ 126312 h 252000"/>
                <a:gd name="connsiteX32" fmla="*/ 231052 w 305430"/>
                <a:gd name="connsiteY32" fmla="*/ 166525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430" h="252000">
                  <a:moveTo>
                    <a:pt x="242212" y="77932"/>
                  </a:moveTo>
                  <a:cubicBezTo>
                    <a:pt x="240716" y="72508"/>
                    <a:pt x="238970" y="67271"/>
                    <a:pt x="236850" y="62158"/>
                  </a:cubicBezTo>
                  <a:cubicBezTo>
                    <a:pt x="229057" y="43081"/>
                    <a:pt x="216713" y="27931"/>
                    <a:pt x="199692" y="16771"/>
                  </a:cubicBezTo>
                  <a:cubicBezTo>
                    <a:pt x="182672" y="5611"/>
                    <a:pt x="160290" y="0"/>
                    <a:pt x="132484" y="0"/>
                  </a:cubicBezTo>
                  <a:cubicBezTo>
                    <a:pt x="107234" y="0"/>
                    <a:pt x="84665" y="5237"/>
                    <a:pt x="64777" y="15773"/>
                  </a:cubicBezTo>
                  <a:cubicBezTo>
                    <a:pt x="44889" y="26310"/>
                    <a:pt x="29115" y="40961"/>
                    <a:pt x="17457" y="59727"/>
                  </a:cubicBezTo>
                  <a:cubicBezTo>
                    <a:pt x="5798" y="78493"/>
                    <a:pt x="0" y="100688"/>
                    <a:pt x="0" y="126250"/>
                  </a:cubicBezTo>
                  <a:cubicBezTo>
                    <a:pt x="0" y="151188"/>
                    <a:pt x="5736" y="173071"/>
                    <a:pt x="17207" y="192024"/>
                  </a:cubicBezTo>
                  <a:cubicBezTo>
                    <a:pt x="28679" y="210977"/>
                    <a:pt x="44203" y="225691"/>
                    <a:pt x="63842" y="236227"/>
                  </a:cubicBezTo>
                  <a:cubicBezTo>
                    <a:pt x="83418" y="246763"/>
                    <a:pt x="105177" y="252000"/>
                    <a:pt x="129117" y="252000"/>
                  </a:cubicBezTo>
                  <a:cubicBezTo>
                    <a:pt x="150502" y="252000"/>
                    <a:pt x="168769" y="248197"/>
                    <a:pt x="183982" y="240591"/>
                  </a:cubicBezTo>
                  <a:cubicBezTo>
                    <a:pt x="199194" y="232985"/>
                    <a:pt x="211476" y="222947"/>
                    <a:pt x="220890" y="210478"/>
                  </a:cubicBezTo>
                  <a:cubicBezTo>
                    <a:pt x="230242" y="198009"/>
                    <a:pt x="237224" y="184418"/>
                    <a:pt x="241775" y="169704"/>
                  </a:cubicBezTo>
                  <a:cubicBezTo>
                    <a:pt x="241963" y="169081"/>
                    <a:pt x="242088" y="168520"/>
                    <a:pt x="242274" y="167896"/>
                  </a:cubicBezTo>
                  <a:lnTo>
                    <a:pt x="242274" y="184480"/>
                  </a:lnTo>
                  <a:cubicBezTo>
                    <a:pt x="242274" y="193894"/>
                    <a:pt x="242586" y="203433"/>
                    <a:pt x="243272" y="213097"/>
                  </a:cubicBezTo>
                  <a:cubicBezTo>
                    <a:pt x="243895" y="222823"/>
                    <a:pt x="245018" y="233982"/>
                    <a:pt x="246701" y="246576"/>
                  </a:cubicBezTo>
                  <a:lnTo>
                    <a:pt x="305430" y="246576"/>
                  </a:lnTo>
                  <a:lnTo>
                    <a:pt x="305430" y="5299"/>
                  </a:lnTo>
                  <a:lnTo>
                    <a:pt x="242337" y="5299"/>
                  </a:lnTo>
                  <a:lnTo>
                    <a:pt x="242337" y="77932"/>
                  </a:lnTo>
                  <a:close/>
                  <a:moveTo>
                    <a:pt x="231052" y="166525"/>
                  </a:moveTo>
                  <a:cubicBezTo>
                    <a:pt x="223633" y="178183"/>
                    <a:pt x="212910" y="187223"/>
                    <a:pt x="199007" y="193707"/>
                  </a:cubicBezTo>
                  <a:cubicBezTo>
                    <a:pt x="185104" y="200191"/>
                    <a:pt x="168582" y="203433"/>
                    <a:pt x="149504" y="203433"/>
                  </a:cubicBezTo>
                  <a:cubicBezTo>
                    <a:pt x="132671" y="203433"/>
                    <a:pt x="117833" y="200191"/>
                    <a:pt x="105052" y="193707"/>
                  </a:cubicBezTo>
                  <a:cubicBezTo>
                    <a:pt x="92271" y="187223"/>
                    <a:pt x="82296" y="178246"/>
                    <a:pt x="75189" y="166774"/>
                  </a:cubicBezTo>
                  <a:cubicBezTo>
                    <a:pt x="68081" y="155302"/>
                    <a:pt x="64527" y="141774"/>
                    <a:pt x="64527" y="126250"/>
                  </a:cubicBezTo>
                  <a:cubicBezTo>
                    <a:pt x="64527" y="102932"/>
                    <a:pt x="71947" y="84229"/>
                    <a:pt x="86847" y="70201"/>
                  </a:cubicBezTo>
                  <a:cubicBezTo>
                    <a:pt x="101748" y="56111"/>
                    <a:pt x="122633" y="49066"/>
                    <a:pt x="149504" y="49066"/>
                  </a:cubicBezTo>
                  <a:cubicBezTo>
                    <a:pt x="168582" y="49066"/>
                    <a:pt x="185041" y="52058"/>
                    <a:pt x="198757" y="58044"/>
                  </a:cubicBezTo>
                  <a:cubicBezTo>
                    <a:pt x="212535" y="64029"/>
                    <a:pt x="223197" y="72757"/>
                    <a:pt x="230803" y="84291"/>
                  </a:cubicBezTo>
                  <a:cubicBezTo>
                    <a:pt x="238409" y="95763"/>
                    <a:pt x="242212" y="109790"/>
                    <a:pt x="242212" y="126312"/>
                  </a:cubicBezTo>
                  <a:cubicBezTo>
                    <a:pt x="242212" y="141462"/>
                    <a:pt x="238534" y="154928"/>
                    <a:pt x="231052" y="16652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75" name="Forma Livre: Forma 34">
              <a:extLst>
                <a:ext uri="{FF2B5EF4-FFF2-40B4-BE49-F238E27FC236}">
                  <a16:creationId xmlns:a16="http://schemas.microsoft.com/office/drawing/2014/main" id="{14FC58C7-B044-45CB-A80E-F8C1D4C2C7D9}"/>
                </a:ext>
              </a:extLst>
            </p:cNvPr>
            <p:cNvSpPr/>
            <p:nvPr/>
          </p:nvSpPr>
          <p:spPr>
            <a:xfrm>
              <a:off x="-8001617" y="3860804"/>
              <a:ext cx="409173" cy="353498"/>
            </a:xfrm>
            <a:custGeom>
              <a:avLst/>
              <a:gdLst>
                <a:gd name="connsiteX0" fmla="*/ 140277 w 409173"/>
                <a:gd name="connsiteY0" fmla="*/ 73755 h 353498"/>
                <a:gd name="connsiteX1" fmla="*/ 215902 w 409173"/>
                <a:gd name="connsiteY1" fmla="*/ 60350 h 353498"/>
                <a:gd name="connsiteX2" fmla="*/ 275754 w 409173"/>
                <a:gd name="connsiteY2" fmla="*/ 68767 h 353498"/>
                <a:gd name="connsiteX3" fmla="*/ 316964 w 409173"/>
                <a:gd name="connsiteY3" fmla="*/ 93207 h 353498"/>
                <a:gd name="connsiteX4" fmla="*/ 339845 w 409173"/>
                <a:gd name="connsiteY4" fmla="*/ 131300 h 353498"/>
                <a:gd name="connsiteX5" fmla="*/ 409173 w 409173"/>
                <a:gd name="connsiteY5" fmla="*/ 131300 h 353498"/>
                <a:gd name="connsiteX6" fmla="*/ 380806 w 409173"/>
                <a:gd name="connsiteY6" fmla="*/ 60662 h 353498"/>
                <a:gd name="connsiteX7" fmla="*/ 314907 w 409173"/>
                <a:gd name="connsiteY7" fmla="*/ 15773 h 353498"/>
                <a:gd name="connsiteX8" fmla="*/ 215902 w 409173"/>
                <a:gd name="connsiteY8" fmla="*/ 0 h 353498"/>
                <a:gd name="connsiteX9" fmla="*/ 128431 w 409173"/>
                <a:gd name="connsiteY9" fmla="*/ 11285 h 353498"/>
                <a:gd name="connsiteX10" fmla="*/ 60163 w 409173"/>
                <a:gd name="connsiteY10" fmla="*/ 44889 h 353498"/>
                <a:gd name="connsiteX11" fmla="*/ 15773 w 409173"/>
                <a:gd name="connsiteY11" fmla="*/ 100314 h 353498"/>
                <a:gd name="connsiteX12" fmla="*/ 0 w 409173"/>
                <a:gd name="connsiteY12" fmla="*/ 177560 h 353498"/>
                <a:gd name="connsiteX13" fmla="*/ 15773 w 409173"/>
                <a:gd name="connsiteY13" fmla="*/ 254494 h 353498"/>
                <a:gd name="connsiteX14" fmla="*/ 60163 w 409173"/>
                <a:gd name="connsiteY14" fmla="*/ 309358 h 353498"/>
                <a:gd name="connsiteX15" fmla="*/ 128431 w 409173"/>
                <a:gd name="connsiteY15" fmla="*/ 342464 h 353498"/>
                <a:gd name="connsiteX16" fmla="*/ 215902 w 409173"/>
                <a:gd name="connsiteY16" fmla="*/ 353499 h 353498"/>
                <a:gd name="connsiteX17" fmla="*/ 314657 w 409173"/>
                <a:gd name="connsiteY17" fmla="*/ 338287 h 353498"/>
                <a:gd name="connsiteX18" fmla="*/ 380307 w 409173"/>
                <a:gd name="connsiteY18" fmla="*/ 294146 h 353498"/>
                <a:gd name="connsiteX19" fmla="*/ 409173 w 409173"/>
                <a:gd name="connsiteY19" fmla="*/ 224256 h 353498"/>
                <a:gd name="connsiteX20" fmla="*/ 339845 w 409173"/>
                <a:gd name="connsiteY20" fmla="*/ 224256 h 353498"/>
                <a:gd name="connsiteX21" fmla="*/ 316466 w 409173"/>
                <a:gd name="connsiteY21" fmla="*/ 261040 h 353498"/>
                <a:gd name="connsiteX22" fmla="*/ 275504 w 409173"/>
                <a:gd name="connsiteY22" fmla="*/ 285230 h 353498"/>
                <a:gd name="connsiteX23" fmla="*/ 215902 w 409173"/>
                <a:gd name="connsiteY23" fmla="*/ 293647 h 353498"/>
                <a:gd name="connsiteX24" fmla="*/ 140277 w 409173"/>
                <a:gd name="connsiteY24" fmla="*/ 280243 h 353498"/>
                <a:gd name="connsiteX25" fmla="*/ 89839 w 409173"/>
                <a:gd name="connsiteY25" fmla="*/ 241090 h 353498"/>
                <a:gd name="connsiteX26" fmla="*/ 72009 w 409173"/>
                <a:gd name="connsiteY26" fmla="*/ 177560 h 353498"/>
                <a:gd name="connsiteX27" fmla="*/ 89839 w 409173"/>
                <a:gd name="connsiteY27" fmla="*/ 113219 h 353498"/>
                <a:gd name="connsiteX28" fmla="*/ 140277 w 409173"/>
                <a:gd name="connsiteY28" fmla="*/ 73755 h 35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9173" h="353498">
                  <a:moveTo>
                    <a:pt x="140277" y="73755"/>
                  </a:moveTo>
                  <a:cubicBezTo>
                    <a:pt x="161973" y="64839"/>
                    <a:pt x="187223" y="60350"/>
                    <a:pt x="215902" y="60350"/>
                  </a:cubicBezTo>
                  <a:cubicBezTo>
                    <a:pt x="239032" y="60350"/>
                    <a:pt x="258983" y="63156"/>
                    <a:pt x="275754" y="68767"/>
                  </a:cubicBezTo>
                  <a:cubicBezTo>
                    <a:pt x="292587" y="74378"/>
                    <a:pt x="306303" y="82545"/>
                    <a:pt x="316964" y="93207"/>
                  </a:cubicBezTo>
                  <a:cubicBezTo>
                    <a:pt x="327625" y="103867"/>
                    <a:pt x="335232" y="116586"/>
                    <a:pt x="339845" y="131300"/>
                  </a:cubicBezTo>
                  <a:lnTo>
                    <a:pt x="409173" y="131300"/>
                  </a:lnTo>
                  <a:cubicBezTo>
                    <a:pt x="406367" y="103618"/>
                    <a:pt x="396891" y="80051"/>
                    <a:pt x="380806" y="60662"/>
                  </a:cubicBezTo>
                  <a:cubicBezTo>
                    <a:pt x="364721" y="41210"/>
                    <a:pt x="342713" y="26247"/>
                    <a:pt x="314907" y="15773"/>
                  </a:cubicBezTo>
                  <a:cubicBezTo>
                    <a:pt x="287038" y="5299"/>
                    <a:pt x="254058" y="0"/>
                    <a:pt x="215902" y="0"/>
                  </a:cubicBezTo>
                  <a:cubicBezTo>
                    <a:pt x="184044" y="0"/>
                    <a:pt x="154866" y="3741"/>
                    <a:pt x="128431" y="11285"/>
                  </a:cubicBezTo>
                  <a:cubicBezTo>
                    <a:pt x="101997" y="18828"/>
                    <a:pt x="79241" y="30051"/>
                    <a:pt x="60163" y="44889"/>
                  </a:cubicBezTo>
                  <a:cubicBezTo>
                    <a:pt x="41085" y="59789"/>
                    <a:pt x="26310" y="78243"/>
                    <a:pt x="15773" y="100314"/>
                  </a:cubicBezTo>
                  <a:cubicBezTo>
                    <a:pt x="5299" y="122384"/>
                    <a:pt x="0" y="148133"/>
                    <a:pt x="0" y="177560"/>
                  </a:cubicBezTo>
                  <a:cubicBezTo>
                    <a:pt x="0" y="206987"/>
                    <a:pt x="5237" y="232611"/>
                    <a:pt x="15773" y="254494"/>
                  </a:cubicBezTo>
                  <a:cubicBezTo>
                    <a:pt x="26247" y="276378"/>
                    <a:pt x="41085" y="294707"/>
                    <a:pt x="60163" y="309358"/>
                  </a:cubicBezTo>
                  <a:cubicBezTo>
                    <a:pt x="79241" y="324072"/>
                    <a:pt x="101997" y="335107"/>
                    <a:pt x="128431" y="342464"/>
                  </a:cubicBezTo>
                  <a:cubicBezTo>
                    <a:pt x="154866" y="349820"/>
                    <a:pt x="184044" y="353499"/>
                    <a:pt x="215902" y="353499"/>
                  </a:cubicBezTo>
                  <a:cubicBezTo>
                    <a:pt x="254058" y="353499"/>
                    <a:pt x="286976" y="348386"/>
                    <a:pt x="314657" y="338287"/>
                  </a:cubicBezTo>
                  <a:cubicBezTo>
                    <a:pt x="342338" y="328124"/>
                    <a:pt x="364222" y="313411"/>
                    <a:pt x="380307" y="294146"/>
                  </a:cubicBezTo>
                  <a:cubicBezTo>
                    <a:pt x="396392" y="274881"/>
                    <a:pt x="406056" y="251626"/>
                    <a:pt x="409173" y="224256"/>
                  </a:cubicBezTo>
                  <a:lnTo>
                    <a:pt x="339845" y="224256"/>
                  </a:lnTo>
                  <a:cubicBezTo>
                    <a:pt x="334920" y="238284"/>
                    <a:pt x="327126" y="250504"/>
                    <a:pt x="316466" y="261040"/>
                  </a:cubicBezTo>
                  <a:cubicBezTo>
                    <a:pt x="305804" y="271514"/>
                    <a:pt x="292088" y="279619"/>
                    <a:pt x="275504" y="285230"/>
                  </a:cubicBezTo>
                  <a:cubicBezTo>
                    <a:pt x="258858" y="290841"/>
                    <a:pt x="238970" y="293647"/>
                    <a:pt x="215902" y="293647"/>
                  </a:cubicBezTo>
                  <a:cubicBezTo>
                    <a:pt x="187161" y="293647"/>
                    <a:pt x="161973" y="289158"/>
                    <a:pt x="140277" y="280243"/>
                  </a:cubicBezTo>
                  <a:cubicBezTo>
                    <a:pt x="118581" y="271328"/>
                    <a:pt x="101747" y="258235"/>
                    <a:pt x="89839" y="241090"/>
                  </a:cubicBezTo>
                  <a:cubicBezTo>
                    <a:pt x="77932" y="223945"/>
                    <a:pt x="72009" y="202748"/>
                    <a:pt x="72009" y="177560"/>
                  </a:cubicBezTo>
                  <a:cubicBezTo>
                    <a:pt x="72009" y="151998"/>
                    <a:pt x="77932" y="130551"/>
                    <a:pt x="89839" y="113219"/>
                  </a:cubicBezTo>
                  <a:cubicBezTo>
                    <a:pt x="101747" y="95825"/>
                    <a:pt x="118581" y="82733"/>
                    <a:pt x="140277" y="7375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76" name="Forma Livre: Forma 35">
              <a:extLst>
                <a:ext uri="{FF2B5EF4-FFF2-40B4-BE49-F238E27FC236}">
                  <a16:creationId xmlns:a16="http://schemas.microsoft.com/office/drawing/2014/main" id="{798066A0-F93F-4306-8478-9BA6B4B5A2C0}"/>
                </a:ext>
              </a:extLst>
            </p:cNvPr>
            <p:cNvSpPr/>
            <p:nvPr/>
          </p:nvSpPr>
          <p:spPr>
            <a:xfrm>
              <a:off x="-7506781" y="3841352"/>
              <a:ext cx="68268" cy="366154"/>
            </a:xfrm>
            <a:custGeom>
              <a:avLst/>
              <a:gdLst>
                <a:gd name="connsiteX0" fmla="*/ 0 w 68268"/>
                <a:gd name="connsiteY0" fmla="*/ 0 h 366154"/>
                <a:gd name="connsiteX1" fmla="*/ 68268 w 68268"/>
                <a:gd name="connsiteY1" fmla="*/ 0 h 366154"/>
                <a:gd name="connsiteX2" fmla="*/ 68268 w 68268"/>
                <a:gd name="connsiteY2" fmla="*/ 366155 h 366154"/>
                <a:gd name="connsiteX3" fmla="*/ 0 w 68268"/>
                <a:gd name="connsiteY3" fmla="*/ 366155 h 36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366154">
                  <a:moveTo>
                    <a:pt x="0" y="0"/>
                  </a:moveTo>
                  <a:lnTo>
                    <a:pt x="68268" y="0"/>
                  </a:lnTo>
                  <a:lnTo>
                    <a:pt x="68268" y="366155"/>
                  </a:lnTo>
                  <a:lnTo>
                    <a:pt x="0" y="366155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77" name="Forma Livre: Forma 36">
              <a:extLst>
                <a:ext uri="{FF2B5EF4-FFF2-40B4-BE49-F238E27FC236}">
                  <a16:creationId xmlns:a16="http://schemas.microsoft.com/office/drawing/2014/main" id="{906FEF78-7783-4F54-A456-8CC4C677B36A}"/>
                </a:ext>
              </a:extLst>
            </p:cNvPr>
            <p:cNvSpPr/>
            <p:nvPr/>
          </p:nvSpPr>
          <p:spPr>
            <a:xfrm>
              <a:off x="-7349671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78" name="Forma Livre: Forma 37">
              <a:extLst>
                <a:ext uri="{FF2B5EF4-FFF2-40B4-BE49-F238E27FC236}">
                  <a16:creationId xmlns:a16="http://schemas.microsoft.com/office/drawing/2014/main" id="{BEA7545E-1699-417A-8CAA-C788DFCFB634}"/>
                </a:ext>
              </a:extLst>
            </p:cNvPr>
            <p:cNvSpPr/>
            <p:nvPr/>
          </p:nvSpPr>
          <p:spPr>
            <a:xfrm>
              <a:off x="-7344434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8 w 68268"/>
                <a:gd name="connsiteY1" fmla="*/ 0 h 261040"/>
                <a:gd name="connsiteX2" fmla="*/ 68268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8" y="0"/>
                  </a:lnTo>
                  <a:lnTo>
                    <a:pt x="68268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79" name="Forma Livre: Forma 38">
              <a:extLst>
                <a:ext uri="{FF2B5EF4-FFF2-40B4-BE49-F238E27FC236}">
                  <a16:creationId xmlns:a16="http://schemas.microsoft.com/office/drawing/2014/main" id="{940B5733-08B3-4036-93C1-678AE667E13C}"/>
                </a:ext>
              </a:extLst>
            </p:cNvPr>
            <p:cNvSpPr/>
            <p:nvPr/>
          </p:nvSpPr>
          <p:spPr>
            <a:xfrm>
              <a:off x="-7186762" y="3940606"/>
              <a:ext cx="529998" cy="266900"/>
            </a:xfrm>
            <a:custGeom>
              <a:avLst/>
              <a:gdLst>
                <a:gd name="connsiteX0" fmla="*/ 497330 w 529998"/>
                <a:gd name="connsiteY0" fmla="*/ 25749 h 266900"/>
                <a:gd name="connsiteX1" fmla="*/ 461606 w 529998"/>
                <a:gd name="connsiteY1" fmla="*/ 6297 h 266900"/>
                <a:gd name="connsiteX2" fmla="*/ 416966 w 529998"/>
                <a:gd name="connsiteY2" fmla="*/ 0 h 266900"/>
                <a:gd name="connsiteX3" fmla="*/ 368399 w 529998"/>
                <a:gd name="connsiteY3" fmla="*/ 8416 h 266900"/>
                <a:gd name="connsiteX4" fmla="*/ 330306 w 529998"/>
                <a:gd name="connsiteY4" fmla="*/ 30986 h 266900"/>
                <a:gd name="connsiteX5" fmla="*/ 304059 w 529998"/>
                <a:gd name="connsiteY5" fmla="*/ 62533 h 266900"/>
                <a:gd name="connsiteX6" fmla="*/ 298260 w 529998"/>
                <a:gd name="connsiteY6" fmla="*/ 74253 h 266900"/>
                <a:gd name="connsiteX7" fmla="*/ 293585 w 529998"/>
                <a:gd name="connsiteY7" fmla="*/ 59103 h 266900"/>
                <a:gd name="connsiteX8" fmla="*/ 269956 w 529998"/>
                <a:gd name="connsiteY8" fmla="*/ 25749 h 266900"/>
                <a:gd name="connsiteX9" fmla="*/ 234232 w 529998"/>
                <a:gd name="connsiteY9" fmla="*/ 6297 h 266900"/>
                <a:gd name="connsiteX10" fmla="*/ 189593 w 529998"/>
                <a:gd name="connsiteY10" fmla="*/ 0 h 266900"/>
                <a:gd name="connsiteX11" fmla="*/ 139716 w 529998"/>
                <a:gd name="connsiteY11" fmla="*/ 8416 h 266900"/>
                <a:gd name="connsiteX12" fmla="*/ 101623 w 529998"/>
                <a:gd name="connsiteY12" fmla="*/ 31298 h 266900"/>
                <a:gd name="connsiteX13" fmla="*/ 76124 w 529998"/>
                <a:gd name="connsiteY13" fmla="*/ 63094 h 266900"/>
                <a:gd name="connsiteX14" fmla="*/ 68268 w 529998"/>
                <a:gd name="connsiteY14" fmla="*/ 81174 h 266900"/>
                <a:gd name="connsiteX15" fmla="*/ 68268 w 529998"/>
                <a:gd name="connsiteY15" fmla="*/ 5860 h 266900"/>
                <a:gd name="connsiteX16" fmla="*/ 0 w 529998"/>
                <a:gd name="connsiteY16" fmla="*/ 5860 h 266900"/>
                <a:gd name="connsiteX17" fmla="*/ 0 w 529998"/>
                <a:gd name="connsiteY17" fmla="*/ 266901 h 266900"/>
                <a:gd name="connsiteX18" fmla="*/ 68268 w 529998"/>
                <a:gd name="connsiteY18" fmla="*/ 266901 h 266900"/>
                <a:gd name="connsiteX19" fmla="*/ 68268 w 529998"/>
                <a:gd name="connsiteY19" fmla="*/ 112035 h 266900"/>
                <a:gd name="connsiteX20" fmla="*/ 80363 w 529998"/>
                <a:gd name="connsiteY20" fmla="*/ 92271 h 266900"/>
                <a:gd name="connsiteX21" fmla="*/ 116087 w 529998"/>
                <a:gd name="connsiteY21" fmla="*/ 65712 h 266900"/>
                <a:gd name="connsiteX22" fmla="*/ 165465 w 529998"/>
                <a:gd name="connsiteY22" fmla="*/ 55176 h 266900"/>
                <a:gd name="connsiteX23" fmla="*/ 217711 w 529998"/>
                <a:gd name="connsiteY23" fmla="*/ 70700 h 266900"/>
                <a:gd name="connsiteX24" fmla="*/ 233733 w 529998"/>
                <a:gd name="connsiteY24" fmla="*/ 119267 h 266900"/>
                <a:gd name="connsiteX25" fmla="*/ 233733 w 529998"/>
                <a:gd name="connsiteY25" fmla="*/ 266901 h 266900"/>
                <a:gd name="connsiteX26" fmla="*/ 302002 w 529998"/>
                <a:gd name="connsiteY26" fmla="*/ 266901 h 266900"/>
                <a:gd name="connsiteX27" fmla="*/ 302002 w 529998"/>
                <a:gd name="connsiteY27" fmla="*/ 107234 h 266900"/>
                <a:gd name="connsiteX28" fmla="*/ 301752 w 529998"/>
                <a:gd name="connsiteY28" fmla="*/ 100314 h 266900"/>
                <a:gd name="connsiteX29" fmla="*/ 307800 w 529998"/>
                <a:gd name="connsiteY29" fmla="*/ 92271 h 266900"/>
                <a:gd name="connsiteX30" fmla="*/ 343523 w 529998"/>
                <a:gd name="connsiteY30" fmla="*/ 65712 h 266900"/>
                <a:gd name="connsiteX31" fmla="*/ 392901 w 529998"/>
                <a:gd name="connsiteY31" fmla="*/ 55176 h 266900"/>
                <a:gd name="connsiteX32" fmla="*/ 445458 w 529998"/>
                <a:gd name="connsiteY32" fmla="*/ 70700 h 266900"/>
                <a:gd name="connsiteX33" fmla="*/ 461731 w 529998"/>
                <a:gd name="connsiteY33" fmla="*/ 119267 h 266900"/>
                <a:gd name="connsiteX34" fmla="*/ 461731 w 529998"/>
                <a:gd name="connsiteY34" fmla="*/ 266901 h 266900"/>
                <a:gd name="connsiteX35" fmla="*/ 529999 w 529998"/>
                <a:gd name="connsiteY35" fmla="*/ 266901 h 266900"/>
                <a:gd name="connsiteX36" fmla="*/ 529999 w 529998"/>
                <a:gd name="connsiteY36" fmla="*/ 107234 h 266900"/>
                <a:gd name="connsiteX37" fmla="*/ 521333 w 529998"/>
                <a:gd name="connsiteY37" fmla="*/ 59166 h 266900"/>
                <a:gd name="connsiteX38" fmla="*/ 497330 w 529998"/>
                <a:gd name="connsiteY38" fmla="*/ 25749 h 2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9998" h="266900">
                  <a:moveTo>
                    <a:pt x="497330" y="25749"/>
                  </a:moveTo>
                  <a:cubicBezTo>
                    <a:pt x="487168" y="17020"/>
                    <a:pt x="475259" y="10536"/>
                    <a:pt x="461606" y="6297"/>
                  </a:cubicBezTo>
                  <a:cubicBezTo>
                    <a:pt x="447952" y="2058"/>
                    <a:pt x="433051" y="0"/>
                    <a:pt x="416966" y="0"/>
                  </a:cubicBezTo>
                  <a:cubicBezTo>
                    <a:pt x="399136" y="0"/>
                    <a:pt x="382926" y="2806"/>
                    <a:pt x="368399" y="8416"/>
                  </a:cubicBezTo>
                  <a:cubicBezTo>
                    <a:pt x="353873" y="14028"/>
                    <a:pt x="341154" y="21572"/>
                    <a:pt x="330306" y="30986"/>
                  </a:cubicBezTo>
                  <a:cubicBezTo>
                    <a:pt x="319458" y="40462"/>
                    <a:pt x="310667" y="50936"/>
                    <a:pt x="304059" y="62533"/>
                  </a:cubicBezTo>
                  <a:cubicBezTo>
                    <a:pt x="301815" y="66460"/>
                    <a:pt x="299944" y="70326"/>
                    <a:pt x="298260" y="74253"/>
                  </a:cubicBezTo>
                  <a:cubicBezTo>
                    <a:pt x="297014" y="68954"/>
                    <a:pt x="295518" y="63842"/>
                    <a:pt x="293585" y="59103"/>
                  </a:cubicBezTo>
                  <a:cubicBezTo>
                    <a:pt x="287974" y="45637"/>
                    <a:pt x="280118" y="34477"/>
                    <a:pt x="269956" y="25749"/>
                  </a:cubicBezTo>
                  <a:cubicBezTo>
                    <a:pt x="259794" y="17020"/>
                    <a:pt x="247886" y="10536"/>
                    <a:pt x="234232" y="6297"/>
                  </a:cubicBezTo>
                  <a:cubicBezTo>
                    <a:pt x="220578" y="2058"/>
                    <a:pt x="205678" y="0"/>
                    <a:pt x="189593" y="0"/>
                  </a:cubicBezTo>
                  <a:cubicBezTo>
                    <a:pt x="171014" y="0"/>
                    <a:pt x="154367" y="2806"/>
                    <a:pt x="139716" y="8416"/>
                  </a:cubicBezTo>
                  <a:cubicBezTo>
                    <a:pt x="125003" y="14028"/>
                    <a:pt x="112284" y="21634"/>
                    <a:pt x="101623" y="31298"/>
                  </a:cubicBezTo>
                  <a:cubicBezTo>
                    <a:pt x="90962" y="40961"/>
                    <a:pt x="82421" y="51497"/>
                    <a:pt x="76124" y="63094"/>
                  </a:cubicBezTo>
                  <a:cubicBezTo>
                    <a:pt x="72882" y="69016"/>
                    <a:pt x="70263" y="75064"/>
                    <a:pt x="68268" y="81174"/>
                  </a:cubicBezTo>
                  <a:lnTo>
                    <a:pt x="68268" y="5860"/>
                  </a:lnTo>
                  <a:lnTo>
                    <a:pt x="0" y="5860"/>
                  </a:lnTo>
                  <a:lnTo>
                    <a:pt x="0" y="266901"/>
                  </a:lnTo>
                  <a:lnTo>
                    <a:pt x="68268" y="266901"/>
                  </a:lnTo>
                  <a:lnTo>
                    <a:pt x="68268" y="112035"/>
                  </a:lnTo>
                  <a:cubicBezTo>
                    <a:pt x="70949" y="105302"/>
                    <a:pt x="74877" y="98693"/>
                    <a:pt x="80363" y="92271"/>
                  </a:cubicBezTo>
                  <a:cubicBezTo>
                    <a:pt x="89466" y="81610"/>
                    <a:pt x="101374" y="72757"/>
                    <a:pt x="116087" y="65712"/>
                  </a:cubicBezTo>
                  <a:cubicBezTo>
                    <a:pt x="130801" y="58729"/>
                    <a:pt x="147260" y="55176"/>
                    <a:pt x="165465" y="55176"/>
                  </a:cubicBezTo>
                  <a:cubicBezTo>
                    <a:pt x="189655" y="55176"/>
                    <a:pt x="207049" y="60350"/>
                    <a:pt x="217711" y="70700"/>
                  </a:cubicBezTo>
                  <a:cubicBezTo>
                    <a:pt x="228371" y="81049"/>
                    <a:pt x="233733" y="97259"/>
                    <a:pt x="233733" y="119267"/>
                  </a:cubicBezTo>
                  <a:lnTo>
                    <a:pt x="233733" y="266901"/>
                  </a:lnTo>
                  <a:lnTo>
                    <a:pt x="302002" y="266901"/>
                  </a:lnTo>
                  <a:lnTo>
                    <a:pt x="302002" y="107234"/>
                  </a:lnTo>
                  <a:cubicBezTo>
                    <a:pt x="302002" y="104865"/>
                    <a:pt x="301815" y="102621"/>
                    <a:pt x="301752" y="100314"/>
                  </a:cubicBezTo>
                  <a:cubicBezTo>
                    <a:pt x="303498" y="97633"/>
                    <a:pt x="305555" y="94890"/>
                    <a:pt x="307800" y="92271"/>
                  </a:cubicBezTo>
                  <a:cubicBezTo>
                    <a:pt x="316902" y="81610"/>
                    <a:pt x="328810" y="72757"/>
                    <a:pt x="343523" y="65712"/>
                  </a:cubicBezTo>
                  <a:cubicBezTo>
                    <a:pt x="358237" y="58729"/>
                    <a:pt x="374696" y="55176"/>
                    <a:pt x="392901" y="55176"/>
                  </a:cubicBezTo>
                  <a:cubicBezTo>
                    <a:pt x="417091" y="55176"/>
                    <a:pt x="434548" y="60350"/>
                    <a:pt x="445458" y="70700"/>
                  </a:cubicBezTo>
                  <a:cubicBezTo>
                    <a:pt x="456307" y="81049"/>
                    <a:pt x="461731" y="97259"/>
                    <a:pt x="461731" y="119267"/>
                  </a:cubicBezTo>
                  <a:lnTo>
                    <a:pt x="461731" y="266901"/>
                  </a:lnTo>
                  <a:lnTo>
                    <a:pt x="529999" y="266901"/>
                  </a:lnTo>
                  <a:lnTo>
                    <a:pt x="529999" y="107234"/>
                  </a:lnTo>
                  <a:cubicBezTo>
                    <a:pt x="529999" y="88655"/>
                    <a:pt x="527131" y="72633"/>
                    <a:pt x="521333" y="59166"/>
                  </a:cubicBezTo>
                  <a:cubicBezTo>
                    <a:pt x="515535" y="45699"/>
                    <a:pt x="507492" y="34477"/>
                    <a:pt x="497330" y="2574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80" name="Forma Livre: Forma 39">
              <a:extLst>
                <a:ext uri="{FF2B5EF4-FFF2-40B4-BE49-F238E27FC236}">
                  <a16:creationId xmlns:a16="http://schemas.microsoft.com/office/drawing/2014/main" id="{7AA16E31-4CEF-4C37-AF4F-5D92B5BCA113}"/>
                </a:ext>
              </a:extLst>
            </p:cNvPr>
            <p:cNvSpPr/>
            <p:nvPr/>
          </p:nvSpPr>
          <p:spPr>
            <a:xfrm>
              <a:off x="-6599530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7 w 330368"/>
                <a:gd name="connsiteY13" fmla="*/ 181675 h 272636"/>
                <a:gd name="connsiteX14" fmla="*/ 262037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8 w 330368"/>
                <a:gd name="connsiteY17" fmla="*/ 266838 h 272636"/>
                <a:gd name="connsiteX18" fmla="*/ 330368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3 w 330368"/>
                <a:gd name="connsiteY29" fmla="*/ 62782 h 272636"/>
                <a:gd name="connsiteX30" fmla="*/ 249818 w 330368"/>
                <a:gd name="connsiteY30" fmla="*/ 91149 h 272636"/>
                <a:gd name="connsiteX31" fmla="*/ 262162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5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6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09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7" y="181675"/>
                  </a:cubicBezTo>
                  <a:lnTo>
                    <a:pt x="262037" y="199630"/>
                  </a:lnTo>
                  <a:cubicBezTo>
                    <a:pt x="262037" y="209793"/>
                    <a:pt x="262412" y="220142"/>
                    <a:pt x="263098" y="230616"/>
                  </a:cubicBezTo>
                  <a:cubicBezTo>
                    <a:pt x="263783" y="241152"/>
                    <a:pt x="265030" y="253185"/>
                    <a:pt x="266776" y="266838"/>
                  </a:cubicBezTo>
                  <a:lnTo>
                    <a:pt x="330368" y="266838"/>
                  </a:lnTo>
                  <a:lnTo>
                    <a:pt x="330368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2" y="192772"/>
                    <a:pt x="230366" y="202623"/>
                    <a:pt x="215341" y="209605"/>
                  </a:cubicBezTo>
                  <a:cubicBezTo>
                    <a:pt x="200254" y="216588"/>
                    <a:pt x="182422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1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5" y="53056"/>
                    <a:pt x="161849" y="53056"/>
                  </a:cubicBezTo>
                  <a:cubicBezTo>
                    <a:pt x="182485" y="53056"/>
                    <a:pt x="200254" y="56298"/>
                    <a:pt x="215153" y="62782"/>
                  </a:cubicBezTo>
                  <a:cubicBezTo>
                    <a:pt x="230054" y="69266"/>
                    <a:pt x="241589" y="78742"/>
                    <a:pt x="249818" y="91149"/>
                  </a:cubicBezTo>
                  <a:cubicBezTo>
                    <a:pt x="258047" y="103556"/>
                    <a:pt x="262162" y="118706"/>
                    <a:pt x="262162" y="136599"/>
                  </a:cubicBezTo>
                  <a:cubicBezTo>
                    <a:pt x="262100" y="153058"/>
                    <a:pt x="258047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81" name="Forma Livre: Forma 40">
              <a:extLst>
                <a:ext uri="{FF2B5EF4-FFF2-40B4-BE49-F238E27FC236}">
                  <a16:creationId xmlns:a16="http://schemas.microsoft.com/office/drawing/2014/main" id="{F86ED1F8-C08F-45E7-AE97-642F7612A19D}"/>
                </a:ext>
              </a:extLst>
            </p:cNvPr>
            <p:cNvSpPr/>
            <p:nvPr/>
          </p:nvSpPr>
          <p:spPr>
            <a:xfrm>
              <a:off x="-6474528" y="3808745"/>
              <a:ext cx="161786" cy="83044"/>
            </a:xfrm>
            <a:custGeom>
              <a:avLst/>
              <a:gdLst>
                <a:gd name="connsiteX0" fmla="*/ 161787 w 161786"/>
                <a:gd name="connsiteY0" fmla="*/ 0 h 83044"/>
                <a:gd name="connsiteX1" fmla="*/ 71386 w 161786"/>
                <a:gd name="connsiteY1" fmla="*/ 0 h 83044"/>
                <a:gd name="connsiteX2" fmla="*/ 0 w 161786"/>
                <a:gd name="connsiteY2" fmla="*/ 83044 h 83044"/>
                <a:gd name="connsiteX3" fmla="*/ 65089 w 161786"/>
                <a:gd name="connsiteY3" fmla="*/ 83044 h 8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86" h="83044">
                  <a:moveTo>
                    <a:pt x="161787" y="0"/>
                  </a:moveTo>
                  <a:lnTo>
                    <a:pt x="71386" y="0"/>
                  </a:lnTo>
                  <a:lnTo>
                    <a:pt x="0" y="83044"/>
                  </a:lnTo>
                  <a:lnTo>
                    <a:pt x="65089" y="8304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82" name="Forma Livre: Forma 41">
              <a:extLst>
                <a:ext uri="{FF2B5EF4-FFF2-40B4-BE49-F238E27FC236}">
                  <a16:creationId xmlns:a16="http://schemas.microsoft.com/office/drawing/2014/main" id="{174B77FB-EE5E-47B9-9D0E-DF33DAE56F58}"/>
                </a:ext>
              </a:extLst>
            </p:cNvPr>
            <p:cNvSpPr/>
            <p:nvPr/>
          </p:nvSpPr>
          <p:spPr>
            <a:xfrm>
              <a:off x="-6204571" y="3874957"/>
              <a:ext cx="202747" cy="332488"/>
            </a:xfrm>
            <a:custGeom>
              <a:avLst/>
              <a:gdLst>
                <a:gd name="connsiteX0" fmla="*/ 135539 w 202747"/>
                <a:gd name="connsiteY0" fmla="*/ 0 h 332488"/>
                <a:gd name="connsiteX1" fmla="*/ 67271 w 202747"/>
                <a:gd name="connsiteY1" fmla="*/ 0 h 332488"/>
                <a:gd name="connsiteX2" fmla="*/ 67271 w 202747"/>
                <a:gd name="connsiteY2" fmla="*/ 71448 h 332488"/>
                <a:gd name="connsiteX3" fmla="*/ 0 w 202747"/>
                <a:gd name="connsiteY3" fmla="*/ 71448 h 332488"/>
                <a:gd name="connsiteX4" fmla="*/ 0 w 202747"/>
                <a:gd name="connsiteY4" fmla="*/ 124504 h 332488"/>
                <a:gd name="connsiteX5" fmla="*/ 67271 w 202747"/>
                <a:gd name="connsiteY5" fmla="*/ 124504 h 332488"/>
                <a:gd name="connsiteX6" fmla="*/ 67271 w 202747"/>
                <a:gd name="connsiteY6" fmla="*/ 332488 h 332488"/>
                <a:gd name="connsiteX7" fmla="*/ 135539 w 202747"/>
                <a:gd name="connsiteY7" fmla="*/ 332488 h 332488"/>
                <a:gd name="connsiteX8" fmla="*/ 135539 w 202747"/>
                <a:gd name="connsiteY8" fmla="*/ 124504 h 332488"/>
                <a:gd name="connsiteX9" fmla="*/ 202747 w 202747"/>
                <a:gd name="connsiteY9" fmla="*/ 124504 h 332488"/>
                <a:gd name="connsiteX10" fmla="*/ 202747 w 202747"/>
                <a:gd name="connsiteY10" fmla="*/ 71448 h 332488"/>
                <a:gd name="connsiteX11" fmla="*/ 135539 w 202747"/>
                <a:gd name="connsiteY11" fmla="*/ 71448 h 33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747" h="332488">
                  <a:moveTo>
                    <a:pt x="135539" y="0"/>
                  </a:moveTo>
                  <a:lnTo>
                    <a:pt x="67271" y="0"/>
                  </a:lnTo>
                  <a:lnTo>
                    <a:pt x="67271" y="71448"/>
                  </a:lnTo>
                  <a:lnTo>
                    <a:pt x="0" y="71448"/>
                  </a:lnTo>
                  <a:lnTo>
                    <a:pt x="0" y="124504"/>
                  </a:lnTo>
                  <a:lnTo>
                    <a:pt x="67271" y="124504"/>
                  </a:lnTo>
                  <a:lnTo>
                    <a:pt x="67271" y="332488"/>
                  </a:lnTo>
                  <a:lnTo>
                    <a:pt x="135539" y="332488"/>
                  </a:lnTo>
                  <a:lnTo>
                    <a:pt x="135539" y="124504"/>
                  </a:lnTo>
                  <a:lnTo>
                    <a:pt x="202747" y="124504"/>
                  </a:lnTo>
                  <a:lnTo>
                    <a:pt x="202747" y="71448"/>
                  </a:lnTo>
                  <a:lnTo>
                    <a:pt x="135539" y="71448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83" name="Forma Livre: Forma 42">
              <a:extLst>
                <a:ext uri="{FF2B5EF4-FFF2-40B4-BE49-F238E27FC236}">
                  <a16:creationId xmlns:a16="http://schemas.microsoft.com/office/drawing/2014/main" id="{E02492DA-1F8D-403B-8366-10D6466BBAAA}"/>
                </a:ext>
              </a:extLst>
            </p:cNvPr>
            <p:cNvSpPr/>
            <p:nvPr/>
          </p:nvSpPr>
          <p:spPr>
            <a:xfrm>
              <a:off x="-5932995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9 w 68268"/>
                <a:gd name="connsiteY1" fmla="*/ 0 h 261040"/>
                <a:gd name="connsiteX2" fmla="*/ 68269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9" y="0"/>
                  </a:lnTo>
                  <a:lnTo>
                    <a:pt x="68269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84" name="Forma Livre: Forma 43">
              <a:extLst>
                <a:ext uri="{FF2B5EF4-FFF2-40B4-BE49-F238E27FC236}">
                  <a16:creationId xmlns:a16="http://schemas.microsoft.com/office/drawing/2014/main" id="{41A22B63-9AA6-46A0-B3B0-00BC63DE3322}"/>
                </a:ext>
              </a:extLst>
            </p:cNvPr>
            <p:cNvSpPr/>
            <p:nvPr/>
          </p:nvSpPr>
          <p:spPr>
            <a:xfrm>
              <a:off x="-5938232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85" name="Forma Livre: Forma 44">
              <a:extLst>
                <a:ext uri="{FF2B5EF4-FFF2-40B4-BE49-F238E27FC236}">
                  <a16:creationId xmlns:a16="http://schemas.microsoft.com/office/drawing/2014/main" id="{6088D5E8-831E-47E8-80EB-98D5DAE27912}"/>
                </a:ext>
              </a:extLst>
            </p:cNvPr>
            <p:cNvSpPr/>
            <p:nvPr/>
          </p:nvSpPr>
          <p:spPr>
            <a:xfrm>
              <a:off x="-5788041" y="3940606"/>
              <a:ext cx="322637" cy="273197"/>
            </a:xfrm>
            <a:custGeom>
              <a:avLst/>
              <a:gdLst>
                <a:gd name="connsiteX0" fmla="*/ 228247 w 322637"/>
                <a:gd name="connsiteY0" fmla="*/ 205927 h 273197"/>
                <a:gd name="connsiteX1" fmla="*/ 168083 w 322637"/>
                <a:gd name="connsiteY1" fmla="*/ 220641 h 273197"/>
                <a:gd name="connsiteX2" fmla="*/ 118207 w 322637"/>
                <a:gd name="connsiteY2" fmla="*/ 211476 h 273197"/>
                <a:gd name="connsiteX3" fmla="*/ 82483 w 322637"/>
                <a:gd name="connsiteY3" fmla="*/ 183607 h 273197"/>
                <a:gd name="connsiteX4" fmla="*/ 69328 w 322637"/>
                <a:gd name="connsiteY4" fmla="*/ 137098 h 273197"/>
                <a:gd name="connsiteX5" fmla="*/ 82732 w 322637"/>
                <a:gd name="connsiteY5" fmla="*/ 90089 h 273197"/>
                <a:gd name="connsiteX6" fmla="*/ 118456 w 322637"/>
                <a:gd name="connsiteY6" fmla="*/ 61971 h 273197"/>
                <a:gd name="connsiteX7" fmla="*/ 168083 w 322637"/>
                <a:gd name="connsiteY7" fmla="*/ 52495 h 273197"/>
                <a:gd name="connsiteX8" fmla="*/ 226376 w 322637"/>
                <a:gd name="connsiteY8" fmla="*/ 67209 h 273197"/>
                <a:gd name="connsiteX9" fmla="*/ 259482 w 322637"/>
                <a:gd name="connsiteY9" fmla="*/ 108169 h 273197"/>
                <a:gd name="connsiteX10" fmla="*/ 322014 w 322637"/>
                <a:gd name="connsiteY10" fmla="*/ 108169 h 273197"/>
                <a:gd name="connsiteX11" fmla="*/ 299694 w 322637"/>
                <a:gd name="connsiteY11" fmla="*/ 49876 h 273197"/>
                <a:gd name="connsiteX12" fmla="*/ 247449 w 322637"/>
                <a:gd name="connsiteY12" fmla="*/ 12843 h 273197"/>
                <a:gd name="connsiteX13" fmla="*/ 168146 w 322637"/>
                <a:gd name="connsiteY13" fmla="*/ 0 h 273197"/>
                <a:gd name="connsiteX14" fmla="*/ 81735 w 322637"/>
                <a:gd name="connsiteY14" fmla="*/ 15774 h 273197"/>
                <a:gd name="connsiteX15" fmla="*/ 21821 w 322637"/>
                <a:gd name="connsiteY15" fmla="*/ 61971 h 273197"/>
                <a:gd name="connsiteX16" fmla="*/ 0 w 322637"/>
                <a:gd name="connsiteY16" fmla="*/ 137098 h 273197"/>
                <a:gd name="connsiteX17" fmla="*/ 21821 w 322637"/>
                <a:gd name="connsiteY17" fmla="*/ 211975 h 273197"/>
                <a:gd name="connsiteX18" fmla="*/ 81735 w 322637"/>
                <a:gd name="connsiteY18" fmla="*/ 257674 h 273197"/>
                <a:gd name="connsiteX19" fmla="*/ 168146 w 322637"/>
                <a:gd name="connsiteY19" fmla="*/ 273198 h 273197"/>
                <a:gd name="connsiteX20" fmla="*/ 248010 w 322637"/>
                <a:gd name="connsiteY20" fmla="*/ 260355 h 273197"/>
                <a:gd name="connsiteX21" fmla="*/ 300817 w 322637"/>
                <a:gd name="connsiteY21" fmla="*/ 222823 h 273197"/>
                <a:gd name="connsiteX22" fmla="*/ 322638 w 322637"/>
                <a:gd name="connsiteY22" fmla="*/ 163968 h 273197"/>
                <a:gd name="connsiteX23" fmla="*/ 260105 w 322637"/>
                <a:gd name="connsiteY23" fmla="*/ 163968 h 273197"/>
                <a:gd name="connsiteX24" fmla="*/ 228247 w 322637"/>
                <a:gd name="connsiteY24" fmla="*/ 205927 h 27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637" h="273197">
                  <a:moveTo>
                    <a:pt x="228247" y="205927"/>
                  </a:moveTo>
                  <a:cubicBezTo>
                    <a:pt x="212660" y="215715"/>
                    <a:pt x="192585" y="220641"/>
                    <a:pt x="168083" y="220641"/>
                  </a:cubicBezTo>
                  <a:cubicBezTo>
                    <a:pt x="149878" y="220641"/>
                    <a:pt x="133232" y="217586"/>
                    <a:pt x="118207" y="211476"/>
                  </a:cubicBezTo>
                  <a:cubicBezTo>
                    <a:pt x="103119" y="205366"/>
                    <a:pt x="91211" y="196077"/>
                    <a:pt x="82483" y="183607"/>
                  </a:cubicBezTo>
                  <a:cubicBezTo>
                    <a:pt x="73754" y="171201"/>
                    <a:pt x="69328" y="155677"/>
                    <a:pt x="69328" y="137098"/>
                  </a:cubicBezTo>
                  <a:cubicBezTo>
                    <a:pt x="69328" y="118207"/>
                    <a:pt x="73817" y="102496"/>
                    <a:pt x="82732" y="90089"/>
                  </a:cubicBezTo>
                  <a:cubicBezTo>
                    <a:pt x="91648" y="77683"/>
                    <a:pt x="103556" y="68268"/>
                    <a:pt x="118456" y="61971"/>
                  </a:cubicBezTo>
                  <a:cubicBezTo>
                    <a:pt x="133357" y="55674"/>
                    <a:pt x="149878" y="52495"/>
                    <a:pt x="168083" y="52495"/>
                  </a:cubicBezTo>
                  <a:cubicBezTo>
                    <a:pt x="190839" y="52495"/>
                    <a:pt x="210291" y="57420"/>
                    <a:pt x="226376" y="67209"/>
                  </a:cubicBezTo>
                  <a:cubicBezTo>
                    <a:pt x="242461" y="76996"/>
                    <a:pt x="253496" y="90650"/>
                    <a:pt x="259482" y="108169"/>
                  </a:cubicBezTo>
                  <a:lnTo>
                    <a:pt x="322014" y="108169"/>
                  </a:lnTo>
                  <a:cubicBezTo>
                    <a:pt x="319895" y="85413"/>
                    <a:pt x="312475" y="65962"/>
                    <a:pt x="299694" y="49876"/>
                  </a:cubicBezTo>
                  <a:cubicBezTo>
                    <a:pt x="286914" y="33791"/>
                    <a:pt x="269519" y="21447"/>
                    <a:pt x="247449" y="12843"/>
                  </a:cubicBezTo>
                  <a:cubicBezTo>
                    <a:pt x="225379" y="4239"/>
                    <a:pt x="198944" y="0"/>
                    <a:pt x="168146" y="0"/>
                  </a:cubicBezTo>
                  <a:cubicBezTo>
                    <a:pt x="135913" y="0"/>
                    <a:pt x="107109" y="5237"/>
                    <a:pt x="81735" y="15774"/>
                  </a:cubicBezTo>
                  <a:cubicBezTo>
                    <a:pt x="56360" y="26310"/>
                    <a:pt x="36410" y="41709"/>
                    <a:pt x="21821" y="61971"/>
                  </a:cubicBezTo>
                  <a:cubicBezTo>
                    <a:pt x="7294" y="82296"/>
                    <a:pt x="0" y="107297"/>
                    <a:pt x="0" y="137098"/>
                  </a:cubicBezTo>
                  <a:cubicBezTo>
                    <a:pt x="0" y="166899"/>
                    <a:pt x="7232" y="191837"/>
                    <a:pt x="21821" y="211975"/>
                  </a:cubicBezTo>
                  <a:cubicBezTo>
                    <a:pt x="36347" y="232112"/>
                    <a:pt x="56298" y="247324"/>
                    <a:pt x="81735" y="257674"/>
                  </a:cubicBezTo>
                  <a:cubicBezTo>
                    <a:pt x="107109" y="268023"/>
                    <a:pt x="135913" y="273198"/>
                    <a:pt x="168146" y="273198"/>
                  </a:cubicBezTo>
                  <a:cubicBezTo>
                    <a:pt x="198944" y="273198"/>
                    <a:pt x="225566" y="268896"/>
                    <a:pt x="248010" y="260355"/>
                  </a:cubicBezTo>
                  <a:cubicBezTo>
                    <a:pt x="270392" y="251751"/>
                    <a:pt x="288036" y="239282"/>
                    <a:pt x="300817" y="222823"/>
                  </a:cubicBezTo>
                  <a:cubicBezTo>
                    <a:pt x="313598" y="206363"/>
                    <a:pt x="320829" y="186787"/>
                    <a:pt x="322638" y="163968"/>
                  </a:cubicBezTo>
                  <a:lnTo>
                    <a:pt x="260105" y="163968"/>
                  </a:lnTo>
                  <a:cubicBezTo>
                    <a:pt x="254432" y="182111"/>
                    <a:pt x="243833" y="196139"/>
                    <a:pt x="228247" y="20592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86" name="Forma Livre: Forma 45">
              <a:extLst>
                <a:ext uri="{FF2B5EF4-FFF2-40B4-BE49-F238E27FC236}">
                  <a16:creationId xmlns:a16="http://schemas.microsoft.com/office/drawing/2014/main" id="{76D8328A-E007-4270-8E95-82B4C8AEB969}"/>
                </a:ext>
              </a:extLst>
            </p:cNvPr>
            <p:cNvSpPr/>
            <p:nvPr/>
          </p:nvSpPr>
          <p:spPr>
            <a:xfrm>
              <a:off x="-5406612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8 w 330368"/>
                <a:gd name="connsiteY13" fmla="*/ 181675 h 272636"/>
                <a:gd name="connsiteX14" fmla="*/ 262038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9 w 330368"/>
                <a:gd name="connsiteY17" fmla="*/ 266838 h 272636"/>
                <a:gd name="connsiteX18" fmla="*/ 330369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4 w 330368"/>
                <a:gd name="connsiteY29" fmla="*/ 62782 h 272636"/>
                <a:gd name="connsiteX30" fmla="*/ 249818 w 330368"/>
                <a:gd name="connsiteY30" fmla="*/ 91149 h 272636"/>
                <a:gd name="connsiteX31" fmla="*/ 262163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6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7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10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8" y="181675"/>
                  </a:cubicBezTo>
                  <a:lnTo>
                    <a:pt x="262038" y="199630"/>
                  </a:lnTo>
                  <a:cubicBezTo>
                    <a:pt x="262038" y="209793"/>
                    <a:pt x="262412" y="220142"/>
                    <a:pt x="263098" y="230616"/>
                  </a:cubicBezTo>
                  <a:cubicBezTo>
                    <a:pt x="263784" y="241152"/>
                    <a:pt x="265031" y="253185"/>
                    <a:pt x="266776" y="266838"/>
                  </a:cubicBezTo>
                  <a:lnTo>
                    <a:pt x="330369" y="266838"/>
                  </a:lnTo>
                  <a:lnTo>
                    <a:pt x="330369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3" y="192772"/>
                    <a:pt x="230366" y="202623"/>
                    <a:pt x="215341" y="209605"/>
                  </a:cubicBezTo>
                  <a:cubicBezTo>
                    <a:pt x="200254" y="216588"/>
                    <a:pt x="182423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2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6" y="53056"/>
                    <a:pt x="161849" y="53056"/>
                  </a:cubicBezTo>
                  <a:cubicBezTo>
                    <a:pt x="182485" y="53056"/>
                    <a:pt x="200254" y="56298"/>
                    <a:pt x="215154" y="62782"/>
                  </a:cubicBezTo>
                  <a:cubicBezTo>
                    <a:pt x="230055" y="69266"/>
                    <a:pt x="241589" y="78742"/>
                    <a:pt x="249818" y="91149"/>
                  </a:cubicBezTo>
                  <a:cubicBezTo>
                    <a:pt x="258048" y="103556"/>
                    <a:pt x="262163" y="118706"/>
                    <a:pt x="262163" y="136599"/>
                  </a:cubicBezTo>
                  <a:cubicBezTo>
                    <a:pt x="262100" y="153058"/>
                    <a:pt x="258048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87" name="Forma Livre: Forma 46">
              <a:extLst>
                <a:ext uri="{FF2B5EF4-FFF2-40B4-BE49-F238E27FC236}">
                  <a16:creationId xmlns:a16="http://schemas.microsoft.com/office/drawing/2014/main" id="{B4DBD93A-545E-4826-AB3D-45A0762F950F}"/>
                </a:ext>
              </a:extLst>
            </p:cNvPr>
            <p:cNvSpPr/>
            <p:nvPr/>
          </p:nvSpPr>
          <p:spPr>
            <a:xfrm>
              <a:off x="-8280800" y="2390948"/>
              <a:ext cx="71634" cy="1870363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88" name="Forma Livre: Forma 47">
              <a:extLst>
                <a:ext uri="{FF2B5EF4-FFF2-40B4-BE49-F238E27FC236}">
                  <a16:creationId xmlns:a16="http://schemas.microsoft.com/office/drawing/2014/main" id="{91B17639-1492-42D6-8DDF-F15050B2E0D2}"/>
                </a:ext>
              </a:extLst>
            </p:cNvPr>
            <p:cNvSpPr/>
            <p:nvPr/>
          </p:nvSpPr>
          <p:spPr>
            <a:xfrm>
              <a:off x="-8503685" y="2390948"/>
              <a:ext cx="139903" cy="1870363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289" name="Forma Livre: Forma 48">
              <a:extLst>
                <a:ext uri="{FF2B5EF4-FFF2-40B4-BE49-F238E27FC236}">
                  <a16:creationId xmlns:a16="http://schemas.microsoft.com/office/drawing/2014/main" id="{C0646520-0EFA-4017-B758-15ECA5018E6D}"/>
                </a:ext>
              </a:extLst>
            </p:cNvPr>
            <p:cNvSpPr/>
            <p:nvPr/>
          </p:nvSpPr>
          <p:spPr>
            <a:xfrm>
              <a:off x="-8726508" y="2390948"/>
              <a:ext cx="236741" cy="1870363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A7A774-FA44-7756-5A7F-A4019EDD4158}"/>
              </a:ext>
            </a:extLst>
          </p:cNvPr>
          <p:cNvSpPr txBox="1"/>
          <p:nvPr/>
        </p:nvSpPr>
        <p:spPr>
          <a:xfrm>
            <a:off x="232251" y="3615026"/>
            <a:ext cx="1521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8 Ações</a:t>
            </a:r>
          </a:p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25 </a:t>
            </a:r>
            <a:r>
              <a:rPr lang="pt-BR" sz="1600" b="1" dirty="0" err="1">
                <a:solidFill>
                  <a:srgbClr val="072F27"/>
                </a:solidFill>
                <a:latin typeface="Montserrat" pitchFamily="2" charset="0"/>
              </a:rPr>
              <a:t>Subações</a:t>
            </a:r>
            <a:endParaRPr lang="pt-BR" sz="1600" b="1" dirty="0">
              <a:solidFill>
                <a:srgbClr val="072F27"/>
              </a:solidFill>
              <a:latin typeface="Montserrat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B9C6630-787A-6FD9-A5C7-EBBA62D30256}"/>
              </a:ext>
            </a:extLst>
          </p:cNvPr>
          <p:cNvSpPr txBox="1"/>
          <p:nvPr/>
        </p:nvSpPr>
        <p:spPr>
          <a:xfrm>
            <a:off x="2953999" y="3579907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6 Ações </a:t>
            </a:r>
          </a:p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13 </a:t>
            </a:r>
            <a:r>
              <a:rPr lang="pt-BR" sz="1600" b="1" dirty="0" err="1">
                <a:solidFill>
                  <a:srgbClr val="072F27"/>
                </a:solidFill>
                <a:latin typeface="Montserrat" pitchFamily="2" charset="0"/>
              </a:rPr>
              <a:t>Subações</a:t>
            </a:r>
            <a:endParaRPr lang="pt-BR" sz="1600" b="1" dirty="0">
              <a:solidFill>
                <a:srgbClr val="072F27"/>
              </a:solidFill>
              <a:latin typeface="Montserrat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09F1E0-75AD-A2DF-2C57-52A45FF26553}"/>
              </a:ext>
            </a:extLst>
          </p:cNvPr>
          <p:cNvSpPr txBox="1"/>
          <p:nvPr/>
        </p:nvSpPr>
        <p:spPr>
          <a:xfrm>
            <a:off x="5806202" y="3660391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1 Ação</a:t>
            </a:r>
          </a:p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5 </a:t>
            </a:r>
            <a:r>
              <a:rPr lang="pt-BR" sz="1600" b="1" dirty="0" err="1">
                <a:solidFill>
                  <a:srgbClr val="072F27"/>
                </a:solidFill>
                <a:latin typeface="Montserrat" pitchFamily="2" charset="0"/>
              </a:rPr>
              <a:t>Subações</a:t>
            </a:r>
            <a:endParaRPr lang="pt-BR" sz="1600" b="1" dirty="0">
              <a:solidFill>
                <a:srgbClr val="072F27"/>
              </a:solidFill>
              <a:latin typeface="Montserrat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FA793A-462B-6E4D-FC1E-35A417CC8FE8}"/>
              </a:ext>
            </a:extLst>
          </p:cNvPr>
          <p:cNvSpPr txBox="1"/>
          <p:nvPr/>
        </p:nvSpPr>
        <p:spPr>
          <a:xfrm>
            <a:off x="8756853" y="3615026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5 Ações</a:t>
            </a:r>
          </a:p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9 </a:t>
            </a:r>
            <a:r>
              <a:rPr lang="pt-BR" sz="1600" b="1" dirty="0" err="1">
                <a:solidFill>
                  <a:srgbClr val="072F27"/>
                </a:solidFill>
                <a:latin typeface="Montserrat" pitchFamily="2" charset="0"/>
              </a:rPr>
              <a:t>Subações</a:t>
            </a:r>
            <a:endParaRPr lang="pt-BR" sz="1600" b="1" dirty="0">
              <a:solidFill>
                <a:srgbClr val="072F27"/>
              </a:solidFill>
              <a:latin typeface="Montserrat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78A24DB-6B0A-D604-6A7A-9ABA30D6D878}"/>
              </a:ext>
            </a:extLst>
          </p:cNvPr>
          <p:cNvSpPr txBox="1"/>
          <p:nvPr/>
        </p:nvSpPr>
        <p:spPr>
          <a:xfrm>
            <a:off x="2790250" y="5598222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5 Ações </a:t>
            </a:r>
          </a:p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12 </a:t>
            </a:r>
            <a:r>
              <a:rPr lang="pt-BR" sz="1600" b="1" dirty="0" err="1">
                <a:solidFill>
                  <a:srgbClr val="072F27"/>
                </a:solidFill>
                <a:latin typeface="Montserrat" pitchFamily="2" charset="0"/>
              </a:rPr>
              <a:t>Subações</a:t>
            </a:r>
            <a:endParaRPr lang="pt-BR" sz="1600" b="1" dirty="0">
              <a:solidFill>
                <a:srgbClr val="072F27"/>
              </a:solidFill>
              <a:latin typeface="Montserrat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29A2953-3AD6-BFA0-8583-DD474CA38F8A}"/>
              </a:ext>
            </a:extLst>
          </p:cNvPr>
          <p:cNvSpPr txBox="1"/>
          <p:nvPr/>
        </p:nvSpPr>
        <p:spPr>
          <a:xfrm>
            <a:off x="5988332" y="545611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6 Ações </a:t>
            </a:r>
          </a:p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11 </a:t>
            </a:r>
            <a:r>
              <a:rPr lang="pt-BR" sz="1600" b="1" dirty="0" err="1">
                <a:solidFill>
                  <a:srgbClr val="072F27"/>
                </a:solidFill>
                <a:latin typeface="Montserrat" pitchFamily="2" charset="0"/>
              </a:rPr>
              <a:t>Subações</a:t>
            </a:r>
            <a:endParaRPr lang="pt-BR" sz="1600" b="1" dirty="0">
              <a:solidFill>
                <a:srgbClr val="072F27"/>
              </a:solidFill>
              <a:latin typeface="Montserrat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A1865A-5C3D-14E5-09B0-091107644190}"/>
              </a:ext>
            </a:extLst>
          </p:cNvPr>
          <p:cNvSpPr txBox="1"/>
          <p:nvPr/>
        </p:nvSpPr>
        <p:spPr>
          <a:xfrm>
            <a:off x="-13679" y="5414185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9 Ações </a:t>
            </a:r>
          </a:p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15 </a:t>
            </a:r>
            <a:r>
              <a:rPr lang="pt-BR" sz="1600" b="1" dirty="0" err="1">
                <a:solidFill>
                  <a:srgbClr val="072F27"/>
                </a:solidFill>
                <a:latin typeface="Montserrat" pitchFamily="2" charset="0"/>
              </a:rPr>
              <a:t>Subações</a:t>
            </a:r>
            <a:endParaRPr lang="pt-BR" sz="1600" b="1" dirty="0">
              <a:solidFill>
                <a:srgbClr val="072F27"/>
              </a:solidFill>
              <a:latin typeface="Montserrat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7EB8C4B-CDCF-F9EE-B28A-7D266079B42B}"/>
              </a:ext>
            </a:extLst>
          </p:cNvPr>
          <p:cNvSpPr txBox="1"/>
          <p:nvPr/>
        </p:nvSpPr>
        <p:spPr>
          <a:xfrm>
            <a:off x="8848639" y="5414184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6 Ações </a:t>
            </a:r>
          </a:p>
          <a:p>
            <a:r>
              <a:rPr lang="pt-BR" sz="1600" b="1" dirty="0">
                <a:solidFill>
                  <a:srgbClr val="072F27"/>
                </a:solidFill>
                <a:latin typeface="Montserrat" pitchFamily="2" charset="0"/>
              </a:rPr>
              <a:t>11 </a:t>
            </a:r>
            <a:r>
              <a:rPr lang="pt-BR" sz="1600" b="1" dirty="0" err="1">
                <a:solidFill>
                  <a:srgbClr val="072F27"/>
                </a:solidFill>
                <a:latin typeface="Montserrat" pitchFamily="2" charset="0"/>
              </a:rPr>
              <a:t>Subações</a:t>
            </a:r>
            <a:endParaRPr lang="pt-BR" sz="1600" b="1" dirty="0">
              <a:solidFill>
                <a:srgbClr val="072F27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3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55197-0782-FD3B-CE1E-B8969BF11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F712F0E-F1C7-2C2B-4BB5-D75B19D6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</a:t>
            </a:r>
            <a:r>
              <a:rPr lang="pt-BR" sz="3500" b="1" dirty="0">
                <a:solidFill>
                  <a:srgbClr val="072F27"/>
                </a:solidFill>
                <a:latin typeface="Montserrat" pitchFamily="2" charset="0"/>
                <a:ea typeface="+mn-ea"/>
                <a:cs typeface="+mn-cs"/>
              </a:rPr>
              <a:t>ÕE</a:t>
            </a:r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S GERAIS</a:t>
            </a:r>
          </a:p>
        </p:txBody>
      </p:sp>
      <p:graphicFrame>
        <p:nvGraphicFramePr>
          <p:cNvPr id="66" name="Tabela 65">
            <a:extLst>
              <a:ext uri="{FF2B5EF4-FFF2-40B4-BE49-F238E27FC236}">
                <a16:creationId xmlns:a16="http://schemas.microsoft.com/office/drawing/2014/main" id="{472F4F57-1CC2-D6FF-513C-957DBFC0BEA6}"/>
              </a:ext>
            </a:extLst>
          </p:cNvPr>
          <p:cNvGraphicFramePr>
            <a:graphicFrameLocks noGrp="1"/>
          </p:cNvGraphicFramePr>
          <p:nvPr/>
        </p:nvGraphicFramePr>
        <p:xfrm>
          <a:off x="550249" y="1724149"/>
          <a:ext cx="10723750" cy="277862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657596">
                  <a:extLst>
                    <a:ext uri="{9D8B030D-6E8A-4147-A177-3AD203B41FA5}">
                      <a16:colId xmlns:a16="http://schemas.microsoft.com/office/drawing/2014/main" val="3203809851"/>
                    </a:ext>
                  </a:extLst>
                </a:gridCol>
                <a:gridCol w="7066154">
                  <a:extLst>
                    <a:ext uri="{9D8B030D-6E8A-4147-A177-3AD203B41FA5}">
                      <a16:colId xmlns:a16="http://schemas.microsoft.com/office/drawing/2014/main" val="615293415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3870411803"/>
                  </a:ext>
                </a:extLst>
              </a:tr>
              <a:tr h="76955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1. Aprimorar o planejamento e implementação de políticas públicas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AG-1.1. Incorporar e apoiar a inserção de estudos de ameaças e projeções climáticas nos planejamentos estaduais, municipais, regionais e setoriais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3973722717"/>
                  </a:ext>
                </a:extLst>
              </a:tr>
              <a:tr h="123951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AG-1.3. Aprimorar, atualizar e disponibilizar bases de dados ambientais e socioeconômicos para subsidiar a implementação do PEARC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6104355"/>
                  </a:ext>
                </a:extLst>
              </a:tr>
            </a:tbl>
          </a:graphicData>
        </a:graphic>
      </p:graphicFrame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41E93D38-D307-6BBB-83DE-CB3B5AE9F53B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A5ED7337-0A8A-1890-7810-A27B37518A6C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4CC12A81-A11E-888C-77AD-2B79670A5FAF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8B51C0C7-9841-8AEC-6EB2-388158E4EA6B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7EB6A5A7-401B-B155-5FD3-2E703233E3DC}"/>
              </a:ext>
            </a:extLst>
          </p:cNvPr>
          <p:cNvGrpSpPr/>
          <p:nvPr/>
        </p:nvGrpSpPr>
        <p:grpSpPr>
          <a:xfrm>
            <a:off x="4149314" y="298635"/>
            <a:ext cx="1123846" cy="575462"/>
            <a:chOff x="-8726508" y="2390948"/>
            <a:chExt cx="3652719" cy="1870363"/>
          </a:xfrm>
        </p:grpSpPr>
        <p:grpSp>
          <p:nvGrpSpPr>
            <p:cNvPr id="129" name="Gráfico 2">
              <a:extLst>
                <a:ext uri="{FF2B5EF4-FFF2-40B4-BE49-F238E27FC236}">
                  <a16:creationId xmlns:a16="http://schemas.microsoft.com/office/drawing/2014/main" id="{7B528019-6D74-3D52-4C62-24F2E8DBB91B}"/>
                </a:ext>
              </a:extLst>
            </p:cNvPr>
            <p:cNvGrpSpPr/>
            <p:nvPr/>
          </p:nvGrpSpPr>
          <p:grpSpPr>
            <a:xfrm>
              <a:off x="-8000245" y="2431348"/>
              <a:ext cx="2535901" cy="169579"/>
              <a:chOff x="-8000245" y="2431348"/>
              <a:chExt cx="2535901" cy="169579"/>
            </a:xfrm>
            <a:solidFill>
              <a:srgbClr val="083028"/>
            </a:solidFill>
          </p:grpSpPr>
          <p:sp>
            <p:nvSpPr>
              <p:cNvPr id="171" name="Forma Livre: Forma 49">
                <a:extLst>
                  <a:ext uri="{FF2B5EF4-FFF2-40B4-BE49-F238E27FC236}">
                    <a16:creationId xmlns:a16="http://schemas.microsoft.com/office/drawing/2014/main" id="{C3383E20-227E-3AA5-17FD-118A67BEDF29}"/>
                  </a:ext>
                </a:extLst>
              </p:cNvPr>
              <p:cNvSpPr/>
              <p:nvPr/>
            </p:nvSpPr>
            <p:spPr>
              <a:xfrm>
                <a:off x="-8000245" y="2432657"/>
                <a:ext cx="127184" cy="167148"/>
              </a:xfrm>
              <a:custGeom>
                <a:avLst/>
                <a:gdLst>
                  <a:gd name="connsiteX0" fmla="*/ 12157 w 127184"/>
                  <a:gd name="connsiteY0" fmla="*/ 112409 h 167148"/>
                  <a:gd name="connsiteX1" fmla="*/ 59914 w 127184"/>
                  <a:gd name="connsiteY1" fmla="*/ 112409 h 167148"/>
                  <a:gd name="connsiteX2" fmla="*/ 95950 w 127184"/>
                  <a:gd name="connsiteY2" fmla="*/ 105738 h 167148"/>
                  <a:gd name="connsiteX3" fmla="*/ 119080 w 127184"/>
                  <a:gd name="connsiteY3" fmla="*/ 86411 h 167148"/>
                  <a:gd name="connsiteX4" fmla="*/ 127185 w 127184"/>
                  <a:gd name="connsiteY4" fmla="*/ 56298 h 167148"/>
                  <a:gd name="connsiteX5" fmla="*/ 119080 w 127184"/>
                  <a:gd name="connsiteY5" fmla="*/ 25873 h 167148"/>
                  <a:gd name="connsiteX6" fmla="*/ 95950 w 127184"/>
                  <a:gd name="connsiteY6" fmla="*/ 6671 h 167148"/>
                  <a:gd name="connsiteX7" fmla="*/ 59914 w 127184"/>
                  <a:gd name="connsiteY7" fmla="*/ 0 h 167148"/>
                  <a:gd name="connsiteX8" fmla="*/ 0 w 127184"/>
                  <a:gd name="connsiteY8" fmla="*/ 0 h 167148"/>
                  <a:gd name="connsiteX9" fmla="*/ 0 w 127184"/>
                  <a:gd name="connsiteY9" fmla="*/ 167148 h 167148"/>
                  <a:gd name="connsiteX10" fmla="*/ 12157 w 127184"/>
                  <a:gd name="connsiteY10" fmla="*/ 167148 h 167148"/>
                  <a:gd name="connsiteX11" fmla="*/ 12157 w 127184"/>
                  <a:gd name="connsiteY11" fmla="*/ 112409 h 167148"/>
                  <a:gd name="connsiteX12" fmla="*/ 100813 w 127184"/>
                  <a:gd name="connsiteY12" fmla="*/ 22756 h 167148"/>
                  <a:gd name="connsiteX13" fmla="*/ 114778 w 127184"/>
                  <a:gd name="connsiteY13" fmla="*/ 56298 h 167148"/>
                  <a:gd name="connsiteX14" fmla="*/ 100813 w 127184"/>
                  <a:gd name="connsiteY14" fmla="*/ 89590 h 167148"/>
                  <a:gd name="connsiteX15" fmla="*/ 59851 w 127184"/>
                  <a:gd name="connsiteY15" fmla="*/ 101436 h 167148"/>
                  <a:gd name="connsiteX16" fmla="*/ 12095 w 127184"/>
                  <a:gd name="connsiteY16" fmla="*/ 101436 h 167148"/>
                  <a:gd name="connsiteX17" fmla="*/ 12095 w 127184"/>
                  <a:gd name="connsiteY17" fmla="*/ 10910 h 167148"/>
                  <a:gd name="connsiteX18" fmla="*/ 59851 w 127184"/>
                  <a:gd name="connsiteY18" fmla="*/ 10910 h 167148"/>
                  <a:gd name="connsiteX19" fmla="*/ 100813 w 127184"/>
                  <a:gd name="connsiteY19" fmla="*/ 22756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184" h="167148">
                    <a:moveTo>
                      <a:pt x="12157" y="112409"/>
                    </a:moveTo>
                    <a:lnTo>
                      <a:pt x="59914" y="112409"/>
                    </a:lnTo>
                    <a:cubicBezTo>
                      <a:pt x="73942" y="112409"/>
                      <a:pt x="85912" y="110164"/>
                      <a:pt x="95950" y="105738"/>
                    </a:cubicBezTo>
                    <a:cubicBezTo>
                      <a:pt x="105987" y="101311"/>
                      <a:pt x="113718" y="94827"/>
                      <a:pt x="119080" y="86411"/>
                    </a:cubicBezTo>
                    <a:cubicBezTo>
                      <a:pt x="124504" y="77994"/>
                      <a:pt x="127185" y="67957"/>
                      <a:pt x="127185" y="56298"/>
                    </a:cubicBezTo>
                    <a:cubicBezTo>
                      <a:pt x="127185" y="44390"/>
                      <a:pt x="124504" y="34228"/>
                      <a:pt x="119080" y="25873"/>
                    </a:cubicBezTo>
                    <a:cubicBezTo>
                      <a:pt x="113656" y="17519"/>
                      <a:pt x="105925" y="11097"/>
                      <a:pt x="95950" y="6671"/>
                    </a:cubicBezTo>
                    <a:cubicBezTo>
                      <a:pt x="85912" y="2244"/>
                      <a:pt x="73879" y="0"/>
                      <a:pt x="59914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lnTo>
                      <a:pt x="12157" y="112409"/>
                    </a:lnTo>
                    <a:close/>
                    <a:moveTo>
                      <a:pt x="100813" y="22756"/>
                    </a:moveTo>
                    <a:cubicBezTo>
                      <a:pt x="110102" y="30612"/>
                      <a:pt x="114778" y="41834"/>
                      <a:pt x="114778" y="56298"/>
                    </a:cubicBezTo>
                    <a:cubicBezTo>
                      <a:pt x="114778" y="70637"/>
                      <a:pt x="110102" y="81735"/>
                      <a:pt x="100813" y="89590"/>
                    </a:cubicBezTo>
                    <a:cubicBezTo>
                      <a:pt x="91523" y="97446"/>
                      <a:pt x="77869" y="101436"/>
                      <a:pt x="59851" y="101436"/>
                    </a:cubicBezTo>
                    <a:lnTo>
                      <a:pt x="12095" y="101436"/>
                    </a:lnTo>
                    <a:lnTo>
                      <a:pt x="12095" y="10910"/>
                    </a:lnTo>
                    <a:lnTo>
                      <a:pt x="59851" y="10910"/>
                    </a:lnTo>
                    <a:cubicBezTo>
                      <a:pt x="77869" y="10910"/>
                      <a:pt x="91523" y="14900"/>
                      <a:pt x="100813" y="22756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2" name="Forma Livre: Forma 50">
                <a:extLst>
                  <a:ext uri="{FF2B5EF4-FFF2-40B4-BE49-F238E27FC236}">
                    <a16:creationId xmlns:a16="http://schemas.microsoft.com/office/drawing/2014/main" id="{196D2773-18EB-E8EB-F01B-11A050FF464C}"/>
                  </a:ext>
                </a:extLst>
              </p:cNvPr>
              <p:cNvSpPr/>
              <p:nvPr/>
            </p:nvSpPr>
            <p:spPr>
              <a:xfrm>
                <a:off x="-7839519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3" name="Forma Livre: Forma 51">
                <a:extLst>
                  <a:ext uri="{FF2B5EF4-FFF2-40B4-BE49-F238E27FC236}">
                    <a16:creationId xmlns:a16="http://schemas.microsoft.com/office/drawing/2014/main" id="{68C7D612-0051-3EEB-2855-06B3E22F39A1}"/>
                  </a:ext>
                </a:extLst>
              </p:cNvPr>
              <p:cNvSpPr/>
              <p:nvPr/>
            </p:nvSpPr>
            <p:spPr>
              <a:xfrm>
                <a:off x="-7717072" y="2432594"/>
                <a:ext cx="165901" cy="167148"/>
              </a:xfrm>
              <a:custGeom>
                <a:avLst/>
                <a:gdLst>
                  <a:gd name="connsiteX0" fmla="*/ 34414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4 w 165901"/>
                  <a:gd name="connsiteY8" fmla="*/ 120140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4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4" y="120140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4" name="Forma Livre: Forma 52">
                <a:extLst>
                  <a:ext uri="{FF2B5EF4-FFF2-40B4-BE49-F238E27FC236}">
                    <a16:creationId xmlns:a16="http://schemas.microsoft.com/office/drawing/2014/main" id="{B6769AA8-3D1F-ABDB-3F4B-4668FF00E850}"/>
                  </a:ext>
                </a:extLst>
              </p:cNvPr>
              <p:cNvSpPr/>
              <p:nvPr/>
            </p:nvSpPr>
            <p:spPr>
              <a:xfrm>
                <a:off x="-7525422" y="2432594"/>
                <a:ext cx="136099" cy="167148"/>
              </a:xfrm>
              <a:custGeom>
                <a:avLst/>
                <a:gdLst>
                  <a:gd name="connsiteX0" fmla="*/ 12157 w 136099"/>
                  <a:gd name="connsiteY0" fmla="*/ 22070 h 167148"/>
                  <a:gd name="connsiteX1" fmla="*/ 126062 w 136099"/>
                  <a:gd name="connsiteY1" fmla="*/ 167148 h 167148"/>
                  <a:gd name="connsiteX2" fmla="*/ 136100 w 136099"/>
                  <a:gd name="connsiteY2" fmla="*/ 167148 h 167148"/>
                  <a:gd name="connsiteX3" fmla="*/ 136100 w 136099"/>
                  <a:gd name="connsiteY3" fmla="*/ 0 h 167148"/>
                  <a:gd name="connsiteX4" fmla="*/ 123943 w 136099"/>
                  <a:gd name="connsiteY4" fmla="*/ 0 h 167148"/>
                  <a:gd name="connsiteX5" fmla="*/ 123943 w 136099"/>
                  <a:gd name="connsiteY5" fmla="*/ 145140 h 167148"/>
                  <a:gd name="connsiteX6" fmla="*/ 10286 w 136099"/>
                  <a:gd name="connsiteY6" fmla="*/ 0 h 167148"/>
                  <a:gd name="connsiteX7" fmla="*/ 0 w 136099"/>
                  <a:gd name="connsiteY7" fmla="*/ 0 h 167148"/>
                  <a:gd name="connsiteX8" fmla="*/ 0 w 136099"/>
                  <a:gd name="connsiteY8" fmla="*/ 167148 h 167148"/>
                  <a:gd name="connsiteX9" fmla="*/ 12157 w 136099"/>
                  <a:gd name="connsiteY9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99" h="167148">
                    <a:moveTo>
                      <a:pt x="12157" y="22070"/>
                    </a:moveTo>
                    <a:lnTo>
                      <a:pt x="126062" y="167148"/>
                    </a:lnTo>
                    <a:lnTo>
                      <a:pt x="136100" y="167148"/>
                    </a:lnTo>
                    <a:lnTo>
                      <a:pt x="136100" y="0"/>
                    </a:lnTo>
                    <a:lnTo>
                      <a:pt x="123943" y="0"/>
                    </a:lnTo>
                    <a:lnTo>
                      <a:pt x="123943" y="145140"/>
                    </a:lnTo>
                    <a:lnTo>
                      <a:pt x="10286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5" name="Forma Livre: Forma 53">
                <a:extLst>
                  <a:ext uri="{FF2B5EF4-FFF2-40B4-BE49-F238E27FC236}">
                    <a16:creationId xmlns:a16="http://schemas.microsoft.com/office/drawing/2014/main" id="{D516565A-9B03-3334-2511-1FEDEFF61626}"/>
                  </a:ext>
                </a:extLst>
              </p:cNvPr>
              <p:cNvSpPr/>
              <p:nvPr/>
            </p:nvSpPr>
            <p:spPr>
              <a:xfrm>
                <a:off x="-7352351" y="2431472"/>
                <a:ext cx="173694" cy="169454"/>
              </a:xfrm>
              <a:custGeom>
                <a:avLst/>
                <a:gdLst>
                  <a:gd name="connsiteX0" fmla="*/ 24689 w 173694"/>
                  <a:gd name="connsiteY0" fmla="*/ 145265 h 169454"/>
                  <a:gd name="connsiteX1" fmla="*/ 52370 w 173694"/>
                  <a:gd name="connsiteY1" fmla="*/ 163158 h 169454"/>
                  <a:gd name="connsiteX2" fmla="*/ 86847 w 173694"/>
                  <a:gd name="connsiteY2" fmla="*/ 169455 h 169454"/>
                  <a:gd name="connsiteX3" fmla="*/ 121324 w 173694"/>
                  <a:gd name="connsiteY3" fmla="*/ 163158 h 169454"/>
                  <a:gd name="connsiteX4" fmla="*/ 148881 w 173694"/>
                  <a:gd name="connsiteY4" fmla="*/ 145390 h 169454"/>
                  <a:gd name="connsiteX5" fmla="*/ 167148 w 173694"/>
                  <a:gd name="connsiteY5" fmla="*/ 118519 h 169454"/>
                  <a:gd name="connsiteX6" fmla="*/ 173694 w 173694"/>
                  <a:gd name="connsiteY6" fmla="*/ 84727 h 169454"/>
                  <a:gd name="connsiteX7" fmla="*/ 167148 w 173694"/>
                  <a:gd name="connsiteY7" fmla="*/ 50936 h 169454"/>
                  <a:gd name="connsiteX8" fmla="*/ 148881 w 173694"/>
                  <a:gd name="connsiteY8" fmla="*/ 24065 h 169454"/>
                  <a:gd name="connsiteX9" fmla="*/ 121324 w 173694"/>
                  <a:gd name="connsiteY9" fmla="*/ 6297 h 169454"/>
                  <a:gd name="connsiteX10" fmla="*/ 86847 w 173694"/>
                  <a:gd name="connsiteY10" fmla="*/ 0 h 169454"/>
                  <a:gd name="connsiteX11" fmla="*/ 52370 w 173694"/>
                  <a:gd name="connsiteY11" fmla="*/ 6297 h 169454"/>
                  <a:gd name="connsiteX12" fmla="*/ 24689 w 173694"/>
                  <a:gd name="connsiteY12" fmla="*/ 24190 h 169454"/>
                  <a:gd name="connsiteX13" fmla="*/ 6421 w 173694"/>
                  <a:gd name="connsiteY13" fmla="*/ 51186 h 169454"/>
                  <a:gd name="connsiteX14" fmla="*/ 0 w 173694"/>
                  <a:gd name="connsiteY14" fmla="*/ 84727 h 169454"/>
                  <a:gd name="connsiteX15" fmla="*/ 6421 w 173694"/>
                  <a:gd name="connsiteY15" fmla="*/ 118269 h 169454"/>
                  <a:gd name="connsiteX16" fmla="*/ 24689 w 173694"/>
                  <a:gd name="connsiteY16" fmla="*/ 145265 h 169454"/>
                  <a:gd name="connsiteX17" fmla="*/ 17768 w 173694"/>
                  <a:gd name="connsiteY17" fmla="*/ 55487 h 169454"/>
                  <a:gd name="connsiteX18" fmla="*/ 33542 w 173694"/>
                  <a:gd name="connsiteY18" fmla="*/ 32170 h 169454"/>
                  <a:gd name="connsiteX19" fmla="*/ 57295 w 173694"/>
                  <a:gd name="connsiteY19" fmla="*/ 16646 h 169454"/>
                  <a:gd name="connsiteX20" fmla="*/ 86909 w 173694"/>
                  <a:gd name="connsiteY20" fmla="*/ 11160 h 169454"/>
                  <a:gd name="connsiteX21" fmla="*/ 116523 w 173694"/>
                  <a:gd name="connsiteY21" fmla="*/ 16646 h 169454"/>
                  <a:gd name="connsiteX22" fmla="*/ 140152 w 173694"/>
                  <a:gd name="connsiteY22" fmla="*/ 32170 h 169454"/>
                  <a:gd name="connsiteX23" fmla="*/ 155801 w 173694"/>
                  <a:gd name="connsiteY23" fmla="*/ 55487 h 169454"/>
                  <a:gd name="connsiteX24" fmla="*/ 161412 w 173694"/>
                  <a:gd name="connsiteY24" fmla="*/ 84727 h 169454"/>
                  <a:gd name="connsiteX25" fmla="*/ 155801 w 173694"/>
                  <a:gd name="connsiteY25" fmla="*/ 113843 h 169454"/>
                  <a:gd name="connsiteX26" fmla="*/ 140152 w 173694"/>
                  <a:gd name="connsiteY26" fmla="*/ 137222 h 169454"/>
                  <a:gd name="connsiteX27" fmla="*/ 116523 w 173694"/>
                  <a:gd name="connsiteY27" fmla="*/ 152746 h 169454"/>
                  <a:gd name="connsiteX28" fmla="*/ 86909 w 173694"/>
                  <a:gd name="connsiteY28" fmla="*/ 158233 h 169454"/>
                  <a:gd name="connsiteX29" fmla="*/ 57295 w 173694"/>
                  <a:gd name="connsiteY29" fmla="*/ 152746 h 169454"/>
                  <a:gd name="connsiteX30" fmla="*/ 33542 w 173694"/>
                  <a:gd name="connsiteY30" fmla="*/ 137222 h 169454"/>
                  <a:gd name="connsiteX31" fmla="*/ 17768 w 173694"/>
                  <a:gd name="connsiteY31" fmla="*/ 113843 h 169454"/>
                  <a:gd name="connsiteX32" fmla="*/ 12157 w 173694"/>
                  <a:gd name="connsiteY32" fmla="*/ 84727 h 169454"/>
                  <a:gd name="connsiteX33" fmla="*/ 17768 w 173694"/>
                  <a:gd name="connsiteY33" fmla="*/ 55487 h 16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3694" h="169454">
                    <a:moveTo>
                      <a:pt x="24689" y="145265"/>
                    </a:moveTo>
                    <a:cubicBezTo>
                      <a:pt x="32544" y="152996"/>
                      <a:pt x="41771" y="158981"/>
                      <a:pt x="52370" y="163158"/>
                    </a:cubicBezTo>
                    <a:cubicBezTo>
                      <a:pt x="62969" y="167398"/>
                      <a:pt x="74440" y="169455"/>
                      <a:pt x="86847" y="169455"/>
                    </a:cubicBezTo>
                    <a:cubicBezTo>
                      <a:pt x="99253" y="169455"/>
                      <a:pt x="110787" y="167335"/>
                      <a:pt x="121324" y="163158"/>
                    </a:cubicBezTo>
                    <a:cubicBezTo>
                      <a:pt x="131922" y="158919"/>
                      <a:pt x="141088" y="152996"/>
                      <a:pt x="148881" y="145390"/>
                    </a:cubicBezTo>
                    <a:cubicBezTo>
                      <a:pt x="156674" y="137721"/>
                      <a:pt x="162784" y="128806"/>
                      <a:pt x="167148" y="118519"/>
                    </a:cubicBezTo>
                    <a:cubicBezTo>
                      <a:pt x="171512" y="108232"/>
                      <a:pt x="173694" y="97010"/>
                      <a:pt x="173694" y="84727"/>
                    </a:cubicBezTo>
                    <a:cubicBezTo>
                      <a:pt x="173694" y="72445"/>
                      <a:pt x="171512" y="61223"/>
                      <a:pt x="167148" y="50936"/>
                    </a:cubicBezTo>
                    <a:cubicBezTo>
                      <a:pt x="162784" y="40649"/>
                      <a:pt x="156674" y="31734"/>
                      <a:pt x="148881" y="24065"/>
                    </a:cubicBezTo>
                    <a:cubicBezTo>
                      <a:pt x="141088" y="16397"/>
                      <a:pt x="131860" y="10474"/>
                      <a:pt x="121324" y="6297"/>
                    </a:cubicBezTo>
                    <a:cubicBezTo>
                      <a:pt x="110725" y="2057"/>
                      <a:pt x="99253" y="0"/>
                      <a:pt x="86847" y="0"/>
                    </a:cubicBezTo>
                    <a:cubicBezTo>
                      <a:pt x="74440" y="0"/>
                      <a:pt x="62906" y="2120"/>
                      <a:pt x="52370" y="6297"/>
                    </a:cubicBezTo>
                    <a:cubicBezTo>
                      <a:pt x="41771" y="10536"/>
                      <a:pt x="32544" y="16459"/>
                      <a:pt x="24689" y="24190"/>
                    </a:cubicBezTo>
                    <a:cubicBezTo>
                      <a:pt x="16833" y="31921"/>
                      <a:pt x="10723" y="40899"/>
                      <a:pt x="6421" y="51186"/>
                    </a:cubicBezTo>
                    <a:cubicBezTo>
                      <a:pt x="2120" y="61473"/>
                      <a:pt x="0" y="72632"/>
                      <a:pt x="0" y="84727"/>
                    </a:cubicBezTo>
                    <a:cubicBezTo>
                      <a:pt x="0" y="96822"/>
                      <a:pt x="2120" y="107982"/>
                      <a:pt x="6421" y="118269"/>
                    </a:cubicBezTo>
                    <a:cubicBezTo>
                      <a:pt x="10723" y="128556"/>
                      <a:pt x="16833" y="137534"/>
                      <a:pt x="24689" y="145265"/>
                    </a:cubicBezTo>
                    <a:close/>
                    <a:moveTo>
                      <a:pt x="17768" y="55487"/>
                    </a:moveTo>
                    <a:cubicBezTo>
                      <a:pt x="21509" y="46634"/>
                      <a:pt x="26746" y="38904"/>
                      <a:pt x="33542" y="32170"/>
                    </a:cubicBezTo>
                    <a:cubicBezTo>
                      <a:pt x="40275" y="25499"/>
                      <a:pt x="48193" y="20325"/>
                      <a:pt x="57295" y="16646"/>
                    </a:cubicBezTo>
                    <a:cubicBezTo>
                      <a:pt x="66397" y="12968"/>
                      <a:pt x="76248" y="11160"/>
                      <a:pt x="86909" y="11160"/>
                    </a:cubicBezTo>
                    <a:cubicBezTo>
                      <a:pt x="97570" y="11160"/>
                      <a:pt x="107421" y="12968"/>
                      <a:pt x="116523" y="16646"/>
                    </a:cubicBezTo>
                    <a:cubicBezTo>
                      <a:pt x="125625" y="20325"/>
                      <a:pt x="133481" y="25499"/>
                      <a:pt x="140152" y="32170"/>
                    </a:cubicBezTo>
                    <a:cubicBezTo>
                      <a:pt x="146823" y="38841"/>
                      <a:pt x="152060" y="46634"/>
                      <a:pt x="155801" y="55487"/>
                    </a:cubicBezTo>
                    <a:cubicBezTo>
                      <a:pt x="159542" y="64341"/>
                      <a:pt x="161412" y="74066"/>
                      <a:pt x="161412" y="84727"/>
                    </a:cubicBezTo>
                    <a:cubicBezTo>
                      <a:pt x="161412" y="95201"/>
                      <a:pt x="159542" y="104927"/>
                      <a:pt x="155801" y="113843"/>
                    </a:cubicBezTo>
                    <a:cubicBezTo>
                      <a:pt x="152060" y="122758"/>
                      <a:pt x="146823" y="130551"/>
                      <a:pt x="140152" y="137222"/>
                    </a:cubicBezTo>
                    <a:cubicBezTo>
                      <a:pt x="133481" y="143893"/>
                      <a:pt x="125563" y="149068"/>
                      <a:pt x="116523" y="152746"/>
                    </a:cubicBezTo>
                    <a:cubicBezTo>
                      <a:pt x="107421" y="156425"/>
                      <a:pt x="97570" y="158233"/>
                      <a:pt x="86909" y="158233"/>
                    </a:cubicBezTo>
                    <a:cubicBezTo>
                      <a:pt x="76248" y="158233"/>
                      <a:pt x="66397" y="156425"/>
                      <a:pt x="57295" y="152746"/>
                    </a:cubicBezTo>
                    <a:cubicBezTo>
                      <a:pt x="48193" y="149068"/>
                      <a:pt x="40275" y="143893"/>
                      <a:pt x="33542" y="137222"/>
                    </a:cubicBezTo>
                    <a:cubicBezTo>
                      <a:pt x="26746" y="130551"/>
                      <a:pt x="21509" y="122758"/>
                      <a:pt x="17768" y="113843"/>
                    </a:cubicBezTo>
                    <a:cubicBezTo>
                      <a:pt x="14028" y="104927"/>
                      <a:pt x="12157" y="95201"/>
                      <a:pt x="12157" y="84727"/>
                    </a:cubicBezTo>
                    <a:cubicBezTo>
                      <a:pt x="12157" y="74066"/>
                      <a:pt x="14028" y="64278"/>
                      <a:pt x="17768" y="55487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6" name="Forma Livre: Forma 54">
                <a:extLst>
                  <a:ext uri="{FF2B5EF4-FFF2-40B4-BE49-F238E27FC236}">
                    <a16:creationId xmlns:a16="http://schemas.microsoft.com/office/drawing/2014/main" id="{07FCE0D4-6836-17CA-885C-87ED5203A544}"/>
                  </a:ext>
                </a:extLst>
              </p:cNvPr>
              <p:cNvSpPr/>
              <p:nvPr/>
            </p:nvSpPr>
            <p:spPr>
              <a:xfrm>
                <a:off x="-7074914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7" name="Forma Livre: Forma 55">
                <a:extLst>
                  <a:ext uri="{FF2B5EF4-FFF2-40B4-BE49-F238E27FC236}">
                    <a16:creationId xmlns:a16="http://schemas.microsoft.com/office/drawing/2014/main" id="{F5CCBBFD-81A0-AD7B-6685-00280F6DC4A5}"/>
                  </a:ext>
                </a:extLst>
              </p:cNvPr>
              <p:cNvSpPr/>
              <p:nvPr/>
            </p:nvSpPr>
            <p:spPr>
              <a:xfrm>
                <a:off x="-6941994" y="2431348"/>
                <a:ext cx="121075" cy="169517"/>
              </a:xfrm>
              <a:custGeom>
                <a:avLst/>
                <a:gdLst>
                  <a:gd name="connsiteX0" fmla="*/ 87969 w 121075"/>
                  <a:gd name="connsiteY0" fmla="*/ 154430 h 169517"/>
                  <a:gd name="connsiteX1" fmla="*/ 60600 w 121075"/>
                  <a:gd name="connsiteY1" fmla="*/ 158856 h 169517"/>
                  <a:gd name="connsiteX2" fmla="*/ 28991 w 121075"/>
                  <a:gd name="connsiteY2" fmla="*/ 152746 h 169517"/>
                  <a:gd name="connsiteX3" fmla="*/ 5486 w 121075"/>
                  <a:gd name="connsiteY3" fmla="*/ 137846 h 169517"/>
                  <a:gd name="connsiteX4" fmla="*/ 0 w 121075"/>
                  <a:gd name="connsiteY4" fmla="*/ 146886 h 169517"/>
                  <a:gd name="connsiteX5" fmla="*/ 25686 w 121075"/>
                  <a:gd name="connsiteY5" fmla="*/ 163220 h 169517"/>
                  <a:gd name="connsiteX6" fmla="*/ 60912 w 121075"/>
                  <a:gd name="connsiteY6" fmla="*/ 169517 h 169517"/>
                  <a:gd name="connsiteX7" fmla="*/ 94952 w 121075"/>
                  <a:gd name="connsiteY7" fmla="*/ 163407 h 169517"/>
                  <a:gd name="connsiteX8" fmla="*/ 114653 w 121075"/>
                  <a:gd name="connsiteY8" fmla="*/ 147198 h 169517"/>
                  <a:gd name="connsiteX9" fmla="*/ 121075 w 121075"/>
                  <a:gd name="connsiteY9" fmla="*/ 125377 h 169517"/>
                  <a:gd name="connsiteX10" fmla="*/ 115339 w 121075"/>
                  <a:gd name="connsiteY10" fmla="*/ 104366 h 169517"/>
                  <a:gd name="connsiteX11" fmla="*/ 100314 w 121075"/>
                  <a:gd name="connsiteY11" fmla="*/ 91461 h 169517"/>
                  <a:gd name="connsiteX12" fmla="*/ 79989 w 121075"/>
                  <a:gd name="connsiteY12" fmla="*/ 83730 h 169517"/>
                  <a:gd name="connsiteX13" fmla="*/ 57794 w 121075"/>
                  <a:gd name="connsiteY13" fmla="*/ 78119 h 169517"/>
                  <a:gd name="connsiteX14" fmla="*/ 37282 w 121075"/>
                  <a:gd name="connsiteY14" fmla="*/ 71697 h 169517"/>
                  <a:gd name="connsiteX15" fmla="*/ 22382 w 121075"/>
                  <a:gd name="connsiteY15" fmla="*/ 61410 h 169517"/>
                  <a:gd name="connsiteX16" fmla="*/ 16771 w 121075"/>
                  <a:gd name="connsiteY16" fmla="*/ 44203 h 169517"/>
                  <a:gd name="connsiteX17" fmla="*/ 21759 w 121075"/>
                  <a:gd name="connsiteY17" fmla="*/ 27370 h 169517"/>
                  <a:gd name="connsiteX18" fmla="*/ 37282 w 121075"/>
                  <a:gd name="connsiteY18" fmla="*/ 15337 h 169517"/>
                  <a:gd name="connsiteX19" fmla="*/ 63779 w 121075"/>
                  <a:gd name="connsiteY19" fmla="*/ 10786 h 169517"/>
                  <a:gd name="connsiteX20" fmla="*/ 87034 w 121075"/>
                  <a:gd name="connsiteY20" fmla="*/ 14215 h 169517"/>
                  <a:gd name="connsiteX21" fmla="*/ 109603 w 121075"/>
                  <a:gd name="connsiteY21" fmla="*/ 24813 h 169517"/>
                  <a:gd name="connsiteX22" fmla="*/ 114155 w 121075"/>
                  <a:gd name="connsiteY22" fmla="*/ 15025 h 169517"/>
                  <a:gd name="connsiteX23" fmla="*/ 91087 w 121075"/>
                  <a:gd name="connsiteY23" fmla="*/ 4052 h 169517"/>
                  <a:gd name="connsiteX24" fmla="*/ 63717 w 121075"/>
                  <a:gd name="connsiteY24" fmla="*/ 0 h 169517"/>
                  <a:gd name="connsiteX25" fmla="*/ 30050 w 121075"/>
                  <a:gd name="connsiteY25" fmla="*/ 6172 h 169517"/>
                  <a:gd name="connsiteX26" fmla="*/ 10723 w 121075"/>
                  <a:gd name="connsiteY26" fmla="*/ 22382 h 169517"/>
                  <a:gd name="connsiteX27" fmla="*/ 4489 w 121075"/>
                  <a:gd name="connsiteY27" fmla="*/ 44328 h 169517"/>
                  <a:gd name="connsiteX28" fmla="*/ 10100 w 121075"/>
                  <a:gd name="connsiteY28" fmla="*/ 65712 h 169517"/>
                  <a:gd name="connsiteX29" fmla="*/ 25001 w 121075"/>
                  <a:gd name="connsiteY29" fmla="*/ 78742 h 169517"/>
                  <a:gd name="connsiteX30" fmla="*/ 45512 w 121075"/>
                  <a:gd name="connsiteY30" fmla="*/ 86535 h 169517"/>
                  <a:gd name="connsiteX31" fmla="*/ 67707 w 121075"/>
                  <a:gd name="connsiteY31" fmla="*/ 92147 h 169517"/>
                  <a:gd name="connsiteX32" fmla="*/ 88032 w 121075"/>
                  <a:gd name="connsiteY32" fmla="*/ 98568 h 169517"/>
                  <a:gd name="connsiteX33" fmla="*/ 103057 w 121075"/>
                  <a:gd name="connsiteY33" fmla="*/ 108855 h 169517"/>
                  <a:gd name="connsiteX34" fmla="*/ 108793 w 121075"/>
                  <a:gd name="connsiteY34" fmla="*/ 126063 h 169517"/>
                  <a:gd name="connsiteX35" fmla="*/ 103681 w 121075"/>
                  <a:gd name="connsiteY35" fmla="*/ 142522 h 169517"/>
                  <a:gd name="connsiteX36" fmla="*/ 87969 w 121075"/>
                  <a:gd name="connsiteY36" fmla="*/ 154430 h 16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1075" h="169517">
                    <a:moveTo>
                      <a:pt x="87969" y="154430"/>
                    </a:moveTo>
                    <a:cubicBezTo>
                      <a:pt x="80862" y="157360"/>
                      <a:pt x="71760" y="158856"/>
                      <a:pt x="60600" y="158856"/>
                    </a:cubicBezTo>
                    <a:cubicBezTo>
                      <a:pt x="49440" y="158856"/>
                      <a:pt x="38904" y="156799"/>
                      <a:pt x="28991" y="152746"/>
                    </a:cubicBezTo>
                    <a:cubicBezTo>
                      <a:pt x="19016" y="148694"/>
                      <a:pt x="11222" y="143706"/>
                      <a:pt x="5486" y="137846"/>
                    </a:cubicBezTo>
                    <a:lnTo>
                      <a:pt x="0" y="146886"/>
                    </a:lnTo>
                    <a:cubicBezTo>
                      <a:pt x="6047" y="153557"/>
                      <a:pt x="14589" y="159043"/>
                      <a:pt x="25686" y="163220"/>
                    </a:cubicBezTo>
                    <a:cubicBezTo>
                      <a:pt x="36722" y="167460"/>
                      <a:pt x="48505" y="169517"/>
                      <a:pt x="60912" y="169517"/>
                    </a:cubicBezTo>
                    <a:cubicBezTo>
                      <a:pt x="74752" y="169517"/>
                      <a:pt x="86099" y="167522"/>
                      <a:pt x="94952" y="163407"/>
                    </a:cubicBezTo>
                    <a:cubicBezTo>
                      <a:pt x="103805" y="159355"/>
                      <a:pt x="110351" y="153931"/>
                      <a:pt x="114653" y="147198"/>
                    </a:cubicBezTo>
                    <a:cubicBezTo>
                      <a:pt x="118955" y="140464"/>
                      <a:pt x="121075" y="133170"/>
                      <a:pt x="121075" y="125377"/>
                    </a:cubicBezTo>
                    <a:cubicBezTo>
                      <a:pt x="121075" y="116773"/>
                      <a:pt x="119142" y="109790"/>
                      <a:pt x="115339" y="104366"/>
                    </a:cubicBezTo>
                    <a:cubicBezTo>
                      <a:pt x="111536" y="98942"/>
                      <a:pt x="106486" y="94640"/>
                      <a:pt x="100314" y="91461"/>
                    </a:cubicBezTo>
                    <a:cubicBezTo>
                      <a:pt x="94079" y="88281"/>
                      <a:pt x="87346" y="85663"/>
                      <a:pt x="79989" y="83730"/>
                    </a:cubicBezTo>
                    <a:cubicBezTo>
                      <a:pt x="72633" y="81735"/>
                      <a:pt x="65276" y="79865"/>
                      <a:pt x="57794" y="78119"/>
                    </a:cubicBezTo>
                    <a:cubicBezTo>
                      <a:pt x="50312" y="76373"/>
                      <a:pt x="43455" y="74191"/>
                      <a:pt x="37282" y="71697"/>
                    </a:cubicBezTo>
                    <a:cubicBezTo>
                      <a:pt x="31048" y="69141"/>
                      <a:pt x="26122" y="65712"/>
                      <a:pt x="22382" y="61410"/>
                    </a:cubicBezTo>
                    <a:cubicBezTo>
                      <a:pt x="18641" y="57108"/>
                      <a:pt x="16771" y="51373"/>
                      <a:pt x="16771" y="44203"/>
                    </a:cubicBezTo>
                    <a:cubicBezTo>
                      <a:pt x="16771" y="38031"/>
                      <a:pt x="18454" y="32420"/>
                      <a:pt x="21759" y="27370"/>
                    </a:cubicBezTo>
                    <a:cubicBezTo>
                      <a:pt x="25125" y="22382"/>
                      <a:pt x="30300" y="18330"/>
                      <a:pt x="37282" y="15337"/>
                    </a:cubicBezTo>
                    <a:cubicBezTo>
                      <a:pt x="44265" y="12282"/>
                      <a:pt x="53118" y="10786"/>
                      <a:pt x="63779" y="10786"/>
                    </a:cubicBezTo>
                    <a:cubicBezTo>
                      <a:pt x="71261" y="10786"/>
                      <a:pt x="78992" y="11908"/>
                      <a:pt x="87034" y="14215"/>
                    </a:cubicBezTo>
                    <a:cubicBezTo>
                      <a:pt x="95077" y="16522"/>
                      <a:pt x="102620" y="20075"/>
                      <a:pt x="109603" y="24813"/>
                    </a:cubicBezTo>
                    <a:lnTo>
                      <a:pt x="114155" y="15025"/>
                    </a:lnTo>
                    <a:cubicBezTo>
                      <a:pt x="107796" y="10412"/>
                      <a:pt x="100127" y="6733"/>
                      <a:pt x="91087" y="4052"/>
                    </a:cubicBezTo>
                    <a:cubicBezTo>
                      <a:pt x="82109" y="1372"/>
                      <a:pt x="73006" y="0"/>
                      <a:pt x="63717" y="0"/>
                    </a:cubicBezTo>
                    <a:cubicBezTo>
                      <a:pt x="50001" y="0"/>
                      <a:pt x="38779" y="2057"/>
                      <a:pt x="30050" y="6172"/>
                    </a:cubicBezTo>
                    <a:cubicBezTo>
                      <a:pt x="21322" y="10287"/>
                      <a:pt x="14838" y="15711"/>
                      <a:pt x="10723" y="22382"/>
                    </a:cubicBezTo>
                    <a:cubicBezTo>
                      <a:pt x="6609" y="29053"/>
                      <a:pt x="4489" y="36410"/>
                      <a:pt x="4489" y="44328"/>
                    </a:cubicBezTo>
                    <a:cubicBezTo>
                      <a:pt x="4489" y="53056"/>
                      <a:pt x="6359" y="60226"/>
                      <a:pt x="10100" y="65712"/>
                    </a:cubicBezTo>
                    <a:cubicBezTo>
                      <a:pt x="13841" y="71198"/>
                      <a:pt x="18828" y="75563"/>
                      <a:pt x="25001" y="78742"/>
                    </a:cubicBezTo>
                    <a:cubicBezTo>
                      <a:pt x="31235" y="81922"/>
                      <a:pt x="38031" y="84540"/>
                      <a:pt x="45512" y="86535"/>
                    </a:cubicBezTo>
                    <a:cubicBezTo>
                      <a:pt x="52994" y="88530"/>
                      <a:pt x="60412" y="90401"/>
                      <a:pt x="67707" y="92147"/>
                    </a:cubicBezTo>
                    <a:cubicBezTo>
                      <a:pt x="75002" y="93892"/>
                      <a:pt x="81797" y="96074"/>
                      <a:pt x="88032" y="98568"/>
                    </a:cubicBezTo>
                    <a:cubicBezTo>
                      <a:pt x="94266" y="101124"/>
                      <a:pt x="99254" y="104553"/>
                      <a:pt x="103057" y="108855"/>
                    </a:cubicBezTo>
                    <a:cubicBezTo>
                      <a:pt x="106860" y="113157"/>
                      <a:pt x="108793" y="118893"/>
                      <a:pt x="108793" y="126063"/>
                    </a:cubicBezTo>
                    <a:cubicBezTo>
                      <a:pt x="108793" y="132110"/>
                      <a:pt x="107110" y="137596"/>
                      <a:pt x="103681" y="142522"/>
                    </a:cubicBezTo>
                    <a:cubicBezTo>
                      <a:pt x="100314" y="147572"/>
                      <a:pt x="95077" y="151499"/>
                      <a:pt x="87969" y="154430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8" name="Forma Livre: Forma 56">
                <a:extLst>
                  <a:ext uri="{FF2B5EF4-FFF2-40B4-BE49-F238E27FC236}">
                    <a16:creationId xmlns:a16="http://schemas.microsoft.com/office/drawing/2014/main" id="{773BFAF2-E3C0-1094-7E29-BA6A8F74A49F}"/>
                  </a:ext>
                </a:extLst>
              </p:cNvPr>
              <p:cNvSpPr/>
              <p:nvPr/>
            </p:nvSpPr>
            <p:spPr>
              <a:xfrm>
                <a:off x="-6809447" y="2432594"/>
                <a:ext cx="132546" cy="167148"/>
              </a:xfrm>
              <a:custGeom>
                <a:avLst/>
                <a:gdLst>
                  <a:gd name="connsiteX0" fmla="*/ 60164 w 132546"/>
                  <a:gd name="connsiteY0" fmla="*/ 167148 h 167148"/>
                  <a:gd name="connsiteX1" fmla="*/ 72383 w 132546"/>
                  <a:gd name="connsiteY1" fmla="*/ 167148 h 167148"/>
                  <a:gd name="connsiteX2" fmla="*/ 72383 w 132546"/>
                  <a:gd name="connsiteY2" fmla="*/ 10973 h 167148"/>
                  <a:gd name="connsiteX3" fmla="*/ 132547 w 132546"/>
                  <a:gd name="connsiteY3" fmla="*/ 10973 h 167148"/>
                  <a:gd name="connsiteX4" fmla="*/ 132547 w 132546"/>
                  <a:gd name="connsiteY4" fmla="*/ 0 h 167148"/>
                  <a:gd name="connsiteX5" fmla="*/ 0 w 132546"/>
                  <a:gd name="connsiteY5" fmla="*/ 0 h 167148"/>
                  <a:gd name="connsiteX6" fmla="*/ 0 w 132546"/>
                  <a:gd name="connsiteY6" fmla="*/ 10973 h 167148"/>
                  <a:gd name="connsiteX7" fmla="*/ 60164 w 132546"/>
                  <a:gd name="connsiteY7" fmla="*/ 10973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546" h="167148">
                    <a:moveTo>
                      <a:pt x="60164" y="167148"/>
                    </a:moveTo>
                    <a:lnTo>
                      <a:pt x="72383" y="167148"/>
                    </a:lnTo>
                    <a:lnTo>
                      <a:pt x="72383" y="10973"/>
                    </a:lnTo>
                    <a:lnTo>
                      <a:pt x="132547" y="10973"/>
                    </a:lnTo>
                    <a:lnTo>
                      <a:pt x="132547" y="0"/>
                    </a:lnTo>
                    <a:lnTo>
                      <a:pt x="0" y="0"/>
                    </a:lnTo>
                    <a:lnTo>
                      <a:pt x="0" y="10973"/>
                    </a:lnTo>
                    <a:lnTo>
                      <a:pt x="60164" y="10973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9" name="Forma Livre: Forma 57">
                <a:extLst>
                  <a:ext uri="{FF2B5EF4-FFF2-40B4-BE49-F238E27FC236}">
                    <a16:creationId xmlns:a16="http://schemas.microsoft.com/office/drawing/2014/main" id="{F0FA92C3-9382-CB90-6318-5261F2A760F5}"/>
                  </a:ext>
                </a:extLst>
              </p:cNvPr>
              <p:cNvSpPr/>
              <p:nvPr/>
            </p:nvSpPr>
            <p:spPr>
              <a:xfrm>
                <a:off x="-6695417" y="2432594"/>
                <a:ext cx="165901" cy="167148"/>
              </a:xfrm>
              <a:custGeom>
                <a:avLst/>
                <a:gdLst>
                  <a:gd name="connsiteX0" fmla="*/ 13092 w 165901"/>
                  <a:gd name="connsiteY0" fmla="*/ 167148 h 167148"/>
                  <a:gd name="connsiteX1" fmla="*/ 34414 w 165901"/>
                  <a:gd name="connsiteY1" fmla="*/ 120140 h 167148"/>
                  <a:gd name="connsiteX2" fmla="*/ 131362 w 165901"/>
                  <a:gd name="connsiteY2" fmla="*/ 120140 h 167148"/>
                  <a:gd name="connsiteX3" fmla="*/ 152746 w 165901"/>
                  <a:gd name="connsiteY3" fmla="*/ 167148 h 167148"/>
                  <a:gd name="connsiteX4" fmla="*/ 165901 w 165901"/>
                  <a:gd name="connsiteY4" fmla="*/ 167148 h 167148"/>
                  <a:gd name="connsiteX5" fmla="*/ 89029 w 165901"/>
                  <a:gd name="connsiteY5" fmla="*/ 0 h 167148"/>
                  <a:gd name="connsiteX6" fmla="*/ 76872 w 165901"/>
                  <a:gd name="connsiteY6" fmla="*/ 0 h 167148"/>
                  <a:gd name="connsiteX7" fmla="*/ 0 w 165901"/>
                  <a:gd name="connsiteY7" fmla="*/ 167148 h 167148"/>
                  <a:gd name="connsiteX8" fmla="*/ 13092 w 165901"/>
                  <a:gd name="connsiteY8" fmla="*/ 167148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13092" y="167148"/>
                    </a:moveTo>
                    <a:lnTo>
                      <a:pt x="34414" y="120140"/>
                    </a:ln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092" y="167148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0" name="Forma Livre: Forma 58">
                <a:extLst>
                  <a:ext uri="{FF2B5EF4-FFF2-40B4-BE49-F238E27FC236}">
                    <a16:creationId xmlns:a16="http://schemas.microsoft.com/office/drawing/2014/main" id="{C1C80809-E666-CE1E-272E-B35BB9D502F9}"/>
                  </a:ext>
                </a:extLst>
              </p:cNvPr>
              <p:cNvSpPr/>
              <p:nvPr/>
            </p:nvSpPr>
            <p:spPr>
              <a:xfrm>
                <a:off x="-6503767" y="2432657"/>
                <a:ext cx="154990" cy="167148"/>
              </a:xfrm>
              <a:custGeom>
                <a:avLst/>
                <a:gdLst>
                  <a:gd name="connsiteX0" fmla="*/ 112720 w 154990"/>
                  <a:gd name="connsiteY0" fmla="*/ 156362 h 167148"/>
                  <a:gd name="connsiteX1" fmla="*/ 143893 w 154990"/>
                  <a:gd name="connsiteY1" fmla="*/ 126748 h 167148"/>
                  <a:gd name="connsiteX2" fmla="*/ 154991 w 154990"/>
                  <a:gd name="connsiteY2" fmla="*/ 83543 h 167148"/>
                  <a:gd name="connsiteX3" fmla="*/ 143893 w 154990"/>
                  <a:gd name="connsiteY3" fmla="*/ 40338 h 167148"/>
                  <a:gd name="connsiteX4" fmla="*/ 112720 w 154990"/>
                  <a:gd name="connsiteY4" fmla="*/ 10723 h 167148"/>
                  <a:gd name="connsiteX5" fmla="*/ 66148 w 154990"/>
                  <a:gd name="connsiteY5" fmla="*/ 0 h 167148"/>
                  <a:gd name="connsiteX6" fmla="*/ 0 w 154990"/>
                  <a:gd name="connsiteY6" fmla="*/ 0 h 167148"/>
                  <a:gd name="connsiteX7" fmla="*/ 0 w 154990"/>
                  <a:gd name="connsiteY7" fmla="*/ 167148 h 167148"/>
                  <a:gd name="connsiteX8" fmla="*/ 66148 w 154990"/>
                  <a:gd name="connsiteY8" fmla="*/ 167148 h 167148"/>
                  <a:gd name="connsiteX9" fmla="*/ 112720 w 154990"/>
                  <a:gd name="connsiteY9" fmla="*/ 156362 h 167148"/>
                  <a:gd name="connsiteX10" fmla="*/ 12157 w 154990"/>
                  <a:gd name="connsiteY10" fmla="*/ 156113 h 167148"/>
                  <a:gd name="connsiteX11" fmla="*/ 12157 w 154990"/>
                  <a:gd name="connsiteY11" fmla="*/ 10910 h 167148"/>
                  <a:gd name="connsiteX12" fmla="*/ 65151 w 154990"/>
                  <a:gd name="connsiteY12" fmla="*/ 10910 h 167148"/>
                  <a:gd name="connsiteX13" fmla="*/ 106236 w 154990"/>
                  <a:gd name="connsiteY13" fmla="*/ 20200 h 167148"/>
                  <a:gd name="connsiteX14" fmla="*/ 133232 w 154990"/>
                  <a:gd name="connsiteY14" fmla="*/ 45886 h 167148"/>
                  <a:gd name="connsiteX15" fmla="*/ 142770 w 154990"/>
                  <a:gd name="connsiteY15" fmla="*/ 83480 h 167148"/>
                  <a:gd name="connsiteX16" fmla="*/ 133232 w 154990"/>
                  <a:gd name="connsiteY16" fmla="*/ 121075 h 167148"/>
                  <a:gd name="connsiteX17" fmla="*/ 106236 w 154990"/>
                  <a:gd name="connsiteY17" fmla="*/ 146761 h 167148"/>
                  <a:gd name="connsiteX18" fmla="*/ 65151 w 154990"/>
                  <a:gd name="connsiteY18" fmla="*/ 156051 h 167148"/>
                  <a:gd name="connsiteX19" fmla="*/ 12157 w 154990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0" h="167148">
                    <a:moveTo>
                      <a:pt x="112720" y="156362"/>
                    </a:moveTo>
                    <a:cubicBezTo>
                      <a:pt x="126062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0" y="10723"/>
                    </a:cubicBezTo>
                    <a:cubicBezTo>
                      <a:pt x="99378" y="3554"/>
                      <a:pt x="83854" y="0"/>
                      <a:pt x="66148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8" y="167148"/>
                    </a:lnTo>
                    <a:cubicBezTo>
                      <a:pt x="83792" y="167086"/>
                      <a:pt x="99316" y="163532"/>
                      <a:pt x="112720" y="156362"/>
                    </a:cubicBezTo>
                    <a:close/>
                    <a:moveTo>
                      <a:pt x="12157" y="156113"/>
                    </a:moveTo>
                    <a:lnTo>
                      <a:pt x="12157" y="10910"/>
                    </a:lnTo>
                    <a:lnTo>
                      <a:pt x="65151" y="10910"/>
                    </a:lnTo>
                    <a:cubicBezTo>
                      <a:pt x="80924" y="10910"/>
                      <a:pt x="94578" y="14028"/>
                      <a:pt x="106236" y="20200"/>
                    </a:cubicBezTo>
                    <a:cubicBezTo>
                      <a:pt x="117832" y="26434"/>
                      <a:pt x="126873" y="34976"/>
                      <a:pt x="133232" y="45886"/>
                    </a:cubicBezTo>
                    <a:cubicBezTo>
                      <a:pt x="139592" y="56797"/>
                      <a:pt x="142770" y="69328"/>
                      <a:pt x="142770" y="83480"/>
                    </a:cubicBezTo>
                    <a:cubicBezTo>
                      <a:pt x="142770" y="97633"/>
                      <a:pt x="139592" y="110164"/>
                      <a:pt x="133232" y="121075"/>
                    </a:cubicBezTo>
                    <a:cubicBezTo>
                      <a:pt x="126873" y="131985"/>
                      <a:pt x="117895" y="140527"/>
                      <a:pt x="106236" y="146761"/>
                    </a:cubicBezTo>
                    <a:cubicBezTo>
                      <a:pt x="94640" y="152933"/>
                      <a:pt x="80924" y="156051"/>
                      <a:pt x="65151" y="156051"/>
                    </a:cubicBezTo>
                    <a:lnTo>
                      <a:pt x="12157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1" name="Forma Livre: Forma 59">
                <a:extLst>
                  <a:ext uri="{FF2B5EF4-FFF2-40B4-BE49-F238E27FC236}">
                    <a16:creationId xmlns:a16="http://schemas.microsoft.com/office/drawing/2014/main" id="{FEA50A45-D415-9393-9F79-DB31FCEAFE6D}"/>
                  </a:ext>
                </a:extLst>
              </p:cNvPr>
              <p:cNvSpPr/>
              <p:nvPr/>
            </p:nvSpPr>
            <p:spPr>
              <a:xfrm>
                <a:off x="-6314113" y="2432594"/>
                <a:ext cx="133918" cy="168332"/>
              </a:xfrm>
              <a:custGeom>
                <a:avLst/>
                <a:gdLst>
                  <a:gd name="connsiteX0" fmla="*/ 66835 w 133918"/>
                  <a:gd name="connsiteY0" fmla="*/ 168333 h 168332"/>
                  <a:gd name="connsiteX1" fmla="*/ 116025 w 133918"/>
                  <a:gd name="connsiteY1" fmla="*/ 150190 h 168332"/>
                  <a:gd name="connsiteX2" fmla="*/ 133918 w 133918"/>
                  <a:gd name="connsiteY2" fmla="*/ 96199 h 168332"/>
                  <a:gd name="connsiteX3" fmla="*/ 133918 w 133918"/>
                  <a:gd name="connsiteY3" fmla="*/ 0 h 168332"/>
                  <a:gd name="connsiteX4" fmla="*/ 121761 w 133918"/>
                  <a:gd name="connsiteY4" fmla="*/ 0 h 168332"/>
                  <a:gd name="connsiteX5" fmla="*/ 121761 w 133918"/>
                  <a:gd name="connsiteY5" fmla="*/ 95763 h 168332"/>
                  <a:gd name="connsiteX6" fmla="*/ 107421 w 133918"/>
                  <a:gd name="connsiteY6" fmla="*/ 142085 h 168332"/>
                  <a:gd name="connsiteX7" fmla="*/ 67084 w 133918"/>
                  <a:gd name="connsiteY7" fmla="*/ 157111 h 168332"/>
                  <a:gd name="connsiteX8" fmla="*/ 26497 w 133918"/>
                  <a:gd name="connsiteY8" fmla="*/ 142085 h 168332"/>
                  <a:gd name="connsiteX9" fmla="*/ 12158 w 133918"/>
                  <a:gd name="connsiteY9" fmla="*/ 95763 h 168332"/>
                  <a:gd name="connsiteX10" fmla="*/ 12158 w 133918"/>
                  <a:gd name="connsiteY10" fmla="*/ 0 h 168332"/>
                  <a:gd name="connsiteX11" fmla="*/ 0 w 133918"/>
                  <a:gd name="connsiteY11" fmla="*/ 0 h 168332"/>
                  <a:gd name="connsiteX12" fmla="*/ 0 w 133918"/>
                  <a:gd name="connsiteY12" fmla="*/ 96199 h 168332"/>
                  <a:gd name="connsiteX13" fmla="*/ 17893 w 133918"/>
                  <a:gd name="connsiteY13" fmla="*/ 150190 h 168332"/>
                  <a:gd name="connsiteX14" fmla="*/ 66835 w 133918"/>
                  <a:gd name="connsiteY14" fmla="*/ 168333 h 16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3918" h="168332">
                    <a:moveTo>
                      <a:pt x="66835" y="168333"/>
                    </a:moveTo>
                    <a:cubicBezTo>
                      <a:pt x="87658" y="168333"/>
                      <a:pt x="104055" y="162285"/>
                      <a:pt x="116025" y="150190"/>
                    </a:cubicBezTo>
                    <a:cubicBezTo>
                      <a:pt x="127933" y="138095"/>
                      <a:pt x="133918" y="120077"/>
                      <a:pt x="133918" y="96199"/>
                    </a:cubicBezTo>
                    <a:lnTo>
                      <a:pt x="133918" y="0"/>
                    </a:lnTo>
                    <a:lnTo>
                      <a:pt x="121761" y="0"/>
                    </a:lnTo>
                    <a:lnTo>
                      <a:pt x="121761" y="95763"/>
                    </a:lnTo>
                    <a:cubicBezTo>
                      <a:pt x="121761" y="116586"/>
                      <a:pt x="116960" y="132048"/>
                      <a:pt x="107421" y="142085"/>
                    </a:cubicBezTo>
                    <a:cubicBezTo>
                      <a:pt x="97882" y="152123"/>
                      <a:pt x="84416" y="157111"/>
                      <a:pt x="67084" y="157111"/>
                    </a:cubicBezTo>
                    <a:cubicBezTo>
                      <a:pt x="49565" y="157111"/>
                      <a:pt x="36036" y="152123"/>
                      <a:pt x="26497" y="142085"/>
                    </a:cubicBezTo>
                    <a:cubicBezTo>
                      <a:pt x="16959" y="132048"/>
                      <a:pt x="12158" y="116586"/>
                      <a:pt x="12158" y="95763"/>
                    </a:cubicBezTo>
                    <a:lnTo>
                      <a:pt x="12158" y="0"/>
                    </a:lnTo>
                    <a:lnTo>
                      <a:pt x="0" y="0"/>
                    </a:lnTo>
                    <a:lnTo>
                      <a:pt x="0" y="96199"/>
                    </a:lnTo>
                    <a:cubicBezTo>
                      <a:pt x="0" y="120077"/>
                      <a:pt x="5986" y="138095"/>
                      <a:pt x="17893" y="150190"/>
                    </a:cubicBezTo>
                    <a:cubicBezTo>
                      <a:pt x="29864" y="162285"/>
                      <a:pt x="46136" y="168333"/>
                      <a:pt x="66835" y="168333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2" name="Forma Livre: Forma 60">
                <a:extLst>
                  <a:ext uri="{FF2B5EF4-FFF2-40B4-BE49-F238E27FC236}">
                    <a16:creationId xmlns:a16="http://schemas.microsoft.com/office/drawing/2014/main" id="{6126BE99-70AF-F355-0365-687D48BECE8A}"/>
                  </a:ext>
                </a:extLst>
              </p:cNvPr>
              <p:cNvSpPr/>
              <p:nvPr/>
            </p:nvSpPr>
            <p:spPr>
              <a:xfrm>
                <a:off x="-6164297" y="2432594"/>
                <a:ext cx="165901" cy="167148"/>
              </a:xfrm>
              <a:custGeom>
                <a:avLst/>
                <a:gdLst>
                  <a:gd name="connsiteX0" fmla="*/ 34415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5 w 165901"/>
                  <a:gd name="connsiteY8" fmla="*/ 120140 h 167148"/>
                  <a:gd name="connsiteX9" fmla="*/ 82795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1 w 165901"/>
                  <a:gd name="connsiteY11" fmla="*/ 109853 h 167148"/>
                  <a:gd name="connsiteX12" fmla="*/ 82795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5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5" y="120140"/>
                    </a:lnTo>
                    <a:close/>
                    <a:moveTo>
                      <a:pt x="82795" y="13467"/>
                    </a:moveTo>
                    <a:lnTo>
                      <a:pt x="126686" y="109853"/>
                    </a:lnTo>
                    <a:lnTo>
                      <a:pt x="39091" y="109853"/>
                    </a:lnTo>
                    <a:lnTo>
                      <a:pt x="82795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3" name="Forma Livre: Forma 61">
                <a:extLst>
                  <a:ext uri="{FF2B5EF4-FFF2-40B4-BE49-F238E27FC236}">
                    <a16:creationId xmlns:a16="http://schemas.microsoft.com/office/drawing/2014/main" id="{228A9506-DCF1-94EC-3953-FEF40881BAA6}"/>
                  </a:ext>
                </a:extLst>
              </p:cNvPr>
              <p:cNvSpPr/>
              <p:nvPr/>
            </p:nvSpPr>
            <p:spPr>
              <a:xfrm>
                <a:off x="-5972647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4" name="Forma Livre: Forma 62">
                <a:extLst>
                  <a:ext uri="{FF2B5EF4-FFF2-40B4-BE49-F238E27FC236}">
                    <a16:creationId xmlns:a16="http://schemas.microsoft.com/office/drawing/2014/main" id="{98F52807-F4A8-F26B-AF77-25FA41B58EDE}"/>
                  </a:ext>
                </a:extLst>
              </p:cNvPr>
              <p:cNvSpPr/>
              <p:nvPr/>
            </p:nvSpPr>
            <p:spPr>
              <a:xfrm>
                <a:off x="-5771645" y="2432657"/>
                <a:ext cx="154991" cy="167148"/>
              </a:xfrm>
              <a:custGeom>
                <a:avLst/>
                <a:gdLst>
                  <a:gd name="connsiteX0" fmla="*/ 112721 w 154991"/>
                  <a:gd name="connsiteY0" fmla="*/ 156362 h 167148"/>
                  <a:gd name="connsiteX1" fmla="*/ 143893 w 154991"/>
                  <a:gd name="connsiteY1" fmla="*/ 126748 h 167148"/>
                  <a:gd name="connsiteX2" fmla="*/ 154991 w 154991"/>
                  <a:gd name="connsiteY2" fmla="*/ 83543 h 167148"/>
                  <a:gd name="connsiteX3" fmla="*/ 143893 w 154991"/>
                  <a:gd name="connsiteY3" fmla="*/ 40338 h 167148"/>
                  <a:gd name="connsiteX4" fmla="*/ 112721 w 154991"/>
                  <a:gd name="connsiteY4" fmla="*/ 10723 h 167148"/>
                  <a:gd name="connsiteX5" fmla="*/ 66149 w 154991"/>
                  <a:gd name="connsiteY5" fmla="*/ 0 h 167148"/>
                  <a:gd name="connsiteX6" fmla="*/ 0 w 154991"/>
                  <a:gd name="connsiteY6" fmla="*/ 0 h 167148"/>
                  <a:gd name="connsiteX7" fmla="*/ 0 w 154991"/>
                  <a:gd name="connsiteY7" fmla="*/ 167148 h 167148"/>
                  <a:gd name="connsiteX8" fmla="*/ 66149 w 154991"/>
                  <a:gd name="connsiteY8" fmla="*/ 167148 h 167148"/>
                  <a:gd name="connsiteX9" fmla="*/ 112721 w 154991"/>
                  <a:gd name="connsiteY9" fmla="*/ 156362 h 167148"/>
                  <a:gd name="connsiteX10" fmla="*/ 12220 w 154991"/>
                  <a:gd name="connsiteY10" fmla="*/ 156113 h 167148"/>
                  <a:gd name="connsiteX11" fmla="*/ 12220 w 154991"/>
                  <a:gd name="connsiteY11" fmla="*/ 10910 h 167148"/>
                  <a:gd name="connsiteX12" fmla="*/ 65213 w 154991"/>
                  <a:gd name="connsiteY12" fmla="*/ 10910 h 167148"/>
                  <a:gd name="connsiteX13" fmla="*/ 106299 w 154991"/>
                  <a:gd name="connsiteY13" fmla="*/ 20200 h 167148"/>
                  <a:gd name="connsiteX14" fmla="*/ 133295 w 154991"/>
                  <a:gd name="connsiteY14" fmla="*/ 45886 h 167148"/>
                  <a:gd name="connsiteX15" fmla="*/ 142834 w 154991"/>
                  <a:gd name="connsiteY15" fmla="*/ 83480 h 167148"/>
                  <a:gd name="connsiteX16" fmla="*/ 133295 w 154991"/>
                  <a:gd name="connsiteY16" fmla="*/ 121075 h 167148"/>
                  <a:gd name="connsiteX17" fmla="*/ 106299 w 154991"/>
                  <a:gd name="connsiteY17" fmla="*/ 146761 h 167148"/>
                  <a:gd name="connsiteX18" fmla="*/ 65213 w 154991"/>
                  <a:gd name="connsiteY18" fmla="*/ 156051 h 167148"/>
                  <a:gd name="connsiteX19" fmla="*/ 12220 w 154991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1" h="167148">
                    <a:moveTo>
                      <a:pt x="112721" y="156362"/>
                    </a:moveTo>
                    <a:cubicBezTo>
                      <a:pt x="126063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1" y="10723"/>
                    </a:cubicBezTo>
                    <a:cubicBezTo>
                      <a:pt x="99379" y="3554"/>
                      <a:pt x="83855" y="0"/>
                      <a:pt x="66149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9" y="167148"/>
                    </a:lnTo>
                    <a:cubicBezTo>
                      <a:pt x="83855" y="167086"/>
                      <a:pt x="99379" y="163532"/>
                      <a:pt x="112721" y="156362"/>
                    </a:cubicBezTo>
                    <a:close/>
                    <a:moveTo>
                      <a:pt x="12220" y="156113"/>
                    </a:moveTo>
                    <a:lnTo>
                      <a:pt x="12220" y="10910"/>
                    </a:lnTo>
                    <a:lnTo>
                      <a:pt x="65213" y="10910"/>
                    </a:lnTo>
                    <a:cubicBezTo>
                      <a:pt x="80987" y="10910"/>
                      <a:pt x="94641" y="14028"/>
                      <a:pt x="106299" y="20200"/>
                    </a:cubicBezTo>
                    <a:cubicBezTo>
                      <a:pt x="117895" y="26434"/>
                      <a:pt x="126936" y="34976"/>
                      <a:pt x="133295" y="45886"/>
                    </a:cubicBezTo>
                    <a:cubicBezTo>
                      <a:pt x="139654" y="56797"/>
                      <a:pt x="142834" y="69328"/>
                      <a:pt x="142834" y="83480"/>
                    </a:cubicBezTo>
                    <a:cubicBezTo>
                      <a:pt x="142834" y="97633"/>
                      <a:pt x="139654" y="110164"/>
                      <a:pt x="133295" y="121075"/>
                    </a:cubicBezTo>
                    <a:cubicBezTo>
                      <a:pt x="126936" y="131985"/>
                      <a:pt x="117958" y="140527"/>
                      <a:pt x="106299" y="146761"/>
                    </a:cubicBezTo>
                    <a:cubicBezTo>
                      <a:pt x="94703" y="152933"/>
                      <a:pt x="80987" y="156051"/>
                      <a:pt x="65213" y="156051"/>
                    </a:cubicBezTo>
                    <a:lnTo>
                      <a:pt x="12220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5" name="Forma Livre: Forma 63">
                <a:extLst>
                  <a:ext uri="{FF2B5EF4-FFF2-40B4-BE49-F238E27FC236}">
                    <a16:creationId xmlns:a16="http://schemas.microsoft.com/office/drawing/2014/main" id="{E53ED294-9F1C-F94F-7BE8-A850C7D0C569}"/>
                  </a:ext>
                </a:extLst>
              </p:cNvPr>
              <p:cNvSpPr/>
              <p:nvPr/>
            </p:nvSpPr>
            <p:spPr>
              <a:xfrm>
                <a:off x="-5579683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30" name="Forma Livre: Forma 8">
              <a:extLst>
                <a:ext uri="{FF2B5EF4-FFF2-40B4-BE49-F238E27FC236}">
                  <a16:creationId xmlns:a16="http://schemas.microsoft.com/office/drawing/2014/main" id="{2251618B-EA27-8E28-6FBD-B521FDECEB57}"/>
                </a:ext>
              </a:extLst>
            </p:cNvPr>
            <p:cNvSpPr/>
            <p:nvPr/>
          </p:nvSpPr>
          <p:spPr>
            <a:xfrm>
              <a:off x="-8021941" y="2809971"/>
              <a:ext cx="330493" cy="283235"/>
            </a:xfrm>
            <a:custGeom>
              <a:avLst/>
              <a:gdLst>
                <a:gd name="connsiteX0" fmla="*/ 90962 w 330493"/>
                <a:gd name="connsiteY0" fmla="*/ 221513 h 283235"/>
                <a:gd name="connsiteX1" fmla="*/ 238845 w 330493"/>
                <a:gd name="connsiteY1" fmla="*/ 221513 h 283235"/>
                <a:gd name="connsiteX2" fmla="*/ 267025 w 330493"/>
                <a:gd name="connsiteY2" fmla="*/ 283236 h 283235"/>
                <a:gd name="connsiteX3" fmla="*/ 330493 w 330493"/>
                <a:gd name="connsiteY3" fmla="*/ 283236 h 283235"/>
                <a:gd name="connsiteX4" fmla="*/ 196076 w 330493"/>
                <a:gd name="connsiteY4" fmla="*/ 0 h 283235"/>
                <a:gd name="connsiteX5" fmla="*/ 133045 w 330493"/>
                <a:gd name="connsiteY5" fmla="*/ 0 h 283235"/>
                <a:gd name="connsiteX6" fmla="*/ 0 w 330493"/>
                <a:gd name="connsiteY6" fmla="*/ 283236 h 283235"/>
                <a:gd name="connsiteX7" fmla="*/ 63031 w 330493"/>
                <a:gd name="connsiteY7" fmla="*/ 283236 h 283235"/>
                <a:gd name="connsiteX8" fmla="*/ 90962 w 330493"/>
                <a:gd name="connsiteY8" fmla="*/ 221513 h 283235"/>
                <a:gd name="connsiteX9" fmla="*/ 164592 w 330493"/>
                <a:gd name="connsiteY9" fmla="*/ 58854 h 283235"/>
                <a:gd name="connsiteX10" fmla="*/ 216650 w 330493"/>
                <a:gd name="connsiteY10" fmla="*/ 172946 h 283235"/>
                <a:gd name="connsiteX11" fmla="*/ 112970 w 330493"/>
                <a:gd name="connsiteY11" fmla="*/ 172946 h 283235"/>
                <a:gd name="connsiteX12" fmla="*/ 164592 w 330493"/>
                <a:gd name="connsiteY12" fmla="*/ 58854 h 28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493" h="283235">
                  <a:moveTo>
                    <a:pt x="90962" y="221513"/>
                  </a:moveTo>
                  <a:lnTo>
                    <a:pt x="238845" y="221513"/>
                  </a:lnTo>
                  <a:lnTo>
                    <a:pt x="267025" y="283236"/>
                  </a:lnTo>
                  <a:lnTo>
                    <a:pt x="330493" y="283236"/>
                  </a:lnTo>
                  <a:lnTo>
                    <a:pt x="196076" y="0"/>
                  </a:lnTo>
                  <a:lnTo>
                    <a:pt x="133045" y="0"/>
                  </a:lnTo>
                  <a:lnTo>
                    <a:pt x="0" y="283236"/>
                  </a:lnTo>
                  <a:lnTo>
                    <a:pt x="63031" y="283236"/>
                  </a:lnTo>
                  <a:lnTo>
                    <a:pt x="90962" y="221513"/>
                  </a:lnTo>
                  <a:close/>
                  <a:moveTo>
                    <a:pt x="164592" y="58854"/>
                  </a:moveTo>
                  <a:lnTo>
                    <a:pt x="216650" y="172946"/>
                  </a:lnTo>
                  <a:lnTo>
                    <a:pt x="112970" y="172946"/>
                  </a:lnTo>
                  <a:lnTo>
                    <a:pt x="164592" y="5885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1" name="Forma Livre: Forma 9">
              <a:extLst>
                <a:ext uri="{FF2B5EF4-FFF2-40B4-BE49-F238E27FC236}">
                  <a16:creationId xmlns:a16="http://schemas.microsoft.com/office/drawing/2014/main" id="{DF88D079-8F39-C1DB-29A1-03FE97C0987C}"/>
                </a:ext>
              </a:extLst>
            </p:cNvPr>
            <p:cNvSpPr/>
            <p:nvPr/>
          </p:nvSpPr>
          <p:spPr>
            <a:xfrm>
              <a:off x="-7694565" y="2788088"/>
              <a:ext cx="275379" cy="309856"/>
            </a:xfrm>
            <a:custGeom>
              <a:avLst/>
              <a:gdLst>
                <a:gd name="connsiteX0" fmla="*/ 56485 w 275379"/>
                <a:gd name="connsiteY0" fmla="*/ 96947 h 309856"/>
                <a:gd name="connsiteX1" fmla="*/ 15087 w 275379"/>
                <a:gd name="connsiteY1" fmla="*/ 136537 h 309856"/>
                <a:gd name="connsiteX2" fmla="*/ 0 w 275379"/>
                <a:gd name="connsiteY2" fmla="*/ 196513 h 309856"/>
                <a:gd name="connsiteX3" fmla="*/ 15337 w 275379"/>
                <a:gd name="connsiteY3" fmla="*/ 255803 h 309856"/>
                <a:gd name="connsiteX4" fmla="*/ 57170 w 275379"/>
                <a:gd name="connsiteY4" fmla="*/ 295642 h 309856"/>
                <a:gd name="connsiteX5" fmla="*/ 116461 w 275379"/>
                <a:gd name="connsiteY5" fmla="*/ 309857 h 309856"/>
                <a:gd name="connsiteX6" fmla="*/ 165901 w 275379"/>
                <a:gd name="connsiteY6" fmla="*/ 299570 h 309856"/>
                <a:gd name="connsiteX7" fmla="*/ 199193 w 275379"/>
                <a:gd name="connsiteY7" fmla="*/ 272450 h 309856"/>
                <a:gd name="connsiteX8" fmla="*/ 218022 w 275379"/>
                <a:gd name="connsiteY8" fmla="*/ 235666 h 309856"/>
                <a:gd name="connsiteX9" fmla="*/ 218458 w 275379"/>
                <a:gd name="connsiteY9" fmla="*/ 234045 h 309856"/>
                <a:gd name="connsiteX10" fmla="*/ 218458 w 275379"/>
                <a:gd name="connsiteY10" fmla="*/ 249008 h 309856"/>
                <a:gd name="connsiteX11" fmla="*/ 219768 w 275379"/>
                <a:gd name="connsiteY11" fmla="*/ 278996 h 309856"/>
                <a:gd name="connsiteX12" fmla="*/ 222386 w 275379"/>
                <a:gd name="connsiteY12" fmla="*/ 305056 h 309856"/>
                <a:gd name="connsiteX13" fmla="*/ 275379 w 275379"/>
                <a:gd name="connsiteY13" fmla="*/ 305056 h 309856"/>
                <a:gd name="connsiteX14" fmla="*/ 275379 w 275379"/>
                <a:gd name="connsiteY14" fmla="*/ 0 h 309856"/>
                <a:gd name="connsiteX15" fmla="*/ 218458 w 275379"/>
                <a:gd name="connsiteY15" fmla="*/ 0 h 309856"/>
                <a:gd name="connsiteX16" fmla="*/ 218458 w 275379"/>
                <a:gd name="connsiteY16" fmla="*/ 152809 h 309856"/>
                <a:gd name="connsiteX17" fmla="*/ 218272 w 275379"/>
                <a:gd name="connsiteY17" fmla="*/ 151936 h 309856"/>
                <a:gd name="connsiteX18" fmla="*/ 199692 w 275379"/>
                <a:gd name="connsiteY18" fmla="*/ 115838 h 309856"/>
                <a:gd name="connsiteX19" fmla="*/ 166400 w 275379"/>
                <a:gd name="connsiteY19" fmla="*/ 91523 h 309856"/>
                <a:gd name="connsiteX20" fmla="*/ 116523 w 275379"/>
                <a:gd name="connsiteY20" fmla="*/ 82732 h 309856"/>
                <a:gd name="connsiteX21" fmla="*/ 56485 w 275379"/>
                <a:gd name="connsiteY21" fmla="*/ 96947 h 309856"/>
                <a:gd name="connsiteX22" fmla="*/ 179243 w 275379"/>
                <a:gd name="connsiteY22" fmla="*/ 134853 h 309856"/>
                <a:gd name="connsiteX23" fmla="*/ 208109 w 275379"/>
                <a:gd name="connsiteY23" fmla="*/ 158731 h 309856"/>
                <a:gd name="connsiteX24" fmla="*/ 218396 w 275379"/>
                <a:gd name="connsiteY24" fmla="*/ 196575 h 309856"/>
                <a:gd name="connsiteX25" fmla="*/ 208358 w 275379"/>
                <a:gd name="connsiteY25" fmla="*/ 232923 h 309856"/>
                <a:gd name="connsiteX26" fmla="*/ 179492 w 275379"/>
                <a:gd name="connsiteY26" fmla="*/ 257424 h 309856"/>
                <a:gd name="connsiteX27" fmla="*/ 134853 w 275379"/>
                <a:gd name="connsiteY27" fmla="*/ 266153 h 309856"/>
                <a:gd name="connsiteX28" fmla="*/ 94827 w 275379"/>
                <a:gd name="connsiteY28" fmla="*/ 257424 h 309856"/>
                <a:gd name="connsiteX29" fmla="*/ 67894 w 275379"/>
                <a:gd name="connsiteY29" fmla="*/ 233110 h 309856"/>
                <a:gd name="connsiteX30" fmla="*/ 58293 w 275379"/>
                <a:gd name="connsiteY30" fmla="*/ 196575 h 309856"/>
                <a:gd name="connsiteX31" fmla="*/ 78430 w 275379"/>
                <a:gd name="connsiteY31" fmla="*/ 145764 h 309856"/>
                <a:gd name="connsiteX32" fmla="*/ 134916 w 275379"/>
                <a:gd name="connsiteY32" fmla="*/ 126499 h 309856"/>
                <a:gd name="connsiteX33" fmla="*/ 179243 w 275379"/>
                <a:gd name="connsiteY33" fmla="*/ 134853 h 30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5379" h="309856">
                  <a:moveTo>
                    <a:pt x="56485" y="96947"/>
                  </a:moveTo>
                  <a:cubicBezTo>
                    <a:pt x="38966" y="106424"/>
                    <a:pt x="25187" y="119641"/>
                    <a:pt x="15087" y="136537"/>
                  </a:cubicBezTo>
                  <a:cubicBezTo>
                    <a:pt x="4987" y="153494"/>
                    <a:pt x="0" y="173445"/>
                    <a:pt x="0" y="196513"/>
                  </a:cubicBezTo>
                  <a:cubicBezTo>
                    <a:pt x="0" y="219019"/>
                    <a:pt x="5112" y="238721"/>
                    <a:pt x="15337" y="255803"/>
                  </a:cubicBezTo>
                  <a:cubicBezTo>
                    <a:pt x="25561" y="272886"/>
                    <a:pt x="39464" y="286166"/>
                    <a:pt x="57170" y="295642"/>
                  </a:cubicBezTo>
                  <a:cubicBezTo>
                    <a:pt x="74815" y="305119"/>
                    <a:pt x="94578" y="309857"/>
                    <a:pt x="116461" y="309857"/>
                  </a:cubicBezTo>
                  <a:cubicBezTo>
                    <a:pt x="135726" y="309857"/>
                    <a:pt x="152185" y="306428"/>
                    <a:pt x="165901" y="299570"/>
                  </a:cubicBezTo>
                  <a:cubicBezTo>
                    <a:pt x="179617" y="292712"/>
                    <a:pt x="190715" y="283672"/>
                    <a:pt x="199193" y="272450"/>
                  </a:cubicBezTo>
                  <a:cubicBezTo>
                    <a:pt x="207672" y="261227"/>
                    <a:pt x="213907" y="248945"/>
                    <a:pt x="218022" y="235666"/>
                  </a:cubicBezTo>
                  <a:cubicBezTo>
                    <a:pt x="218209" y="235105"/>
                    <a:pt x="218272" y="234606"/>
                    <a:pt x="218458" y="234045"/>
                  </a:cubicBezTo>
                  <a:lnTo>
                    <a:pt x="218458" y="249008"/>
                  </a:lnTo>
                  <a:cubicBezTo>
                    <a:pt x="218458" y="258360"/>
                    <a:pt x="218895" y="268335"/>
                    <a:pt x="219768" y="278996"/>
                  </a:cubicBezTo>
                  <a:cubicBezTo>
                    <a:pt x="220641" y="289657"/>
                    <a:pt x="221513" y="298323"/>
                    <a:pt x="222386" y="305056"/>
                  </a:cubicBezTo>
                  <a:lnTo>
                    <a:pt x="275379" y="305056"/>
                  </a:lnTo>
                  <a:lnTo>
                    <a:pt x="275379" y="0"/>
                  </a:lnTo>
                  <a:lnTo>
                    <a:pt x="218458" y="0"/>
                  </a:lnTo>
                  <a:lnTo>
                    <a:pt x="218458" y="152809"/>
                  </a:lnTo>
                  <a:cubicBezTo>
                    <a:pt x="218396" y="152497"/>
                    <a:pt x="218334" y="152185"/>
                    <a:pt x="218272" y="151936"/>
                  </a:cubicBezTo>
                  <a:cubicBezTo>
                    <a:pt x="214344" y="138220"/>
                    <a:pt x="208109" y="126187"/>
                    <a:pt x="199692" y="115838"/>
                  </a:cubicBezTo>
                  <a:cubicBezTo>
                    <a:pt x="191213" y="105488"/>
                    <a:pt x="180116" y="97384"/>
                    <a:pt x="166400" y="91523"/>
                  </a:cubicBezTo>
                  <a:cubicBezTo>
                    <a:pt x="152684" y="85663"/>
                    <a:pt x="136037" y="82732"/>
                    <a:pt x="116523" y="82732"/>
                  </a:cubicBezTo>
                  <a:cubicBezTo>
                    <a:pt x="93954" y="82732"/>
                    <a:pt x="74004" y="87471"/>
                    <a:pt x="56485" y="96947"/>
                  </a:cubicBezTo>
                  <a:close/>
                  <a:moveTo>
                    <a:pt x="179243" y="134853"/>
                  </a:moveTo>
                  <a:cubicBezTo>
                    <a:pt x="191650" y="140402"/>
                    <a:pt x="201251" y="148382"/>
                    <a:pt x="208109" y="158731"/>
                  </a:cubicBezTo>
                  <a:cubicBezTo>
                    <a:pt x="214967" y="169081"/>
                    <a:pt x="218396" y="181737"/>
                    <a:pt x="218396" y="196575"/>
                  </a:cubicBezTo>
                  <a:cubicBezTo>
                    <a:pt x="218396" y="210291"/>
                    <a:pt x="215029" y="222386"/>
                    <a:pt x="208358" y="232923"/>
                  </a:cubicBezTo>
                  <a:cubicBezTo>
                    <a:pt x="201625" y="243459"/>
                    <a:pt x="192024" y="251626"/>
                    <a:pt x="179492" y="257424"/>
                  </a:cubicBezTo>
                  <a:cubicBezTo>
                    <a:pt x="166961" y="263285"/>
                    <a:pt x="152061" y="266153"/>
                    <a:pt x="134853" y="266153"/>
                  </a:cubicBezTo>
                  <a:cubicBezTo>
                    <a:pt x="119703" y="266153"/>
                    <a:pt x="106299" y="263223"/>
                    <a:pt x="94827" y="257424"/>
                  </a:cubicBezTo>
                  <a:cubicBezTo>
                    <a:pt x="83293" y="251626"/>
                    <a:pt x="74315" y="243521"/>
                    <a:pt x="67894" y="233110"/>
                  </a:cubicBezTo>
                  <a:cubicBezTo>
                    <a:pt x="61473" y="222760"/>
                    <a:pt x="58293" y="210541"/>
                    <a:pt x="58293" y="196575"/>
                  </a:cubicBezTo>
                  <a:cubicBezTo>
                    <a:pt x="58293" y="175565"/>
                    <a:pt x="65026" y="158607"/>
                    <a:pt x="78430" y="145764"/>
                  </a:cubicBezTo>
                  <a:cubicBezTo>
                    <a:pt x="91835" y="132920"/>
                    <a:pt x="110663" y="126499"/>
                    <a:pt x="134916" y="126499"/>
                  </a:cubicBezTo>
                  <a:cubicBezTo>
                    <a:pt x="152061" y="126499"/>
                    <a:pt x="166837" y="129304"/>
                    <a:pt x="179243" y="13485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2" name="Forma Livre: Forma 10">
              <a:extLst>
                <a:ext uri="{FF2B5EF4-FFF2-40B4-BE49-F238E27FC236}">
                  <a16:creationId xmlns:a16="http://schemas.microsoft.com/office/drawing/2014/main" id="{805F1228-5311-0DCA-9260-09ABBE2DD524}"/>
                </a:ext>
              </a:extLst>
            </p:cNvPr>
            <p:cNvSpPr/>
            <p:nvPr/>
          </p:nvSpPr>
          <p:spPr>
            <a:xfrm>
              <a:off x="-7386455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1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369 w 275380"/>
                <a:gd name="connsiteY21" fmla="*/ 63343 h 227249"/>
                <a:gd name="connsiteX22" fmla="*/ 134853 w 275380"/>
                <a:gd name="connsiteY22" fmla="*/ 44328 h 227249"/>
                <a:gd name="connsiteX23" fmla="*/ 179306 w 275380"/>
                <a:gd name="connsiteY23" fmla="*/ 52433 h 227249"/>
                <a:gd name="connsiteX24" fmla="*/ 208172 w 275380"/>
                <a:gd name="connsiteY24" fmla="*/ 76062 h 227249"/>
                <a:gd name="connsiteX25" fmla="*/ 218459 w 275380"/>
                <a:gd name="connsiteY25" fmla="*/ 113905 h 227249"/>
                <a:gd name="connsiteX26" fmla="*/ 208421 w 275380"/>
                <a:gd name="connsiteY26" fmla="*/ 150253 h 227249"/>
                <a:gd name="connsiteX27" fmla="*/ 179555 w 275380"/>
                <a:gd name="connsiteY27" fmla="*/ 174754 h 227249"/>
                <a:gd name="connsiteX28" fmla="*/ 134916 w 275380"/>
                <a:gd name="connsiteY28" fmla="*/ 183483 h 227249"/>
                <a:gd name="connsiteX29" fmla="*/ 94890 w 275380"/>
                <a:gd name="connsiteY29" fmla="*/ 174754 h 227249"/>
                <a:gd name="connsiteX30" fmla="*/ 67957 w 275380"/>
                <a:gd name="connsiteY30" fmla="*/ 150440 h 227249"/>
                <a:gd name="connsiteX31" fmla="*/ 58355 w 275380"/>
                <a:gd name="connsiteY31" fmla="*/ 113905 h 227249"/>
                <a:gd name="connsiteX32" fmla="*/ 78369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1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5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369" y="63343"/>
                  </a:moveTo>
                  <a:cubicBezTo>
                    <a:pt x="91773" y="50687"/>
                    <a:pt x="110601" y="44328"/>
                    <a:pt x="134853" y="44328"/>
                  </a:cubicBezTo>
                  <a:cubicBezTo>
                    <a:pt x="152061" y="44328"/>
                    <a:pt x="166899" y="47009"/>
                    <a:pt x="179306" y="52433"/>
                  </a:cubicBezTo>
                  <a:cubicBezTo>
                    <a:pt x="191712" y="57857"/>
                    <a:pt x="201314" y="65712"/>
                    <a:pt x="208172" y="76062"/>
                  </a:cubicBezTo>
                  <a:cubicBezTo>
                    <a:pt x="215029" y="86411"/>
                    <a:pt x="218459" y="99067"/>
                    <a:pt x="218459" y="113905"/>
                  </a:cubicBezTo>
                  <a:cubicBezTo>
                    <a:pt x="218459" y="127621"/>
                    <a:pt x="215092" y="139716"/>
                    <a:pt x="208421" y="150253"/>
                  </a:cubicBezTo>
                  <a:cubicBezTo>
                    <a:pt x="201688" y="160789"/>
                    <a:pt x="192087" y="168956"/>
                    <a:pt x="179555" y="174754"/>
                  </a:cubicBezTo>
                  <a:cubicBezTo>
                    <a:pt x="167024" y="180615"/>
                    <a:pt x="152123" y="183483"/>
                    <a:pt x="134916" y="183483"/>
                  </a:cubicBezTo>
                  <a:cubicBezTo>
                    <a:pt x="119766" y="183483"/>
                    <a:pt x="106362" y="180553"/>
                    <a:pt x="94890" y="174754"/>
                  </a:cubicBezTo>
                  <a:cubicBezTo>
                    <a:pt x="83356" y="168956"/>
                    <a:pt x="74378" y="160851"/>
                    <a:pt x="67957" y="150440"/>
                  </a:cubicBezTo>
                  <a:cubicBezTo>
                    <a:pt x="61535" y="140090"/>
                    <a:pt x="58355" y="127871"/>
                    <a:pt x="58355" y="113905"/>
                  </a:cubicBezTo>
                  <a:cubicBezTo>
                    <a:pt x="58231" y="92895"/>
                    <a:pt x="64964" y="75999"/>
                    <a:pt x="78369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3" name="Forma Livre: Forma 11">
              <a:extLst>
                <a:ext uri="{FF2B5EF4-FFF2-40B4-BE49-F238E27FC236}">
                  <a16:creationId xmlns:a16="http://schemas.microsoft.com/office/drawing/2014/main" id="{7E7EC838-249E-1B16-F8E2-F0CAABB99C92}"/>
                </a:ext>
              </a:extLst>
            </p:cNvPr>
            <p:cNvSpPr/>
            <p:nvPr/>
          </p:nvSpPr>
          <p:spPr>
            <a:xfrm>
              <a:off x="-7074478" y="2870821"/>
              <a:ext cx="274943" cy="309919"/>
            </a:xfrm>
            <a:custGeom>
              <a:avLst/>
              <a:gdLst>
                <a:gd name="connsiteX0" fmla="*/ 217523 w 274943"/>
                <a:gd name="connsiteY0" fmla="*/ 14464 h 309919"/>
                <a:gd name="connsiteX1" fmla="*/ 158420 w 274943"/>
                <a:gd name="connsiteY1" fmla="*/ 0 h 309919"/>
                <a:gd name="connsiteX2" fmla="*/ 108730 w 274943"/>
                <a:gd name="connsiteY2" fmla="*/ 8791 h 309919"/>
                <a:gd name="connsiteX3" fmla="*/ 75687 w 274943"/>
                <a:gd name="connsiteY3" fmla="*/ 33105 h 309919"/>
                <a:gd name="connsiteX4" fmla="*/ 57109 w 274943"/>
                <a:gd name="connsiteY4" fmla="*/ 69203 h 309919"/>
                <a:gd name="connsiteX5" fmla="*/ 56921 w 274943"/>
                <a:gd name="connsiteY5" fmla="*/ 70076 h 309919"/>
                <a:gd name="connsiteX6" fmla="*/ 56921 w 274943"/>
                <a:gd name="connsiteY6" fmla="*/ 62595 h 309919"/>
                <a:gd name="connsiteX7" fmla="*/ 54303 w 274943"/>
                <a:gd name="connsiteY7" fmla="*/ 4801 h 309919"/>
                <a:gd name="connsiteX8" fmla="*/ 0 w 274943"/>
                <a:gd name="connsiteY8" fmla="*/ 4801 h 309919"/>
                <a:gd name="connsiteX9" fmla="*/ 0 w 274943"/>
                <a:gd name="connsiteY9" fmla="*/ 309919 h 309919"/>
                <a:gd name="connsiteX10" fmla="*/ 56921 w 274943"/>
                <a:gd name="connsiteY10" fmla="*/ 309919 h 309919"/>
                <a:gd name="connsiteX11" fmla="*/ 56921 w 274943"/>
                <a:gd name="connsiteY11" fmla="*/ 151562 h 309919"/>
                <a:gd name="connsiteX12" fmla="*/ 57358 w 274943"/>
                <a:gd name="connsiteY12" fmla="*/ 153183 h 309919"/>
                <a:gd name="connsiteX13" fmla="*/ 76186 w 274943"/>
                <a:gd name="connsiteY13" fmla="*/ 190154 h 309919"/>
                <a:gd name="connsiteX14" fmla="*/ 109229 w 274943"/>
                <a:gd name="connsiteY14" fmla="*/ 217274 h 309919"/>
                <a:gd name="connsiteX15" fmla="*/ 158482 w 274943"/>
                <a:gd name="connsiteY15" fmla="*/ 227561 h 309919"/>
                <a:gd name="connsiteX16" fmla="*/ 217149 w 274943"/>
                <a:gd name="connsiteY16" fmla="*/ 213533 h 309919"/>
                <a:gd name="connsiteX17" fmla="*/ 259170 w 274943"/>
                <a:gd name="connsiteY17" fmla="*/ 173944 h 309919"/>
                <a:gd name="connsiteX18" fmla="*/ 274943 w 274943"/>
                <a:gd name="connsiteY18" fmla="*/ 113780 h 309919"/>
                <a:gd name="connsiteX19" fmla="*/ 259419 w 274943"/>
                <a:gd name="connsiteY19" fmla="*/ 54490 h 309919"/>
                <a:gd name="connsiteX20" fmla="*/ 217523 w 274943"/>
                <a:gd name="connsiteY20" fmla="*/ 14464 h 309919"/>
                <a:gd name="connsiteX21" fmla="*/ 207236 w 274943"/>
                <a:gd name="connsiteY21" fmla="*/ 150377 h 309919"/>
                <a:gd name="connsiteX22" fmla="*/ 180552 w 274943"/>
                <a:gd name="connsiteY22" fmla="*/ 174692 h 309919"/>
                <a:gd name="connsiteX23" fmla="*/ 140090 w 274943"/>
                <a:gd name="connsiteY23" fmla="*/ 183420 h 309919"/>
                <a:gd name="connsiteX24" fmla="*/ 95887 w 274943"/>
                <a:gd name="connsiteY24" fmla="*/ 174692 h 309919"/>
                <a:gd name="connsiteX25" fmla="*/ 67021 w 274943"/>
                <a:gd name="connsiteY25" fmla="*/ 150377 h 309919"/>
                <a:gd name="connsiteX26" fmla="*/ 56984 w 274943"/>
                <a:gd name="connsiteY26" fmla="*/ 113843 h 309919"/>
                <a:gd name="connsiteX27" fmla="*/ 67957 w 274943"/>
                <a:gd name="connsiteY27" fmla="*/ 75999 h 309919"/>
                <a:gd name="connsiteX28" fmla="*/ 97944 w 274943"/>
                <a:gd name="connsiteY28" fmla="*/ 52121 h 309919"/>
                <a:gd name="connsiteX29" fmla="*/ 140215 w 274943"/>
                <a:gd name="connsiteY29" fmla="*/ 43829 h 309919"/>
                <a:gd name="connsiteX30" fmla="*/ 196887 w 274943"/>
                <a:gd name="connsiteY30" fmla="*/ 63094 h 309919"/>
                <a:gd name="connsiteX31" fmla="*/ 216775 w 274943"/>
                <a:gd name="connsiteY31" fmla="*/ 113905 h 309919"/>
                <a:gd name="connsiteX32" fmla="*/ 207236 w 274943"/>
                <a:gd name="connsiteY32" fmla="*/ 150377 h 30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4943" h="309919">
                  <a:moveTo>
                    <a:pt x="217523" y="14464"/>
                  </a:moveTo>
                  <a:cubicBezTo>
                    <a:pt x="200004" y="4863"/>
                    <a:pt x="180303" y="0"/>
                    <a:pt x="158420" y="0"/>
                  </a:cubicBezTo>
                  <a:cubicBezTo>
                    <a:pt x="138843" y="0"/>
                    <a:pt x="122322" y="2930"/>
                    <a:pt x="108730" y="8791"/>
                  </a:cubicBezTo>
                  <a:cubicBezTo>
                    <a:pt x="95139" y="14651"/>
                    <a:pt x="84166" y="22756"/>
                    <a:pt x="75687" y="33105"/>
                  </a:cubicBezTo>
                  <a:cubicBezTo>
                    <a:pt x="67209" y="43455"/>
                    <a:pt x="61036" y="55487"/>
                    <a:pt x="57109" y="69203"/>
                  </a:cubicBezTo>
                  <a:cubicBezTo>
                    <a:pt x="57046" y="69515"/>
                    <a:pt x="56984" y="69827"/>
                    <a:pt x="56921" y="70076"/>
                  </a:cubicBezTo>
                  <a:lnTo>
                    <a:pt x="56921" y="62595"/>
                  </a:lnTo>
                  <a:lnTo>
                    <a:pt x="54303" y="4801"/>
                  </a:lnTo>
                  <a:lnTo>
                    <a:pt x="0" y="4801"/>
                  </a:lnTo>
                  <a:lnTo>
                    <a:pt x="0" y="309919"/>
                  </a:lnTo>
                  <a:lnTo>
                    <a:pt x="56921" y="309919"/>
                  </a:lnTo>
                  <a:lnTo>
                    <a:pt x="56921" y="151562"/>
                  </a:lnTo>
                  <a:cubicBezTo>
                    <a:pt x="57109" y="152123"/>
                    <a:pt x="57171" y="152622"/>
                    <a:pt x="57358" y="153183"/>
                  </a:cubicBezTo>
                  <a:cubicBezTo>
                    <a:pt x="61473" y="166587"/>
                    <a:pt x="67707" y="178932"/>
                    <a:pt x="76186" y="190154"/>
                  </a:cubicBezTo>
                  <a:cubicBezTo>
                    <a:pt x="84665" y="201376"/>
                    <a:pt x="95638" y="210416"/>
                    <a:pt x="109229" y="217274"/>
                  </a:cubicBezTo>
                  <a:cubicBezTo>
                    <a:pt x="122820" y="224132"/>
                    <a:pt x="139217" y="227561"/>
                    <a:pt x="158482" y="227561"/>
                  </a:cubicBezTo>
                  <a:cubicBezTo>
                    <a:pt x="180054" y="227561"/>
                    <a:pt x="199630" y="222885"/>
                    <a:pt x="217149" y="213533"/>
                  </a:cubicBezTo>
                  <a:cubicBezTo>
                    <a:pt x="234668" y="204181"/>
                    <a:pt x="248696" y="190964"/>
                    <a:pt x="259170" y="173944"/>
                  </a:cubicBezTo>
                  <a:cubicBezTo>
                    <a:pt x="269707" y="156861"/>
                    <a:pt x="274943" y="136786"/>
                    <a:pt x="274943" y="113780"/>
                  </a:cubicBezTo>
                  <a:cubicBezTo>
                    <a:pt x="274943" y="91336"/>
                    <a:pt x="269769" y="71510"/>
                    <a:pt x="259419" y="54490"/>
                  </a:cubicBezTo>
                  <a:cubicBezTo>
                    <a:pt x="249007" y="37470"/>
                    <a:pt x="235042" y="24065"/>
                    <a:pt x="217523" y="14464"/>
                  </a:cubicBezTo>
                  <a:close/>
                  <a:moveTo>
                    <a:pt x="207236" y="150377"/>
                  </a:moveTo>
                  <a:cubicBezTo>
                    <a:pt x="200939" y="160727"/>
                    <a:pt x="192087" y="168831"/>
                    <a:pt x="180552" y="174692"/>
                  </a:cubicBezTo>
                  <a:cubicBezTo>
                    <a:pt x="169018" y="180552"/>
                    <a:pt x="155552" y="183420"/>
                    <a:pt x="140090" y="183420"/>
                  </a:cubicBezTo>
                  <a:cubicBezTo>
                    <a:pt x="123132" y="183420"/>
                    <a:pt x="108419" y="180490"/>
                    <a:pt x="95887" y="174692"/>
                  </a:cubicBezTo>
                  <a:cubicBezTo>
                    <a:pt x="83356" y="168894"/>
                    <a:pt x="73692" y="160789"/>
                    <a:pt x="67021" y="150377"/>
                  </a:cubicBezTo>
                  <a:cubicBezTo>
                    <a:pt x="60288" y="140028"/>
                    <a:pt x="56984" y="127808"/>
                    <a:pt x="56984" y="113843"/>
                  </a:cubicBezTo>
                  <a:cubicBezTo>
                    <a:pt x="56984" y="98942"/>
                    <a:pt x="60600" y="86348"/>
                    <a:pt x="67957" y="75999"/>
                  </a:cubicBezTo>
                  <a:cubicBezTo>
                    <a:pt x="75251" y="65650"/>
                    <a:pt x="85227" y="57670"/>
                    <a:pt x="97944" y="52121"/>
                  </a:cubicBezTo>
                  <a:cubicBezTo>
                    <a:pt x="110663" y="46572"/>
                    <a:pt x="124691" y="43829"/>
                    <a:pt x="140215" y="43829"/>
                  </a:cubicBezTo>
                  <a:cubicBezTo>
                    <a:pt x="164717" y="43829"/>
                    <a:pt x="183607" y="50250"/>
                    <a:pt x="196887" y="63094"/>
                  </a:cubicBezTo>
                  <a:cubicBezTo>
                    <a:pt x="210166" y="75937"/>
                    <a:pt x="216775" y="92832"/>
                    <a:pt x="216775" y="113905"/>
                  </a:cubicBezTo>
                  <a:cubicBezTo>
                    <a:pt x="216650" y="127871"/>
                    <a:pt x="213533" y="140028"/>
                    <a:pt x="207236" y="15037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4" name="Forma Livre: Forma 12">
              <a:extLst>
                <a:ext uri="{FF2B5EF4-FFF2-40B4-BE49-F238E27FC236}">
                  <a16:creationId xmlns:a16="http://schemas.microsoft.com/office/drawing/2014/main" id="{601AA366-ED6C-0223-7B8D-FF305603C669}"/>
                </a:ext>
              </a:extLst>
            </p:cNvPr>
            <p:cNvSpPr/>
            <p:nvPr/>
          </p:nvSpPr>
          <p:spPr>
            <a:xfrm>
              <a:off x="-6795856" y="2816144"/>
              <a:ext cx="168956" cy="277063"/>
            </a:xfrm>
            <a:custGeom>
              <a:avLst/>
              <a:gdLst>
                <a:gd name="connsiteX0" fmla="*/ 112908 w 168956"/>
                <a:gd name="connsiteY0" fmla="*/ 277063 h 277063"/>
                <a:gd name="connsiteX1" fmla="*/ 112908 w 168956"/>
                <a:gd name="connsiteY1" fmla="*/ 103743 h 277063"/>
                <a:gd name="connsiteX2" fmla="*/ 168957 w 168956"/>
                <a:gd name="connsiteY2" fmla="*/ 103743 h 277063"/>
                <a:gd name="connsiteX3" fmla="*/ 168957 w 168956"/>
                <a:gd name="connsiteY3" fmla="*/ 59540 h 277063"/>
                <a:gd name="connsiteX4" fmla="*/ 112908 w 168956"/>
                <a:gd name="connsiteY4" fmla="*/ 59540 h 277063"/>
                <a:gd name="connsiteX5" fmla="*/ 112908 w 168956"/>
                <a:gd name="connsiteY5" fmla="*/ 0 h 277063"/>
                <a:gd name="connsiteX6" fmla="*/ 56049 w 168956"/>
                <a:gd name="connsiteY6" fmla="*/ 0 h 277063"/>
                <a:gd name="connsiteX7" fmla="*/ 56049 w 168956"/>
                <a:gd name="connsiteY7" fmla="*/ 59540 h 277063"/>
                <a:gd name="connsiteX8" fmla="*/ 0 w 168956"/>
                <a:gd name="connsiteY8" fmla="*/ 59540 h 277063"/>
                <a:gd name="connsiteX9" fmla="*/ 0 w 168956"/>
                <a:gd name="connsiteY9" fmla="*/ 103743 h 277063"/>
                <a:gd name="connsiteX10" fmla="*/ 56049 w 168956"/>
                <a:gd name="connsiteY10" fmla="*/ 103743 h 277063"/>
                <a:gd name="connsiteX11" fmla="*/ 56049 w 168956"/>
                <a:gd name="connsiteY11" fmla="*/ 277063 h 27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56" h="277063">
                  <a:moveTo>
                    <a:pt x="112908" y="277063"/>
                  </a:moveTo>
                  <a:lnTo>
                    <a:pt x="112908" y="103743"/>
                  </a:lnTo>
                  <a:lnTo>
                    <a:pt x="168957" y="103743"/>
                  </a:lnTo>
                  <a:lnTo>
                    <a:pt x="168957" y="59540"/>
                  </a:lnTo>
                  <a:lnTo>
                    <a:pt x="112908" y="59540"/>
                  </a:lnTo>
                  <a:lnTo>
                    <a:pt x="112908" y="0"/>
                  </a:lnTo>
                  <a:lnTo>
                    <a:pt x="56049" y="0"/>
                  </a:lnTo>
                  <a:lnTo>
                    <a:pt x="56049" y="59540"/>
                  </a:lnTo>
                  <a:lnTo>
                    <a:pt x="0" y="59540"/>
                  </a:lnTo>
                  <a:lnTo>
                    <a:pt x="0" y="103743"/>
                  </a:lnTo>
                  <a:lnTo>
                    <a:pt x="56049" y="103743"/>
                  </a:lnTo>
                  <a:lnTo>
                    <a:pt x="56049" y="2770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5" name="Forma Livre: Forma 13">
              <a:extLst>
                <a:ext uri="{FF2B5EF4-FFF2-40B4-BE49-F238E27FC236}">
                  <a16:creationId xmlns:a16="http://schemas.microsoft.com/office/drawing/2014/main" id="{4516EABA-3539-A27A-0FD2-0F2497B91410}"/>
                </a:ext>
              </a:extLst>
            </p:cNvPr>
            <p:cNvSpPr/>
            <p:nvPr/>
          </p:nvSpPr>
          <p:spPr>
            <a:xfrm>
              <a:off x="-6624344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2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431 w 275380"/>
                <a:gd name="connsiteY21" fmla="*/ 63343 h 227249"/>
                <a:gd name="connsiteX22" fmla="*/ 134916 w 275380"/>
                <a:gd name="connsiteY22" fmla="*/ 44328 h 227249"/>
                <a:gd name="connsiteX23" fmla="*/ 179368 w 275380"/>
                <a:gd name="connsiteY23" fmla="*/ 52433 h 227249"/>
                <a:gd name="connsiteX24" fmla="*/ 208234 w 275380"/>
                <a:gd name="connsiteY24" fmla="*/ 76062 h 227249"/>
                <a:gd name="connsiteX25" fmla="*/ 218521 w 275380"/>
                <a:gd name="connsiteY25" fmla="*/ 113905 h 227249"/>
                <a:gd name="connsiteX26" fmla="*/ 208484 w 275380"/>
                <a:gd name="connsiteY26" fmla="*/ 150253 h 227249"/>
                <a:gd name="connsiteX27" fmla="*/ 179618 w 275380"/>
                <a:gd name="connsiteY27" fmla="*/ 174754 h 227249"/>
                <a:gd name="connsiteX28" fmla="*/ 134978 w 275380"/>
                <a:gd name="connsiteY28" fmla="*/ 183483 h 227249"/>
                <a:gd name="connsiteX29" fmla="*/ 94953 w 275380"/>
                <a:gd name="connsiteY29" fmla="*/ 174754 h 227249"/>
                <a:gd name="connsiteX30" fmla="*/ 68019 w 275380"/>
                <a:gd name="connsiteY30" fmla="*/ 150440 h 227249"/>
                <a:gd name="connsiteX31" fmla="*/ 58418 w 275380"/>
                <a:gd name="connsiteY31" fmla="*/ 113905 h 227249"/>
                <a:gd name="connsiteX32" fmla="*/ 78431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2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6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431" y="63343"/>
                  </a:moveTo>
                  <a:cubicBezTo>
                    <a:pt x="91836" y="50687"/>
                    <a:pt x="110663" y="44328"/>
                    <a:pt x="134916" y="44328"/>
                  </a:cubicBezTo>
                  <a:cubicBezTo>
                    <a:pt x="152123" y="44328"/>
                    <a:pt x="166961" y="47009"/>
                    <a:pt x="179368" y="52433"/>
                  </a:cubicBezTo>
                  <a:cubicBezTo>
                    <a:pt x="191775" y="57857"/>
                    <a:pt x="201376" y="65712"/>
                    <a:pt x="208234" y="76062"/>
                  </a:cubicBezTo>
                  <a:cubicBezTo>
                    <a:pt x="215092" y="86411"/>
                    <a:pt x="218521" y="99067"/>
                    <a:pt x="218521" y="113905"/>
                  </a:cubicBezTo>
                  <a:cubicBezTo>
                    <a:pt x="218521" y="127621"/>
                    <a:pt x="215154" y="139716"/>
                    <a:pt x="208484" y="150253"/>
                  </a:cubicBezTo>
                  <a:cubicBezTo>
                    <a:pt x="201751" y="160789"/>
                    <a:pt x="192149" y="168956"/>
                    <a:pt x="179618" y="174754"/>
                  </a:cubicBezTo>
                  <a:cubicBezTo>
                    <a:pt x="167086" y="180615"/>
                    <a:pt x="152185" y="183483"/>
                    <a:pt x="134978" y="183483"/>
                  </a:cubicBezTo>
                  <a:cubicBezTo>
                    <a:pt x="119829" y="183483"/>
                    <a:pt x="106424" y="180553"/>
                    <a:pt x="94953" y="174754"/>
                  </a:cubicBezTo>
                  <a:cubicBezTo>
                    <a:pt x="83418" y="168956"/>
                    <a:pt x="74441" y="160851"/>
                    <a:pt x="68019" y="150440"/>
                  </a:cubicBezTo>
                  <a:cubicBezTo>
                    <a:pt x="61597" y="140090"/>
                    <a:pt x="58418" y="127871"/>
                    <a:pt x="58418" y="113905"/>
                  </a:cubicBezTo>
                  <a:cubicBezTo>
                    <a:pt x="58294" y="92895"/>
                    <a:pt x="65027" y="75999"/>
                    <a:pt x="78431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6" name="Forma Livre: Forma 14">
              <a:extLst>
                <a:ext uri="{FF2B5EF4-FFF2-40B4-BE49-F238E27FC236}">
                  <a16:creationId xmlns:a16="http://schemas.microsoft.com/office/drawing/2014/main" id="{5F5D50DB-65E9-F452-4C92-91023B57FEE6}"/>
                </a:ext>
              </a:extLst>
            </p:cNvPr>
            <p:cNvSpPr/>
            <p:nvPr/>
          </p:nvSpPr>
          <p:spPr>
            <a:xfrm>
              <a:off x="-6322342" y="2871008"/>
              <a:ext cx="268771" cy="331366"/>
            </a:xfrm>
            <a:custGeom>
              <a:avLst/>
              <a:gdLst>
                <a:gd name="connsiteX0" fmla="*/ 176687 w 268771"/>
                <a:gd name="connsiteY0" fmla="*/ 317401 h 331366"/>
                <a:gd name="connsiteX1" fmla="*/ 193957 w 268771"/>
                <a:gd name="connsiteY1" fmla="*/ 285230 h 331366"/>
                <a:gd name="connsiteX2" fmla="*/ 187847 w 268771"/>
                <a:gd name="connsiteY2" fmla="*/ 263534 h 331366"/>
                <a:gd name="connsiteX3" fmla="*/ 171637 w 268771"/>
                <a:gd name="connsiteY3" fmla="*/ 249756 h 331366"/>
                <a:gd name="connsiteX4" fmla="*/ 161537 w 268771"/>
                <a:gd name="connsiteY4" fmla="*/ 245516 h 331366"/>
                <a:gd name="connsiteX5" fmla="*/ 161537 w 268771"/>
                <a:gd name="connsiteY5" fmla="*/ 226439 h 331366"/>
                <a:gd name="connsiteX6" fmla="*/ 206613 w 268771"/>
                <a:gd name="connsiteY6" fmla="*/ 216713 h 331366"/>
                <a:gd name="connsiteX7" fmla="*/ 250629 w 268771"/>
                <a:gd name="connsiteY7" fmla="*/ 185415 h 331366"/>
                <a:gd name="connsiteX8" fmla="*/ 268771 w 268771"/>
                <a:gd name="connsiteY8" fmla="*/ 136412 h 331366"/>
                <a:gd name="connsiteX9" fmla="*/ 216650 w 268771"/>
                <a:gd name="connsiteY9" fmla="*/ 136412 h 331366"/>
                <a:gd name="connsiteX10" fmla="*/ 190154 w 268771"/>
                <a:gd name="connsiteY10" fmla="*/ 171450 h 331366"/>
                <a:gd name="connsiteX11" fmla="*/ 140028 w 268771"/>
                <a:gd name="connsiteY11" fmla="*/ 183732 h 331366"/>
                <a:gd name="connsiteX12" fmla="*/ 98443 w 268771"/>
                <a:gd name="connsiteY12" fmla="*/ 176064 h 331366"/>
                <a:gd name="connsiteX13" fmla="*/ 68704 w 268771"/>
                <a:gd name="connsiteY13" fmla="*/ 152871 h 331366"/>
                <a:gd name="connsiteX14" fmla="*/ 57732 w 268771"/>
                <a:gd name="connsiteY14" fmla="*/ 114155 h 331366"/>
                <a:gd name="connsiteX15" fmla="*/ 68892 w 268771"/>
                <a:gd name="connsiteY15" fmla="*/ 75002 h 331366"/>
                <a:gd name="connsiteX16" fmla="*/ 98631 w 268771"/>
                <a:gd name="connsiteY16" fmla="*/ 51560 h 331366"/>
                <a:gd name="connsiteX17" fmla="*/ 140028 w 268771"/>
                <a:gd name="connsiteY17" fmla="*/ 43704 h 331366"/>
                <a:gd name="connsiteX18" fmla="*/ 188595 w 268771"/>
                <a:gd name="connsiteY18" fmla="*/ 55986 h 331366"/>
                <a:gd name="connsiteX19" fmla="*/ 216152 w 268771"/>
                <a:gd name="connsiteY19" fmla="*/ 90151 h 331366"/>
                <a:gd name="connsiteX20" fmla="*/ 268272 w 268771"/>
                <a:gd name="connsiteY20" fmla="*/ 90151 h 331366"/>
                <a:gd name="connsiteX21" fmla="*/ 249693 w 268771"/>
                <a:gd name="connsiteY21" fmla="*/ 41585 h 331366"/>
                <a:gd name="connsiteX22" fmla="*/ 206114 w 268771"/>
                <a:gd name="connsiteY22" fmla="*/ 10723 h 331366"/>
                <a:gd name="connsiteX23" fmla="*/ 140028 w 268771"/>
                <a:gd name="connsiteY23" fmla="*/ 0 h 331366"/>
                <a:gd name="connsiteX24" fmla="*/ 68019 w 268771"/>
                <a:gd name="connsiteY24" fmla="*/ 13155 h 331366"/>
                <a:gd name="connsiteX25" fmla="*/ 18143 w 268771"/>
                <a:gd name="connsiteY25" fmla="*/ 51684 h 331366"/>
                <a:gd name="connsiteX26" fmla="*/ 0 w 268771"/>
                <a:gd name="connsiteY26" fmla="*/ 114279 h 331366"/>
                <a:gd name="connsiteX27" fmla="*/ 18143 w 268771"/>
                <a:gd name="connsiteY27" fmla="*/ 176687 h 331366"/>
                <a:gd name="connsiteX28" fmla="*/ 68019 w 268771"/>
                <a:gd name="connsiteY28" fmla="*/ 214780 h 331366"/>
                <a:gd name="connsiteX29" fmla="*/ 113780 w 268771"/>
                <a:gd name="connsiteY29" fmla="*/ 226002 h 331366"/>
                <a:gd name="connsiteX30" fmla="*/ 113780 w 268771"/>
                <a:gd name="connsiteY30" fmla="*/ 254806 h 331366"/>
                <a:gd name="connsiteX31" fmla="*/ 135227 w 268771"/>
                <a:gd name="connsiteY31" fmla="*/ 261789 h 331366"/>
                <a:gd name="connsiteX32" fmla="*/ 143769 w 268771"/>
                <a:gd name="connsiteY32" fmla="*/ 270517 h 331366"/>
                <a:gd name="connsiteX33" fmla="*/ 145764 w 268771"/>
                <a:gd name="connsiteY33" fmla="*/ 277936 h 331366"/>
                <a:gd name="connsiteX34" fmla="*/ 140714 w 268771"/>
                <a:gd name="connsiteY34" fmla="*/ 290156 h 331366"/>
                <a:gd name="connsiteX35" fmla="*/ 123444 w 268771"/>
                <a:gd name="connsiteY35" fmla="*/ 295393 h 331366"/>
                <a:gd name="connsiteX36" fmla="*/ 108107 w 268771"/>
                <a:gd name="connsiteY36" fmla="*/ 291901 h 331366"/>
                <a:gd name="connsiteX37" fmla="*/ 100875 w 268771"/>
                <a:gd name="connsiteY37" fmla="*/ 284046 h 331366"/>
                <a:gd name="connsiteX38" fmla="*/ 98007 w 268771"/>
                <a:gd name="connsiteY38" fmla="*/ 277500 h 331366"/>
                <a:gd name="connsiteX39" fmla="*/ 56859 w 268771"/>
                <a:gd name="connsiteY39" fmla="*/ 277500 h 331366"/>
                <a:gd name="connsiteX40" fmla="*/ 63842 w 268771"/>
                <a:gd name="connsiteY40" fmla="*/ 303560 h 331366"/>
                <a:gd name="connsiteX41" fmla="*/ 87284 w 268771"/>
                <a:gd name="connsiteY41" fmla="*/ 323698 h 331366"/>
                <a:gd name="connsiteX42" fmla="*/ 124691 w 268771"/>
                <a:gd name="connsiteY42" fmla="*/ 331366 h 331366"/>
                <a:gd name="connsiteX43" fmla="*/ 176687 w 268771"/>
                <a:gd name="connsiteY43" fmla="*/ 317401 h 33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8771" h="331366">
                  <a:moveTo>
                    <a:pt x="176687" y="317401"/>
                  </a:moveTo>
                  <a:cubicBezTo>
                    <a:pt x="188221" y="308236"/>
                    <a:pt x="193957" y="297513"/>
                    <a:pt x="193957" y="285230"/>
                  </a:cubicBezTo>
                  <a:cubicBezTo>
                    <a:pt x="193957" y="276502"/>
                    <a:pt x="191899" y="269270"/>
                    <a:pt x="187847" y="263534"/>
                  </a:cubicBezTo>
                  <a:cubicBezTo>
                    <a:pt x="183732" y="257861"/>
                    <a:pt x="178370" y="253247"/>
                    <a:pt x="171637" y="249756"/>
                  </a:cubicBezTo>
                  <a:cubicBezTo>
                    <a:pt x="168457" y="248073"/>
                    <a:pt x="165091" y="246701"/>
                    <a:pt x="161537" y="245516"/>
                  </a:cubicBezTo>
                  <a:lnTo>
                    <a:pt x="161537" y="226439"/>
                  </a:lnTo>
                  <a:cubicBezTo>
                    <a:pt x="178308" y="224942"/>
                    <a:pt x="193395" y="221763"/>
                    <a:pt x="206613" y="216713"/>
                  </a:cubicBezTo>
                  <a:cubicBezTo>
                    <a:pt x="225317" y="209543"/>
                    <a:pt x="239968" y="199131"/>
                    <a:pt x="250629" y="185415"/>
                  </a:cubicBezTo>
                  <a:cubicBezTo>
                    <a:pt x="261290" y="171699"/>
                    <a:pt x="267337" y="155365"/>
                    <a:pt x="268771" y="136412"/>
                  </a:cubicBezTo>
                  <a:lnTo>
                    <a:pt x="216650" y="136412"/>
                  </a:lnTo>
                  <a:cubicBezTo>
                    <a:pt x="211975" y="151562"/>
                    <a:pt x="203121" y="163283"/>
                    <a:pt x="190154" y="171450"/>
                  </a:cubicBezTo>
                  <a:cubicBezTo>
                    <a:pt x="177186" y="179617"/>
                    <a:pt x="160477" y="183732"/>
                    <a:pt x="140028" y="183732"/>
                  </a:cubicBezTo>
                  <a:cubicBezTo>
                    <a:pt x="124878" y="183732"/>
                    <a:pt x="110975" y="181176"/>
                    <a:pt x="98443" y="176064"/>
                  </a:cubicBezTo>
                  <a:cubicBezTo>
                    <a:pt x="85912" y="170951"/>
                    <a:pt x="75999" y="163220"/>
                    <a:pt x="68704" y="152871"/>
                  </a:cubicBezTo>
                  <a:cubicBezTo>
                    <a:pt x="61410" y="142522"/>
                    <a:pt x="57732" y="129616"/>
                    <a:pt x="57732" y="114155"/>
                  </a:cubicBezTo>
                  <a:cubicBezTo>
                    <a:pt x="57732" y="98381"/>
                    <a:pt x="61473" y="85351"/>
                    <a:pt x="68892" y="75002"/>
                  </a:cubicBezTo>
                  <a:cubicBezTo>
                    <a:pt x="76311" y="64652"/>
                    <a:pt x="86223" y="56859"/>
                    <a:pt x="98631" y="51560"/>
                  </a:cubicBezTo>
                  <a:cubicBezTo>
                    <a:pt x="111037" y="46323"/>
                    <a:pt x="124815" y="43704"/>
                    <a:pt x="140028" y="43704"/>
                  </a:cubicBezTo>
                  <a:cubicBezTo>
                    <a:pt x="158981" y="43704"/>
                    <a:pt x="175191" y="47819"/>
                    <a:pt x="188595" y="55986"/>
                  </a:cubicBezTo>
                  <a:cubicBezTo>
                    <a:pt x="201999" y="64154"/>
                    <a:pt x="211226" y="75563"/>
                    <a:pt x="216152" y="90151"/>
                  </a:cubicBezTo>
                  <a:lnTo>
                    <a:pt x="268272" y="90151"/>
                  </a:lnTo>
                  <a:cubicBezTo>
                    <a:pt x="266527" y="71199"/>
                    <a:pt x="260292" y="54989"/>
                    <a:pt x="249693" y="41585"/>
                  </a:cubicBezTo>
                  <a:cubicBezTo>
                    <a:pt x="239032" y="28180"/>
                    <a:pt x="224506" y="17893"/>
                    <a:pt x="206114" y="10723"/>
                  </a:cubicBezTo>
                  <a:cubicBezTo>
                    <a:pt x="187722" y="3554"/>
                    <a:pt x="165714" y="0"/>
                    <a:pt x="140028" y="0"/>
                  </a:cubicBezTo>
                  <a:cubicBezTo>
                    <a:pt x="113157" y="0"/>
                    <a:pt x="89154" y="4364"/>
                    <a:pt x="68019" y="13155"/>
                  </a:cubicBezTo>
                  <a:cubicBezTo>
                    <a:pt x="46884" y="21883"/>
                    <a:pt x="30237" y="34726"/>
                    <a:pt x="18143" y="51684"/>
                  </a:cubicBezTo>
                  <a:cubicBezTo>
                    <a:pt x="6047" y="68642"/>
                    <a:pt x="0" y="89466"/>
                    <a:pt x="0" y="114279"/>
                  </a:cubicBezTo>
                  <a:cubicBezTo>
                    <a:pt x="0" y="139093"/>
                    <a:pt x="6047" y="159854"/>
                    <a:pt x="18143" y="176687"/>
                  </a:cubicBezTo>
                  <a:cubicBezTo>
                    <a:pt x="30237" y="193458"/>
                    <a:pt x="46884" y="206176"/>
                    <a:pt x="68019" y="214780"/>
                  </a:cubicBezTo>
                  <a:cubicBezTo>
                    <a:pt x="81984" y="220453"/>
                    <a:pt x="97321" y="224070"/>
                    <a:pt x="113780" y="226002"/>
                  </a:cubicBezTo>
                  <a:lnTo>
                    <a:pt x="113780" y="254806"/>
                  </a:lnTo>
                  <a:cubicBezTo>
                    <a:pt x="123693" y="256552"/>
                    <a:pt x="130863" y="258921"/>
                    <a:pt x="135227" y="261789"/>
                  </a:cubicBezTo>
                  <a:cubicBezTo>
                    <a:pt x="139592" y="264719"/>
                    <a:pt x="142459" y="267649"/>
                    <a:pt x="143769" y="270517"/>
                  </a:cubicBezTo>
                  <a:cubicBezTo>
                    <a:pt x="145078" y="273447"/>
                    <a:pt x="145764" y="275941"/>
                    <a:pt x="145764" y="277936"/>
                  </a:cubicBezTo>
                  <a:cubicBezTo>
                    <a:pt x="145764" y="282612"/>
                    <a:pt x="144080" y="286664"/>
                    <a:pt x="140714" y="290156"/>
                  </a:cubicBezTo>
                  <a:cubicBezTo>
                    <a:pt x="137347" y="293647"/>
                    <a:pt x="131611" y="295393"/>
                    <a:pt x="123444" y="295393"/>
                  </a:cubicBezTo>
                  <a:cubicBezTo>
                    <a:pt x="116711" y="295393"/>
                    <a:pt x="111598" y="294208"/>
                    <a:pt x="108107" y="291901"/>
                  </a:cubicBezTo>
                  <a:cubicBezTo>
                    <a:pt x="104615" y="289532"/>
                    <a:pt x="102184" y="286914"/>
                    <a:pt x="100875" y="284046"/>
                  </a:cubicBezTo>
                  <a:cubicBezTo>
                    <a:pt x="99566" y="281116"/>
                    <a:pt x="98631" y="278934"/>
                    <a:pt x="98007" y="277500"/>
                  </a:cubicBezTo>
                  <a:lnTo>
                    <a:pt x="56859" y="277500"/>
                  </a:lnTo>
                  <a:cubicBezTo>
                    <a:pt x="56298" y="286540"/>
                    <a:pt x="58605" y="295206"/>
                    <a:pt x="63842" y="303560"/>
                  </a:cubicBezTo>
                  <a:cubicBezTo>
                    <a:pt x="69078" y="311852"/>
                    <a:pt x="76872" y="318585"/>
                    <a:pt x="87284" y="323698"/>
                  </a:cubicBezTo>
                  <a:cubicBezTo>
                    <a:pt x="97633" y="328810"/>
                    <a:pt x="110102" y="331366"/>
                    <a:pt x="124691" y="331366"/>
                  </a:cubicBezTo>
                  <a:cubicBezTo>
                    <a:pt x="147883" y="331179"/>
                    <a:pt x="165153" y="326628"/>
                    <a:pt x="176687" y="317401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7" name="Forma Livre: Forma 15">
              <a:extLst>
                <a:ext uri="{FF2B5EF4-FFF2-40B4-BE49-F238E27FC236}">
                  <a16:creationId xmlns:a16="http://schemas.microsoft.com/office/drawing/2014/main" id="{A34ED5F9-BC6E-5A68-1C63-B65FEC6BF59B}"/>
                </a:ext>
              </a:extLst>
            </p:cNvPr>
            <p:cNvSpPr/>
            <p:nvPr/>
          </p:nvSpPr>
          <p:spPr>
            <a:xfrm>
              <a:off x="-6012049" y="2769322"/>
              <a:ext cx="212348" cy="61223"/>
            </a:xfrm>
            <a:custGeom>
              <a:avLst/>
              <a:gdLst>
                <a:gd name="connsiteX0" fmla="*/ 0 w 212348"/>
                <a:gd name="connsiteY0" fmla="*/ 60787 h 61223"/>
                <a:gd name="connsiteX1" fmla="*/ 40275 w 212348"/>
                <a:gd name="connsiteY1" fmla="*/ 60787 h 61223"/>
                <a:gd name="connsiteX2" fmla="*/ 45949 w 212348"/>
                <a:gd name="connsiteY2" fmla="*/ 48567 h 61223"/>
                <a:gd name="connsiteX3" fmla="*/ 54490 w 212348"/>
                <a:gd name="connsiteY3" fmla="*/ 38467 h 61223"/>
                <a:gd name="connsiteX4" fmla="*/ 69141 w 212348"/>
                <a:gd name="connsiteY4" fmla="*/ 34539 h 61223"/>
                <a:gd name="connsiteX5" fmla="*/ 88406 w 212348"/>
                <a:gd name="connsiteY5" fmla="*/ 38467 h 61223"/>
                <a:gd name="connsiteX6" fmla="*/ 105925 w 212348"/>
                <a:gd name="connsiteY6" fmla="*/ 47881 h 61223"/>
                <a:gd name="connsiteX7" fmla="*/ 124753 w 212348"/>
                <a:gd name="connsiteY7" fmla="*/ 57295 h 61223"/>
                <a:gd name="connsiteX8" fmla="*/ 147946 w 212348"/>
                <a:gd name="connsiteY8" fmla="*/ 61223 h 61223"/>
                <a:gd name="connsiteX9" fmla="*/ 179493 w 212348"/>
                <a:gd name="connsiteY9" fmla="*/ 52682 h 61223"/>
                <a:gd name="connsiteX10" fmla="*/ 200752 w 212348"/>
                <a:gd name="connsiteY10" fmla="*/ 30113 h 61223"/>
                <a:gd name="connsiteX11" fmla="*/ 212349 w 212348"/>
                <a:gd name="connsiteY11" fmla="*/ 374 h 61223"/>
                <a:gd name="connsiteX12" fmla="*/ 171637 w 212348"/>
                <a:gd name="connsiteY12" fmla="*/ 374 h 61223"/>
                <a:gd name="connsiteX13" fmla="*/ 166151 w 212348"/>
                <a:gd name="connsiteY13" fmla="*/ 12220 h 61223"/>
                <a:gd name="connsiteX14" fmla="*/ 157422 w 212348"/>
                <a:gd name="connsiteY14" fmla="*/ 22507 h 61223"/>
                <a:gd name="connsiteX15" fmla="*/ 142335 w 212348"/>
                <a:gd name="connsiteY15" fmla="*/ 26684 h 61223"/>
                <a:gd name="connsiteX16" fmla="*/ 124379 w 212348"/>
                <a:gd name="connsiteY16" fmla="*/ 22756 h 61223"/>
                <a:gd name="connsiteX17" fmla="*/ 107110 w 212348"/>
                <a:gd name="connsiteY17" fmla="*/ 13342 h 61223"/>
                <a:gd name="connsiteX18" fmla="*/ 87845 w 212348"/>
                <a:gd name="connsiteY18" fmla="*/ 3928 h 61223"/>
                <a:gd name="connsiteX19" fmla="*/ 63967 w 212348"/>
                <a:gd name="connsiteY19" fmla="*/ 0 h 61223"/>
                <a:gd name="connsiteX20" fmla="*/ 32919 w 212348"/>
                <a:gd name="connsiteY20" fmla="*/ 8541 h 61223"/>
                <a:gd name="connsiteX21" fmla="*/ 11659 w 212348"/>
                <a:gd name="connsiteY21" fmla="*/ 30861 h 61223"/>
                <a:gd name="connsiteX22" fmla="*/ 0 w 212348"/>
                <a:gd name="connsiteY22" fmla="*/ 60787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2348" h="61223">
                  <a:moveTo>
                    <a:pt x="0" y="60787"/>
                  </a:moveTo>
                  <a:lnTo>
                    <a:pt x="40275" y="60787"/>
                  </a:lnTo>
                  <a:cubicBezTo>
                    <a:pt x="42021" y="56734"/>
                    <a:pt x="43891" y="52620"/>
                    <a:pt x="45949" y="48567"/>
                  </a:cubicBezTo>
                  <a:cubicBezTo>
                    <a:pt x="48006" y="44452"/>
                    <a:pt x="50812" y="41148"/>
                    <a:pt x="54490" y="38467"/>
                  </a:cubicBezTo>
                  <a:cubicBezTo>
                    <a:pt x="58106" y="35849"/>
                    <a:pt x="63032" y="34539"/>
                    <a:pt x="69141" y="34539"/>
                  </a:cubicBezTo>
                  <a:cubicBezTo>
                    <a:pt x="76124" y="34539"/>
                    <a:pt x="82546" y="35849"/>
                    <a:pt x="88406" y="38467"/>
                  </a:cubicBezTo>
                  <a:cubicBezTo>
                    <a:pt x="94267" y="41086"/>
                    <a:pt x="100065" y="44265"/>
                    <a:pt x="105925" y="47881"/>
                  </a:cubicBezTo>
                  <a:cubicBezTo>
                    <a:pt x="111786" y="51560"/>
                    <a:pt x="118020" y="54677"/>
                    <a:pt x="124753" y="57295"/>
                  </a:cubicBezTo>
                  <a:cubicBezTo>
                    <a:pt x="131487" y="59914"/>
                    <a:pt x="139218" y="61223"/>
                    <a:pt x="147946" y="61223"/>
                  </a:cubicBezTo>
                  <a:cubicBezTo>
                    <a:pt x="160228" y="61223"/>
                    <a:pt x="170702" y="58355"/>
                    <a:pt x="179493" y="52682"/>
                  </a:cubicBezTo>
                  <a:cubicBezTo>
                    <a:pt x="188221" y="47009"/>
                    <a:pt x="195328" y="39465"/>
                    <a:pt x="200752" y="30113"/>
                  </a:cubicBezTo>
                  <a:cubicBezTo>
                    <a:pt x="206176" y="20761"/>
                    <a:pt x="210042" y="10848"/>
                    <a:pt x="212349" y="374"/>
                  </a:cubicBezTo>
                  <a:lnTo>
                    <a:pt x="171637" y="374"/>
                  </a:lnTo>
                  <a:cubicBezTo>
                    <a:pt x="170203" y="4177"/>
                    <a:pt x="168333" y="8105"/>
                    <a:pt x="166151" y="12220"/>
                  </a:cubicBezTo>
                  <a:cubicBezTo>
                    <a:pt x="163969" y="16334"/>
                    <a:pt x="161038" y="19763"/>
                    <a:pt x="157422" y="22507"/>
                  </a:cubicBezTo>
                  <a:cubicBezTo>
                    <a:pt x="153744" y="25312"/>
                    <a:pt x="148757" y="26684"/>
                    <a:pt x="142335" y="26684"/>
                  </a:cubicBezTo>
                  <a:cubicBezTo>
                    <a:pt x="135913" y="26684"/>
                    <a:pt x="129928" y="25375"/>
                    <a:pt x="124379" y="22756"/>
                  </a:cubicBezTo>
                  <a:cubicBezTo>
                    <a:pt x="118830" y="20138"/>
                    <a:pt x="113095" y="17020"/>
                    <a:pt x="107110" y="13342"/>
                  </a:cubicBezTo>
                  <a:cubicBezTo>
                    <a:pt x="101125" y="9726"/>
                    <a:pt x="94703" y="6546"/>
                    <a:pt x="87845" y="3928"/>
                  </a:cubicBezTo>
                  <a:cubicBezTo>
                    <a:pt x="80987" y="1309"/>
                    <a:pt x="73007" y="0"/>
                    <a:pt x="63967" y="0"/>
                  </a:cubicBezTo>
                  <a:cubicBezTo>
                    <a:pt x="51996" y="0"/>
                    <a:pt x="41647" y="2868"/>
                    <a:pt x="32919" y="8541"/>
                  </a:cubicBezTo>
                  <a:cubicBezTo>
                    <a:pt x="24190" y="14215"/>
                    <a:pt x="17083" y="21696"/>
                    <a:pt x="11659" y="30861"/>
                  </a:cubicBezTo>
                  <a:cubicBezTo>
                    <a:pt x="6173" y="40026"/>
                    <a:pt x="2307" y="50001"/>
                    <a:pt x="0" y="6078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8" name="Forma Livre: Forma 16">
              <a:extLst>
                <a:ext uri="{FF2B5EF4-FFF2-40B4-BE49-F238E27FC236}">
                  <a16:creationId xmlns:a16="http://schemas.microsoft.com/office/drawing/2014/main" id="{00369172-E110-8D75-D50B-A30131CDD5C2}"/>
                </a:ext>
              </a:extLst>
            </p:cNvPr>
            <p:cNvSpPr/>
            <p:nvPr/>
          </p:nvSpPr>
          <p:spPr>
            <a:xfrm>
              <a:off x="-6037049" y="2870821"/>
              <a:ext cx="275379" cy="227124"/>
            </a:xfrm>
            <a:custGeom>
              <a:avLst/>
              <a:gdLst>
                <a:gd name="connsiteX0" fmla="*/ 219331 w 275379"/>
                <a:gd name="connsiteY0" fmla="*/ 192211 h 227124"/>
                <a:gd name="connsiteX1" fmla="*/ 222386 w 275379"/>
                <a:gd name="connsiteY1" fmla="*/ 222386 h 227124"/>
                <a:gd name="connsiteX2" fmla="*/ 275380 w 275379"/>
                <a:gd name="connsiteY2" fmla="*/ 222386 h 227124"/>
                <a:gd name="connsiteX3" fmla="*/ 275380 w 275379"/>
                <a:gd name="connsiteY3" fmla="*/ 4801 h 227124"/>
                <a:gd name="connsiteX4" fmla="*/ 218458 w 275379"/>
                <a:gd name="connsiteY4" fmla="*/ 4801 h 227124"/>
                <a:gd name="connsiteX5" fmla="*/ 218458 w 275379"/>
                <a:gd name="connsiteY5" fmla="*/ 70263 h 227124"/>
                <a:gd name="connsiteX6" fmla="*/ 213658 w 275379"/>
                <a:gd name="connsiteY6" fmla="*/ 56049 h 227124"/>
                <a:gd name="connsiteX7" fmla="*/ 180178 w 275379"/>
                <a:gd name="connsiteY7" fmla="*/ 15088 h 227124"/>
                <a:gd name="connsiteX8" fmla="*/ 119579 w 275379"/>
                <a:gd name="connsiteY8" fmla="*/ 0 h 227124"/>
                <a:gd name="connsiteX9" fmla="*/ 58480 w 275379"/>
                <a:gd name="connsiteY9" fmla="*/ 14215 h 227124"/>
                <a:gd name="connsiteX10" fmla="*/ 15773 w 275379"/>
                <a:gd name="connsiteY10" fmla="*/ 53804 h 227124"/>
                <a:gd name="connsiteX11" fmla="*/ 0 w 275379"/>
                <a:gd name="connsiteY11" fmla="*/ 113780 h 227124"/>
                <a:gd name="connsiteX12" fmla="*/ 15524 w 275379"/>
                <a:gd name="connsiteY12" fmla="*/ 173071 h 227124"/>
                <a:gd name="connsiteX13" fmla="*/ 57545 w 275379"/>
                <a:gd name="connsiteY13" fmla="*/ 212910 h 227124"/>
                <a:gd name="connsiteX14" fmla="*/ 116399 w 275379"/>
                <a:gd name="connsiteY14" fmla="*/ 227124 h 227124"/>
                <a:gd name="connsiteX15" fmla="*/ 165839 w 275379"/>
                <a:gd name="connsiteY15" fmla="*/ 216837 h 227124"/>
                <a:gd name="connsiteX16" fmla="*/ 199131 w 275379"/>
                <a:gd name="connsiteY16" fmla="*/ 189717 h 227124"/>
                <a:gd name="connsiteX17" fmla="*/ 217959 w 275379"/>
                <a:gd name="connsiteY17" fmla="*/ 152933 h 227124"/>
                <a:gd name="connsiteX18" fmla="*/ 218396 w 275379"/>
                <a:gd name="connsiteY18" fmla="*/ 151312 h 227124"/>
                <a:gd name="connsiteX19" fmla="*/ 218396 w 275379"/>
                <a:gd name="connsiteY19" fmla="*/ 166275 h 227124"/>
                <a:gd name="connsiteX20" fmla="*/ 219331 w 275379"/>
                <a:gd name="connsiteY20" fmla="*/ 192211 h 227124"/>
                <a:gd name="connsiteX21" fmla="*/ 208421 w 275379"/>
                <a:gd name="connsiteY21" fmla="*/ 150190 h 227124"/>
                <a:gd name="connsiteX22" fmla="*/ 179555 w 275379"/>
                <a:gd name="connsiteY22" fmla="*/ 174692 h 227124"/>
                <a:gd name="connsiteX23" fmla="*/ 134915 w 275379"/>
                <a:gd name="connsiteY23" fmla="*/ 183420 h 227124"/>
                <a:gd name="connsiteX24" fmla="*/ 94890 w 275379"/>
                <a:gd name="connsiteY24" fmla="*/ 174692 h 227124"/>
                <a:gd name="connsiteX25" fmla="*/ 67956 w 275379"/>
                <a:gd name="connsiteY25" fmla="*/ 150377 h 227124"/>
                <a:gd name="connsiteX26" fmla="*/ 58355 w 275379"/>
                <a:gd name="connsiteY26" fmla="*/ 113843 h 227124"/>
                <a:gd name="connsiteX27" fmla="*/ 78493 w 275379"/>
                <a:gd name="connsiteY27" fmla="*/ 63281 h 227124"/>
                <a:gd name="connsiteX28" fmla="*/ 134978 w 275379"/>
                <a:gd name="connsiteY28" fmla="*/ 44265 h 227124"/>
                <a:gd name="connsiteX29" fmla="*/ 179430 w 275379"/>
                <a:gd name="connsiteY29" fmla="*/ 52370 h 227124"/>
                <a:gd name="connsiteX30" fmla="*/ 208296 w 275379"/>
                <a:gd name="connsiteY30" fmla="*/ 75999 h 227124"/>
                <a:gd name="connsiteX31" fmla="*/ 218583 w 275379"/>
                <a:gd name="connsiteY31" fmla="*/ 113843 h 227124"/>
                <a:gd name="connsiteX32" fmla="*/ 208421 w 275379"/>
                <a:gd name="connsiteY32" fmla="*/ 150190 h 2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79" h="227124">
                  <a:moveTo>
                    <a:pt x="219331" y="192211"/>
                  </a:moveTo>
                  <a:cubicBezTo>
                    <a:pt x="219892" y="200939"/>
                    <a:pt x="220952" y="211039"/>
                    <a:pt x="222386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8" y="4801"/>
                  </a:lnTo>
                  <a:lnTo>
                    <a:pt x="218458" y="70263"/>
                  </a:lnTo>
                  <a:cubicBezTo>
                    <a:pt x="217087" y="65400"/>
                    <a:pt x="215528" y="60600"/>
                    <a:pt x="213658" y="56049"/>
                  </a:cubicBezTo>
                  <a:cubicBezTo>
                    <a:pt x="206675" y="38841"/>
                    <a:pt x="195515" y="25188"/>
                    <a:pt x="180178" y="15088"/>
                  </a:cubicBezTo>
                  <a:cubicBezTo>
                    <a:pt x="164841" y="4988"/>
                    <a:pt x="144641" y="0"/>
                    <a:pt x="119579" y="0"/>
                  </a:cubicBezTo>
                  <a:cubicBezTo>
                    <a:pt x="96822" y="0"/>
                    <a:pt x="76435" y="4738"/>
                    <a:pt x="58480" y="14215"/>
                  </a:cubicBezTo>
                  <a:cubicBezTo>
                    <a:pt x="40525" y="23691"/>
                    <a:pt x="26310" y="36909"/>
                    <a:pt x="15773" y="53804"/>
                  </a:cubicBezTo>
                  <a:cubicBezTo>
                    <a:pt x="5299" y="70762"/>
                    <a:pt x="0" y="90713"/>
                    <a:pt x="0" y="113780"/>
                  </a:cubicBezTo>
                  <a:cubicBezTo>
                    <a:pt x="0" y="136287"/>
                    <a:pt x="5174" y="155988"/>
                    <a:pt x="15524" y="173071"/>
                  </a:cubicBezTo>
                  <a:cubicBezTo>
                    <a:pt x="25873" y="190154"/>
                    <a:pt x="39901" y="203433"/>
                    <a:pt x="57545" y="212910"/>
                  </a:cubicBezTo>
                  <a:cubicBezTo>
                    <a:pt x="75189" y="222386"/>
                    <a:pt x="94827" y="227124"/>
                    <a:pt x="116399" y="227124"/>
                  </a:cubicBezTo>
                  <a:cubicBezTo>
                    <a:pt x="135663" y="227124"/>
                    <a:pt x="152123" y="223696"/>
                    <a:pt x="165839" y="216837"/>
                  </a:cubicBezTo>
                  <a:cubicBezTo>
                    <a:pt x="179555" y="209979"/>
                    <a:pt x="190652" y="200939"/>
                    <a:pt x="199131" y="189717"/>
                  </a:cubicBezTo>
                  <a:cubicBezTo>
                    <a:pt x="207610" y="178495"/>
                    <a:pt x="213845" y="166213"/>
                    <a:pt x="217959" y="152933"/>
                  </a:cubicBezTo>
                  <a:cubicBezTo>
                    <a:pt x="218147" y="152372"/>
                    <a:pt x="218209" y="151873"/>
                    <a:pt x="218396" y="151312"/>
                  </a:cubicBezTo>
                  <a:lnTo>
                    <a:pt x="218396" y="166275"/>
                  </a:lnTo>
                  <a:cubicBezTo>
                    <a:pt x="218458" y="174817"/>
                    <a:pt x="218770" y="183420"/>
                    <a:pt x="219331" y="192211"/>
                  </a:cubicBezTo>
                  <a:close/>
                  <a:moveTo>
                    <a:pt x="208421" y="150190"/>
                  </a:moveTo>
                  <a:cubicBezTo>
                    <a:pt x="201687" y="160727"/>
                    <a:pt x="192086" y="168894"/>
                    <a:pt x="179555" y="174692"/>
                  </a:cubicBezTo>
                  <a:cubicBezTo>
                    <a:pt x="167023" y="180552"/>
                    <a:pt x="152123" y="183420"/>
                    <a:pt x="134915" y="183420"/>
                  </a:cubicBezTo>
                  <a:cubicBezTo>
                    <a:pt x="119765" y="183420"/>
                    <a:pt x="106361" y="180490"/>
                    <a:pt x="94890" y="174692"/>
                  </a:cubicBezTo>
                  <a:cubicBezTo>
                    <a:pt x="83356" y="168894"/>
                    <a:pt x="74378" y="160789"/>
                    <a:pt x="67956" y="150377"/>
                  </a:cubicBezTo>
                  <a:cubicBezTo>
                    <a:pt x="61535" y="140028"/>
                    <a:pt x="58355" y="127808"/>
                    <a:pt x="58355" y="113843"/>
                  </a:cubicBezTo>
                  <a:cubicBezTo>
                    <a:pt x="58355" y="92832"/>
                    <a:pt x="65089" y="75999"/>
                    <a:pt x="78493" y="63281"/>
                  </a:cubicBezTo>
                  <a:cubicBezTo>
                    <a:pt x="91897" y="50624"/>
                    <a:pt x="110725" y="44265"/>
                    <a:pt x="134978" y="44265"/>
                  </a:cubicBezTo>
                  <a:cubicBezTo>
                    <a:pt x="152185" y="44265"/>
                    <a:pt x="167023" y="46946"/>
                    <a:pt x="179430" y="52370"/>
                  </a:cubicBezTo>
                  <a:cubicBezTo>
                    <a:pt x="191837" y="57794"/>
                    <a:pt x="201438" y="65650"/>
                    <a:pt x="208296" y="75999"/>
                  </a:cubicBezTo>
                  <a:cubicBezTo>
                    <a:pt x="215154" y="86348"/>
                    <a:pt x="218583" y="99005"/>
                    <a:pt x="218583" y="113843"/>
                  </a:cubicBezTo>
                  <a:cubicBezTo>
                    <a:pt x="218458" y="127559"/>
                    <a:pt x="215092" y="139654"/>
                    <a:pt x="208421" y="150190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9" name="Forma Livre: Forma 17">
              <a:extLst>
                <a:ext uri="{FF2B5EF4-FFF2-40B4-BE49-F238E27FC236}">
                  <a16:creationId xmlns:a16="http://schemas.microsoft.com/office/drawing/2014/main" id="{76A95A1E-9270-4E43-E912-A4812CD6506D}"/>
                </a:ext>
              </a:extLst>
            </p:cNvPr>
            <p:cNvSpPr/>
            <p:nvPr/>
          </p:nvSpPr>
          <p:spPr>
            <a:xfrm>
              <a:off x="-5734986" y="2870821"/>
              <a:ext cx="276689" cy="227623"/>
            </a:xfrm>
            <a:custGeom>
              <a:avLst/>
              <a:gdLst>
                <a:gd name="connsiteX0" fmla="*/ 17519 w 276689"/>
                <a:gd name="connsiteY0" fmla="*/ 51871 h 227623"/>
                <a:gd name="connsiteX1" fmla="*/ 0 w 276689"/>
                <a:gd name="connsiteY1" fmla="*/ 114279 h 227623"/>
                <a:gd name="connsiteX2" fmla="*/ 17519 w 276689"/>
                <a:gd name="connsiteY2" fmla="*/ 176188 h 227623"/>
                <a:gd name="connsiteX3" fmla="*/ 66336 w 276689"/>
                <a:gd name="connsiteY3" fmla="*/ 214468 h 227623"/>
                <a:gd name="connsiteX4" fmla="*/ 138781 w 276689"/>
                <a:gd name="connsiteY4" fmla="*/ 227623 h 227623"/>
                <a:gd name="connsiteX5" fmla="*/ 210790 w 276689"/>
                <a:gd name="connsiteY5" fmla="*/ 214468 h 227623"/>
                <a:gd name="connsiteX6" fmla="*/ 259170 w 276689"/>
                <a:gd name="connsiteY6" fmla="*/ 176188 h 227623"/>
                <a:gd name="connsiteX7" fmla="*/ 276689 w 276689"/>
                <a:gd name="connsiteY7" fmla="*/ 114279 h 227623"/>
                <a:gd name="connsiteX8" fmla="*/ 259170 w 276689"/>
                <a:gd name="connsiteY8" fmla="*/ 51871 h 227623"/>
                <a:gd name="connsiteX9" fmla="*/ 210790 w 276689"/>
                <a:gd name="connsiteY9" fmla="*/ 13155 h 227623"/>
                <a:gd name="connsiteX10" fmla="*/ 138781 w 276689"/>
                <a:gd name="connsiteY10" fmla="*/ 0 h 227623"/>
                <a:gd name="connsiteX11" fmla="*/ 66336 w 276689"/>
                <a:gd name="connsiteY11" fmla="*/ 13155 h 227623"/>
                <a:gd name="connsiteX12" fmla="*/ 17519 w 276689"/>
                <a:gd name="connsiteY12" fmla="*/ 51871 h 227623"/>
                <a:gd name="connsiteX13" fmla="*/ 97571 w 276689"/>
                <a:gd name="connsiteY13" fmla="*/ 51684 h 227623"/>
                <a:gd name="connsiteX14" fmla="*/ 138719 w 276689"/>
                <a:gd name="connsiteY14" fmla="*/ 43392 h 227623"/>
                <a:gd name="connsiteX15" fmla="*/ 179867 w 276689"/>
                <a:gd name="connsiteY15" fmla="*/ 51684 h 227623"/>
                <a:gd name="connsiteX16" fmla="*/ 208296 w 276689"/>
                <a:gd name="connsiteY16" fmla="*/ 75999 h 227623"/>
                <a:gd name="connsiteX17" fmla="*/ 218770 w 276689"/>
                <a:gd name="connsiteY17" fmla="*/ 114279 h 227623"/>
                <a:gd name="connsiteX18" fmla="*/ 208296 w 276689"/>
                <a:gd name="connsiteY18" fmla="*/ 152123 h 227623"/>
                <a:gd name="connsiteX19" fmla="*/ 179617 w 276689"/>
                <a:gd name="connsiteY19" fmla="*/ 175752 h 227623"/>
                <a:gd name="connsiteX20" fmla="*/ 138657 w 276689"/>
                <a:gd name="connsiteY20" fmla="*/ 183857 h 227623"/>
                <a:gd name="connsiteX21" fmla="*/ 97072 w 276689"/>
                <a:gd name="connsiteY21" fmla="*/ 175752 h 227623"/>
                <a:gd name="connsiteX22" fmla="*/ 68206 w 276689"/>
                <a:gd name="connsiteY22" fmla="*/ 152123 h 227623"/>
                <a:gd name="connsiteX23" fmla="*/ 57732 w 276689"/>
                <a:gd name="connsiteY23" fmla="*/ 114279 h 227623"/>
                <a:gd name="connsiteX24" fmla="*/ 68456 w 276689"/>
                <a:gd name="connsiteY24" fmla="*/ 75750 h 227623"/>
                <a:gd name="connsiteX25" fmla="*/ 97571 w 276689"/>
                <a:gd name="connsiteY25" fmla="*/ 51684 h 2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689" h="227623">
                  <a:moveTo>
                    <a:pt x="17519" y="51871"/>
                  </a:moveTo>
                  <a:cubicBezTo>
                    <a:pt x="5860" y="68954"/>
                    <a:pt x="0" y="89715"/>
                    <a:pt x="0" y="114279"/>
                  </a:cubicBezTo>
                  <a:cubicBezTo>
                    <a:pt x="0" y="138843"/>
                    <a:pt x="5860" y="159417"/>
                    <a:pt x="17519" y="176188"/>
                  </a:cubicBezTo>
                  <a:cubicBezTo>
                    <a:pt x="29178" y="192959"/>
                    <a:pt x="45450" y="205740"/>
                    <a:pt x="66336" y="214468"/>
                  </a:cubicBezTo>
                  <a:cubicBezTo>
                    <a:pt x="87222" y="223197"/>
                    <a:pt x="111349" y="227623"/>
                    <a:pt x="138781" y="227623"/>
                  </a:cubicBezTo>
                  <a:cubicBezTo>
                    <a:pt x="166213" y="227623"/>
                    <a:pt x="190216" y="223259"/>
                    <a:pt x="210790" y="214468"/>
                  </a:cubicBezTo>
                  <a:cubicBezTo>
                    <a:pt x="231364" y="205740"/>
                    <a:pt x="247512" y="192959"/>
                    <a:pt x="259170" y="176188"/>
                  </a:cubicBezTo>
                  <a:cubicBezTo>
                    <a:pt x="270829" y="159417"/>
                    <a:pt x="276689" y="138781"/>
                    <a:pt x="276689" y="114279"/>
                  </a:cubicBezTo>
                  <a:cubicBezTo>
                    <a:pt x="276689" y="89777"/>
                    <a:pt x="270829" y="68954"/>
                    <a:pt x="259170" y="51871"/>
                  </a:cubicBezTo>
                  <a:cubicBezTo>
                    <a:pt x="247512" y="34789"/>
                    <a:pt x="231364" y="21883"/>
                    <a:pt x="210790" y="13155"/>
                  </a:cubicBezTo>
                  <a:cubicBezTo>
                    <a:pt x="190216" y="4426"/>
                    <a:pt x="166213" y="0"/>
                    <a:pt x="138781" y="0"/>
                  </a:cubicBezTo>
                  <a:cubicBezTo>
                    <a:pt x="111349" y="0"/>
                    <a:pt x="87222" y="4364"/>
                    <a:pt x="66336" y="13155"/>
                  </a:cubicBezTo>
                  <a:cubicBezTo>
                    <a:pt x="45450" y="21883"/>
                    <a:pt x="29178" y="34789"/>
                    <a:pt x="17519" y="51871"/>
                  </a:cubicBezTo>
                  <a:close/>
                  <a:moveTo>
                    <a:pt x="97571" y="51684"/>
                  </a:moveTo>
                  <a:cubicBezTo>
                    <a:pt x="109853" y="46136"/>
                    <a:pt x="123569" y="43392"/>
                    <a:pt x="138719" y="43392"/>
                  </a:cubicBezTo>
                  <a:cubicBezTo>
                    <a:pt x="154181" y="43392"/>
                    <a:pt x="167897" y="46198"/>
                    <a:pt x="179867" y="51684"/>
                  </a:cubicBezTo>
                  <a:cubicBezTo>
                    <a:pt x="191837" y="57233"/>
                    <a:pt x="201314" y="65338"/>
                    <a:pt x="208296" y="75999"/>
                  </a:cubicBezTo>
                  <a:cubicBezTo>
                    <a:pt x="215279" y="86660"/>
                    <a:pt x="218770" y="99441"/>
                    <a:pt x="218770" y="114279"/>
                  </a:cubicBezTo>
                  <a:cubicBezTo>
                    <a:pt x="218770" y="129117"/>
                    <a:pt x="215279" y="141774"/>
                    <a:pt x="208296" y="152123"/>
                  </a:cubicBezTo>
                  <a:cubicBezTo>
                    <a:pt x="201314" y="162472"/>
                    <a:pt x="191712" y="170328"/>
                    <a:pt x="179617" y="175752"/>
                  </a:cubicBezTo>
                  <a:cubicBezTo>
                    <a:pt x="167522" y="181176"/>
                    <a:pt x="153869" y="183857"/>
                    <a:pt x="138657" y="183857"/>
                  </a:cubicBezTo>
                  <a:cubicBezTo>
                    <a:pt x="123195" y="183857"/>
                    <a:pt x="109354" y="181176"/>
                    <a:pt x="97072" y="175752"/>
                  </a:cubicBezTo>
                  <a:cubicBezTo>
                    <a:pt x="84790" y="170328"/>
                    <a:pt x="75189" y="162472"/>
                    <a:pt x="68206" y="152123"/>
                  </a:cubicBezTo>
                  <a:cubicBezTo>
                    <a:pt x="61223" y="141774"/>
                    <a:pt x="57732" y="129117"/>
                    <a:pt x="57732" y="114279"/>
                  </a:cubicBezTo>
                  <a:cubicBezTo>
                    <a:pt x="57732" y="99129"/>
                    <a:pt x="61286" y="86286"/>
                    <a:pt x="68456" y="75750"/>
                  </a:cubicBezTo>
                  <a:cubicBezTo>
                    <a:pt x="75625" y="65213"/>
                    <a:pt x="85351" y="57233"/>
                    <a:pt x="97571" y="51684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0" name="Forma Livre: Forma 18">
              <a:extLst>
                <a:ext uri="{FF2B5EF4-FFF2-40B4-BE49-F238E27FC236}">
                  <a16:creationId xmlns:a16="http://schemas.microsoft.com/office/drawing/2014/main" id="{1555898B-AEA4-6636-D22F-B986AA2E959A}"/>
                </a:ext>
              </a:extLst>
            </p:cNvPr>
            <p:cNvSpPr/>
            <p:nvPr/>
          </p:nvSpPr>
          <p:spPr>
            <a:xfrm>
              <a:off x="-5338905" y="2870758"/>
              <a:ext cx="265117" cy="227560"/>
            </a:xfrm>
            <a:custGeom>
              <a:avLst/>
              <a:gdLst>
                <a:gd name="connsiteX0" fmla="*/ 253310 w 265117"/>
                <a:gd name="connsiteY0" fmla="*/ 54552 h 227560"/>
                <a:gd name="connsiteX1" fmla="*/ 211039 w 265117"/>
                <a:gd name="connsiteY1" fmla="*/ 13591 h 227560"/>
                <a:gd name="connsiteX2" fmla="*/ 139654 w 265117"/>
                <a:gd name="connsiteY2" fmla="*/ 0 h 227560"/>
                <a:gd name="connsiteX3" fmla="*/ 66336 w 265117"/>
                <a:gd name="connsiteY3" fmla="*/ 13591 h 227560"/>
                <a:gd name="connsiteX4" fmla="*/ 17519 w 265117"/>
                <a:gd name="connsiteY4" fmla="*/ 52744 h 227560"/>
                <a:gd name="connsiteX5" fmla="*/ 0 w 265117"/>
                <a:gd name="connsiteY5" fmla="*/ 114217 h 227560"/>
                <a:gd name="connsiteX6" fmla="*/ 17956 w 265117"/>
                <a:gd name="connsiteY6" fmla="*/ 175502 h 227560"/>
                <a:gd name="connsiteX7" fmla="*/ 67832 w 265117"/>
                <a:gd name="connsiteY7" fmla="*/ 214219 h 227560"/>
                <a:gd name="connsiteX8" fmla="*/ 141399 w 265117"/>
                <a:gd name="connsiteY8" fmla="*/ 227561 h 227560"/>
                <a:gd name="connsiteX9" fmla="*/ 204431 w 265117"/>
                <a:gd name="connsiteY9" fmla="*/ 217523 h 227560"/>
                <a:gd name="connsiteX10" fmla="*/ 245392 w 265117"/>
                <a:gd name="connsiteY10" fmla="*/ 189967 h 227560"/>
                <a:gd name="connsiteX11" fmla="*/ 263970 w 265117"/>
                <a:gd name="connsiteY11" fmla="*/ 150128 h 227560"/>
                <a:gd name="connsiteX12" fmla="*/ 208795 w 265117"/>
                <a:gd name="connsiteY12" fmla="*/ 150128 h 227560"/>
                <a:gd name="connsiteX13" fmla="*/ 185353 w 265117"/>
                <a:gd name="connsiteY13" fmla="*/ 174443 h 227560"/>
                <a:gd name="connsiteX14" fmla="*/ 140028 w 265117"/>
                <a:gd name="connsiteY14" fmla="*/ 183857 h 227560"/>
                <a:gd name="connsiteX15" fmla="*/ 97758 w 265117"/>
                <a:gd name="connsiteY15" fmla="*/ 176001 h 227560"/>
                <a:gd name="connsiteX16" fmla="*/ 69765 w 265117"/>
                <a:gd name="connsiteY16" fmla="*/ 154554 h 227560"/>
                <a:gd name="connsiteX17" fmla="*/ 57295 w 265117"/>
                <a:gd name="connsiteY17" fmla="*/ 124379 h 227560"/>
                <a:gd name="connsiteX18" fmla="*/ 264781 w 265117"/>
                <a:gd name="connsiteY18" fmla="*/ 124379 h 227560"/>
                <a:gd name="connsiteX19" fmla="*/ 253310 w 265117"/>
                <a:gd name="connsiteY19" fmla="*/ 54552 h 227560"/>
                <a:gd name="connsiteX20" fmla="*/ 60475 w 265117"/>
                <a:gd name="connsiteY20" fmla="*/ 91149 h 227560"/>
                <a:gd name="connsiteX21" fmla="*/ 85850 w 265117"/>
                <a:gd name="connsiteY21" fmla="*/ 57233 h 227560"/>
                <a:gd name="connsiteX22" fmla="*/ 137035 w 265117"/>
                <a:gd name="connsiteY22" fmla="*/ 43455 h 227560"/>
                <a:gd name="connsiteX23" fmla="*/ 187597 w 265117"/>
                <a:gd name="connsiteY23" fmla="*/ 56360 h 227560"/>
                <a:gd name="connsiteX24" fmla="*/ 208421 w 265117"/>
                <a:gd name="connsiteY24" fmla="*/ 91149 h 227560"/>
                <a:gd name="connsiteX25" fmla="*/ 60475 w 265117"/>
                <a:gd name="connsiteY25" fmla="*/ 91149 h 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5117" h="227560">
                  <a:moveTo>
                    <a:pt x="253310" y="54552"/>
                  </a:moveTo>
                  <a:cubicBezTo>
                    <a:pt x="244145" y="36348"/>
                    <a:pt x="230055" y="22694"/>
                    <a:pt x="211039" y="13591"/>
                  </a:cubicBezTo>
                  <a:cubicBezTo>
                    <a:pt x="192086" y="4551"/>
                    <a:pt x="168270" y="0"/>
                    <a:pt x="139654" y="0"/>
                  </a:cubicBezTo>
                  <a:cubicBezTo>
                    <a:pt x="111661" y="0"/>
                    <a:pt x="87221" y="4551"/>
                    <a:pt x="66336" y="13591"/>
                  </a:cubicBezTo>
                  <a:cubicBezTo>
                    <a:pt x="45450" y="22631"/>
                    <a:pt x="29178" y="35724"/>
                    <a:pt x="17519" y="52744"/>
                  </a:cubicBezTo>
                  <a:cubicBezTo>
                    <a:pt x="5860" y="69827"/>
                    <a:pt x="0" y="90339"/>
                    <a:pt x="0" y="114217"/>
                  </a:cubicBezTo>
                  <a:cubicBezTo>
                    <a:pt x="0" y="138158"/>
                    <a:pt x="5985" y="158607"/>
                    <a:pt x="17956" y="175502"/>
                  </a:cubicBezTo>
                  <a:cubicBezTo>
                    <a:pt x="29926" y="192460"/>
                    <a:pt x="46572" y="205366"/>
                    <a:pt x="67832" y="214219"/>
                  </a:cubicBezTo>
                  <a:cubicBezTo>
                    <a:pt x="89154" y="223134"/>
                    <a:pt x="113656" y="227561"/>
                    <a:pt x="141399" y="227561"/>
                  </a:cubicBezTo>
                  <a:cubicBezTo>
                    <a:pt x="166213" y="227561"/>
                    <a:pt x="187223" y="224194"/>
                    <a:pt x="204431" y="217523"/>
                  </a:cubicBezTo>
                  <a:cubicBezTo>
                    <a:pt x="221638" y="210790"/>
                    <a:pt x="235292" y="201625"/>
                    <a:pt x="245392" y="189967"/>
                  </a:cubicBezTo>
                  <a:cubicBezTo>
                    <a:pt x="255429" y="178308"/>
                    <a:pt x="261664" y="165028"/>
                    <a:pt x="263970" y="150128"/>
                  </a:cubicBezTo>
                  <a:lnTo>
                    <a:pt x="208795" y="150128"/>
                  </a:lnTo>
                  <a:cubicBezTo>
                    <a:pt x="205304" y="160041"/>
                    <a:pt x="197510" y="168146"/>
                    <a:pt x="185353" y="174443"/>
                  </a:cubicBezTo>
                  <a:cubicBezTo>
                    <a:pt x="173258" y="180740"/>
                    <a:pt x="158108" y="183857"/>
                    <a:pt x="140028" y="183857"/>
                  </a:cubicBezTo>
                  <a:cubicBezTo>
                    <a:pt x="123693" y="183857"/>
                    <a:pt x="109603" y="181238"/>
                    <a:pt x="97758" y="176001"/>
                  </a:cubicBezTo>
                  <a:cubicBezTo>
                    <a:pt x="85912" y="170764"/>
                    <a:pt x="76622" y="163595"/>
                    <a:pt x="69765" y="154554"/>
                  </a:cubicBezTo>
                  <a:cubicBezTo>
                    <a:pt x="62906" y="145514"/>
                    <a:pt x="58729" y="135414"/>
                    <a:pt x="57295" y="124379"/>
                  </a:cubicBezTo>
                  <a:lnTo>
                    <a:pt x="264781" y="124379"/>
                  </a:lnTo>
                  <a:cubicBezTo>
                    <a:pt x="266340" y="96074"/>
                    <a:pt x="262474" y="72820"/>
                    <a:pt x="253310" y="54552"/>
                  </a:cubicBezTo>
                  <a:close/>
                  <a:moveTo>
                    <a:pt x="60475" y="91149"/>
                  </a:moveTo>
                  <a:cubicBezTo>
                    <a:pt x="64278" y="77745"/>
                    <a:pt x="72757" y="66398"/>
                    <a:pt x="85850" y="57233"/>
                  </a:cubicBezTo>
                  <a:cubicBezTo>
                    <a:pt x="99005" y="48068"/>
                    <a:pt x="116087" y="43455"/>
                    <a:pt x="137035" y="43455"/>
                  </a:cubicBezTo>
                  <a:cubicBezTo>
                    <a:pt x="158358" y="43455"/>
                    <a:pt x="175191" y="47757"/>
                    <a:pt x="187597" y="56360"/>
                  </a:cubicBezTo>
                  <a:cubicBezTo>
                    <a:pt x="200004" y="64964"/>
                    <a:pt x="206925" y="76560"/>
                    <a:pt x="208421" y="91149"/>
                  </a:cubicBezTo>
                  <a:lnTo>
                    <a:pt x="60475" y="91149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1" name="Forma Livre: Forma 19">
              <a:extLst>
                <a:ext uri="{FF2B5EF4-FFF2-40B4-BE49-F238E27FC236}">
                  <a16:creationId xmlns:a16="http://schemas.microsoft.com/office/drawing/2014/main" id="{7E70B118-348F-2AEC-52CA-9BF49A7E8279}"/>
                </a:ext>
              </a:extLst>
            </p:cNvPr>
            <p:cNvSpPr/>
            <p:nvPr/>
          </p:nvSpPr>
          <p:spPr>
            <a:xfrm>
              <a:off x="-7992016" y="3336292"/>
              <a:ext cx="333548" cy="314096"/>
            </a:xfrm>
            <a:custGeom>
              <a:avLst/>
              <a:gdLst>
                <a:gd name="connsiteX0" fmla="*/ 304121 w 333548"/>
                <a:gd name="connsiteY0" fmla="*/ 158233 h 314096"/>
                <a:gd name="connsiteX1" fmla="*/ 325755 w 333548"/>
                <a:gd name="connsiteY1" fmla="*/ 132983 h 314096"/>
                <a:gd name="connsiteX2" fmla="*/ 333548 w 333548"/>
                <a:gd name="connsiteY2" fmla="*/ 95139 h 314096"/>
                <a:gd name="connsiteX3" fmla="*/ 318524 w 333548"/>
                <a:gd name="connsiteY3" fmla="*/ 41023 h 314096"/>
                <a:gd name="connsiteX4" fmla="*/ 276503 w 333548"/>
                <a:gd name="connsiteY4" fmla="*/ 9975 h 314096"/>
                <a:gd name="connsiteX5" fmla="*/ 213160 w 333548"/>
                <a:gd name="connsiteY5" fmla="*/ 0 h 314096"/>
                <a:gd name="connsiteX6" fmla="*/ 0 w 333548"/>
                <a:gd name="connsiteY6" fmla="*/ 0 h 314096"/>
                <a:gd name="connsiteX7" fmla="*/ 0 w 333548"/>
                <a:gd name="connsiteY7" fmla="*/ 314096 h 314096"/>
                <a:gd name="connsiteX8" fmla="*/ 64590 w 333548"/>
                <a:gd name="connsiteY8" fmla="*/ 314096 h 314096"/>
                <a:gd name="connsiteX9" fmla="*/ 64590 w 333548"/>
                <a:gd name="connsiteY9" fmla="*/ 198072 h 314096"/>
                <a:gd name="connsiteX10" fmla="*/ 186475 w 333548"/>
                <a:gd name="connsiteY10" fmla="*/ 198072 h 314096"/>
                <a:gd name="connsiteX11" fmla="*/ 233297 w 333548"/>
                <a:gd name="connsiteY11" fmla="*/ 201937 h 314096"/>
                <a:gd name="connsiteX12" fmla="*/ 255866 w 333548"/>
                <a:gd name="connsiteY12" fmla="*/ 215778 h 314096"/>
                <a:gd name="connsiteX13" fmla="*/ 262163 w 333548"/>
                <a:gd name="connsiteY13" fmla="*/ 243708 h 314096"/>
                <a:gd name="connsiteX14" fmla="*/ 262163 w 333548"/>
                <a:gd name="connsiteY14" fmla="*/ 314096 h 314096"/>
                <a:gd name="connsiteX15" fmla="*/ 326753 w 333548"/>
                <a:gd name="connsiteY15" fmla="*/ 314096 h 314096"/>
                <a:gd name="connsiteX16" fmla="*/ 326753 w 333548"/>
                <a:gd name="connsiteY16" fmla="*/ 239344 h 314096"/>
                <a:gd name="connsiteX17" fmla="*/ 315842 w 333548"/>
                <a:gd name="connsiteY17" fmla="*/ 199755 h 314096"/>
                <a:gd name="connsiteX18" fmla="*/ 283049 w 333548"/>
                <a:gd name="connsiteY18" fmla="*/ 181301 h 314096"/>
                <a:gd name="connsiteX19" fmla="*/ 254557 w 333548"/>
                <a:gd name="connsiteY19" fmla="*/ 177061 h 314096"/>
                <a:gd name="connsiteX20" fmla="*/ 272388 w 333548"/>
                <a:gd name="connsiteY20" fmla="*/ 173009 h 314096"/>
                <a:gd name="connsiteX21" fmla="*/ 304121 w 333548"/>
                <a:gd name="connsiteY21" fmla="*/ 158233 h 314096"/>
                <a:gd name="connsiteX22" fmla="*/ 254619 w 333548"/>
                <a:gd name="connsiteY22" fmla="*/ 134417 h 314096"/>
                <a:gd name="connsiteX23" fmla="*/ 213097 w 333548"/>
                <a:gd name="connsiteY23" fmla="*/ 147509 h 314096"/>
                <a:gd name="connsiteX24" fmla="*/ 64528 w 333548"/>
                <a:gd name="connsiteY24" fmla="*/ 147509 h 314096"/>
                <a:gd name="connsiteX25" fmla="*/ 64528 w 333548"/>
                <a:gd name="connsiteY25" fmla="*/ 55300 h 314096"/>
                <a:gd name="connsiteX26" fmla="*/ 213097 w 333548"/>
                <a:gd name="connsiteY26" fmla="*/ 55300 h 314096"/>
                <a:gd name="connsiteX27" fmla="*/ 254619 w 333548"/>
                <a:gd name="connsiteY27" fmla="*/ 66460 h 314096"/>
                <a:gd name="connsiteX28" fmla="*/ 268958 w 333548"/>
                <a:gd name="connsiteY28" fmla="*/ 99005 h 314096"/>
                <a:gd name="connsiteX29" fmla="*/ 254619 w 333548"/>
                <a:gd name="connsiteY29" fmla="*/ 134417 h 3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3548" h="314096">
                  <a:moveTo>
                    <a:pt x="304121" y="158233"/>
                  </a:moveTo>
                  <a:cubicBezTo>
                    <a:pt x="313348" y="151749"/>
                    <a:pt x="320518" y="143332"/>
                    <a:pt x="325755" y="132983"/>
                  </a:cubicBezTo>
                  <a:cubicBezTo>
                    <a:pt x="330930" y="122633"/>
                    <a:pt x="333548" y="109977"/>
                    <a:pt x="333548" y="95139"/>
                  </a:cubicBezTo>
                  <a:cubicBezTo>
                    <a:pt x="333548" y="73131"/>
                    <a:pt x="328499" y="55051"/>
                    <a:pt x="318524" y="41023"/>
                  </a:cubicBezTo>
                  <a:cubicBezTo>
                    <a:pt x="308486" y="26933"/>
                    <a:pt x="294520" y="16584"/>
                    <a:pt x="276503" y="9975"/>
                  </a:cubicBezTo>
                  <a:cubicBezTo>
                    <a:pt x="258547" y="3367"/>
                    <a:pt x="237412" y="0"/>
                    <a:pt x="213160" y="0"/>
                  </a:cubicBezTo>
                  <a:lnTo>
                    <a:pt x="0" y="0"/>
                  </a:lnTo>
                  <a:lnTo>
                    <a:pt x="0" y="314096"/>
                  </a:lnTo>
                  <a:lnTo>
                    <a:pt x="64590" y="314096"/>
                  </a:lnTo>
                  <a:lnTo>
                    <a:pt x="64590" y="198072"/>
                  </a:lnTo>
                  <a:lnTo>
                    <a:pt x="186475" y="198072"/>
                  </a:lnTo>
                  <a:cubicBezTo>
                    <a:pt x="206863" y="198072"/>
                    <a:pt x="222449" y="199381"/>
                    <a:pt x="233297" y="201937"/>
                  </a:cubicBezTo>
                  <a:cubicBezTo>
                    <a:pt x="244145" y="204555"/>
                    <a:pt x="251689" y="209169"/>
                    <a:pt x="255866" y="215778"/>
                  </a:cubicBezTo>
                  <a:cubicBezTo>
                    <a:pt x="260043" y="222386"/>
                    <a:pt x="262163" y="231738"/>
                    <a:pt x="262163" y="243708"/>
                  </a:cubicBezTo>
                  <a:lnTo>
                    <a:pt x="262163" y="314096"/>
                  </a:lnTo>
                  <a:lnTo>
                    <a:pt x="326753" y="314096"/>
                  </a:lnTo>
                  <a:lnTo>
                    <a:pt x="326753" y="239344"/>
                  </a:lnTo>
                  <a:cubicBezTo>
                    <a:pt x="326753" y="221887"/>
                    <a:pt x="323137" y="208670"/>
                    <a:pt x="315842" y="199755"/>
                  </a:cubicBezTo>
                  <a:cubicBezTo>
                    <a:pt x="308548" y="190839"/>
                    <a:pt x="297637" y="184730"/>
                    <a:pt x="283049" y="181301"/>
                  </a:cubicBezTo>
                  <a:cubicBezTo>
                    <a:pt x="274882" y="179368"/>
                    <a:pt x="265280" y="177996"/>
                    <a:pt x="254557" y="177061"/>
                  </a:cubicBezTo>
                  <a:cubicBezTo>
                    <a:pt x="260667" y="176001"/>
                    <a:pt x="266652" y="174630"/>
                    <a:pt x="272388" y="173009"/>
                  </a:cubicBezTo>
                  <a:cubicBezTo>
                    <a:pt x="284296" y="169642"/>
                    <a:pt x="294894" y="164717"/>
                    <a:pt x="304121" y="158233"/>
                  </a:cubicBezTo>
                  <a:close/>
                  <a:moveTo>
                    <a:pt x="254619" y="134417"/>
                  </a:moveTo>
                  <a:cubicBezTo>
                    <a:pt x="245080" y="143145"/>
                    <a:pt x="231240" y="147509"/>
                    <a:pt x="213097" y="147509"/>
                  </a:cubicBezTo>
                  <a:lnTo>
                    <a:pt x="64528" y="147509"/>
                  </a:lnTo>
                  <a:lnTo>
                    <a:pt x="64528" y="55300"/>
                  </a:lnTo>
                  <a:lnTo>
                    <a:pt x="213097" y="55300"/>
                  </a:lnTo>
                  <a:cubicBezTo>
                    <a:pt x="231240" y="55300"/>
                    <a:pt x="245080" y="59041"/>
                    <a:pt x="254619" y="66460"/>
                  </a:cubicBezTo>
                  <a:cubicBezTo>
                    <a:pt x="264158" y="73942"/>
                    <a:pt x="268958" y="84727"/>
                    <a:pt x="268958" y="99005"/>
                  </a:cubicBezTo>
                  <a:cubicBezTo>
                    <a:pt x="268958" y="113843"/>
                    <a:pt x="264158" y="125688"/>
                    <a:pt x="254619" y="13441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2" name="Forma Livre: Forma 20">
              <a:extLst>
                <a:ext uri="{FF2B5EF4-FFF2-40B4-BE49-F238E27FC236}">
                  <a16:creationId xmlns:a16="http://schemas.microsoft.com/office/drawing/2014/main" id="{21E47852-E8C6-355E-2D74-27355AD1A467}"/>
                </a:ext>
              </a:extLst>
            </p:cNvPr>
            <p:cNvSpPr/>
            <p:nvPr/>
          </p:nvSpPr>
          <p:spPr>
            <a:xfrm>
              <a:off x="-7613267" y="3403687"/>
              <a:ext cx="293980" cy="252374"/>
            </a:xfrm>
            <a:custGeom>
              <a:avLst/>
              <a:gdLst>
                <a:gd name="connsiteX0" fmla="*/ 292650 w 293980"/>
                <a:gd name="connsiteY0" fmla="*/ 166525 h 252374"/>
                <a:gd name="connsiteX1" fmla="*/ 231489 w 293980"/>
                <a:gd name="connsiteY1" fmla="*/ 166525 h 252374"/>
                <a:gd name="connsiteX2" fmla="*/ 205491 w 293980"/>
                <a:gd name="connsiteY2" fmla="*/ 193458 h 252374"/>
                <a:gd name="connsiteX3" fmla="*/ 155240 w 293980"/>
                <a:gd name="connsiteY3" fmla="*/ 203870 h 252374"/>
                <a:gd name="connsiteX4" fmla="*/ 108419 w 293980"/>
                <a:gd name="connsiteY4" fmla="*/ 195141 h 252374"/>
                <a:gd name="connsiteX5" fmla="*/ 77371 w 293980"/>
                <a:gd name="connsiteY5" fmla="*/ 171325 h 252374"/>
                <a:gd name="connsiteX6" fmla="*/ 63530 w 293980"/>
                <a:gd name="connsiteY6" fmla="*/ 137846 h 252374"/>
                <a:gd name="connsiteX7" fmla="*/ 293648 w 293980"/>
                <a:gd name="connsiteY7" fmla="*/ 137846 h 252374"/>
                <a:gd name="connsiteX8" fmla="*/ 280804 w 293980"/>
                <a:gd name="connsiteY8" fmla="*/ 60413 h 252374"/>
                <a:gd name="connsiteX9" fmla="*/ 233983 w 293980"/>
                <a:gd name="connsiteY9" fmla="*/ 15025 h 252374"/>
                <a:gd name="connsiteX10" fmla="*/ 154867 w 293980"/>
                <a:gd name="connsiteY10" fmla="*/ 0 h 252374"/>
                <a:gd name="connsiteX11" fmla="*/ 73568 w 293980"/>
                <a:gd name="connsiteY11" fmla="*/ 15025 h 252374"/>
                <a:gd name="connsiteX12" fmla="*/ 19452 w 293980"/>
                <a:gd name="connsiteY12" fmla="*/ 58480 h 252374"/>
                <a:gd name="connsiteX13" fmla="*/ 0 w 293980"/>
                <a:gd name="connsiteY13" fmla="*/ 126686 h 252374"/>
                <a:gd name="connsiteX14" fmla="*/ 19889 w 293980"/>
                <a:gd name="connsiteY14" fmla="*/ 194642 h 252374"/>
                <a:gd name="connsiteX15" fmla="*/ 75251 w 293980"/>
                <a:gd name="connsiteY15" fmla="*/ 237598 h 252374"/>
                <a:gd name="connsiteX16" fmla="*/ 156799 w 293980"/>
                <a:gd name="connsiteY16" fmla="*/ 252374 h 252374"/>
                <a:gd name="connsiteX17" fmla="*/ 226688 w 293980"/>
                <a:gd name="connsiteY17" fmla="*/ 241215 h 252374"/>
                <a:gd name="connsiteX18" fmla="*/ 272076 w 293980"/>
                <a:gd name="connsiteY18" fmla="*/ 210603 h 252374"/>
                <a:gd name="connsiteX19" fmla="*/ 292650 w 293980"/>
                <a:gd name="connsiteY19" fmla="*/ 166525 h 252374"/>
                <a:gd name="connsiteX20" fmla="*/ 95077 w 293980"/>
                <a:gd name="connsiteY20" fmla="*/ 63405 h 252374"/>
                <a:gd name="connsiteX21" fmla="*/ 151873 w 293980"/>
                <a:gd name="connsiteY21" fmla="*/ 48131 h 252374"/>
                <a:gd name="connsiteX22" fmla="*/ 207923 w 293980"/>
                <a:gd name="connsiteY22" fmla="*/ 62470 h 252374"/>
                <a:gd name="connsiteX23" fmla="*/ 230990 w 293980"/>
                <a:gd name="connsiteY23" fmla="*/ 101062 h 252374"/>
                <a:gd name="connsiteX24" fmla="*/ 66897 w 293980"/>
                <a:gd name="connsiteY24" fmla="*/ 101062 h 252374"/>
                <a:gd name="connsiteX25" fmla="*/ 95077 w 293980"/>
                <a:gd name="connsiteY25" fmla="*/ 63405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980" h="252374">
                  <a:moveTo>
                    <a:pt x="292650" y="166525"/>
                  </a:moveTo>
                  <a:lnTo>
                    <a:pt x="231489" y="166525"/>
                  </a:lnTo>
                  <a:cubicBezTo>
                    <a:pt x="227623" y="177560"/>
                    <a:pt x="218957" y="186538"/>
                    <a:pt x="205491" y="193458"/>
                  </a:cubicBezTo>
                  <a:cubicBezTo>
                    <a:pt x="192087" y="200441"/>
                    <a:pt x="175315" y="203870"/>
                    <a:pt x="155240" y="203870"/>
                  </a:cubicBezTo>
                  <a:cubicBezTo>
                    <a:pt x="137098" y="203870"/>
                    <a:pt x="121511" y="200939"/>
                    <a:pt x="108419" y="195141"/>
                  </a:cubicBezTo>
                  <a:cubicBezTo>
                    <a:pt x="95326" y="189343"/>
                    <a:pt x="84914" y="181363"/>
                    <a:pt x="77371" y="171325"/>
                  </a:cubicBezTo>
                  <a:cubicBezTo>
                    <a:pt x="69765" y="161288"/>
                    <a:pt x="65151" y="150128"/>
                    <a:pt x="63530" y="137846"/>
                  </a:cubicBezTo>
                  <a:lnTo>
                    <a:pt x="293648" y="137846"/>
                  </a:lnTo>
                  <a:cubicBezTo>
                    <a:pt x="295268" y="106424"/>
                    <a:pt x="290967" y="80613"/>
                    <a:pt x="280804" y="60413"/>
                  </a:cubicBezTo>
                  <a:cubicBezTo>
                    <a:pt x="270579" y="40213"/>
                    <a:pt x="254993" y="25063"/>
                    <a:pt x="233983" y="15025"/>
                  </a:cubicBezTo>
                  <a:cubicBezTo>
                    <a:pt x="212910" y="4988"/>
                    <a:pt x="186538" y="0"/>
                    <a:pt x="154867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8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7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3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173" y="197760"/>
                    <a:pt x="290094" y="183046"/>
                    <a:pt x="292650" y="166525"/>
                  </a:cubicBezTo>
                  <a:close/>
                  <a:moveTo>
                    <a:pt x="95077" y="63405"/>
                  </a:moveTo>
                  <a:cubicBezTo>
                    <a:pt x="109666" y="53180"/>
                    <a:pt x="128556" y="48131"/>
                    <a:pt x="151873" y="48131"/>
                  </a:cubicBezTo>
                  <a:cubicBezTo>
                    <a:pt x="175503" y="48131"/>
                    <a:pt x="194206" y="52931"/>
                    <a:pt x="207923" y="62470"/>
                  </a:cubicBezTo>
                  <a:cubicBezTo>
                    <a:pt x="221701" y="72009"/>
                    <a:pt x="229369" y="84914"/>
                    <a:pt x="230990" y="101062"/>
                  </a:cubicBezTo>
                  <a:lnTo>
                    <a:pt x="66897" y="101062"/>
                  </a:lnTo>
                  <a:cubicBezTo>
                    <a:pt x="71136" y="86099"/>
                    <a:pt x="80488" y="73568"/>
                    <a:pt x="95077" y="6340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3" name="Forma Livre: Forma 21">
              <a:extLst>
                <a:ext uri="{FF2B5EF4-FFF2-40B4-BE49-F238E27FC236}">
                  <a16:creationId xmlns:a16="http://schemas.microsoft.com/office/drawing/2014/main" id="{9E76A926-955D-673F-6473-7F2E070891FE}"/>
                </a:ext>
              </a:extLst>
            </p:cNvPr>
            <p:cNvSpPr/>
            <p:nvPr/>
          </p:nvSpPr>
          <p:spPr>
            <a:xfrm>
              <a:off x="-7270413" y="3403750"/>
              <a:ext cx="235774" cy="252375"/>
            </a:xfrm>
            <a:custGeom>
              <a:avLst/>
              <a:gdLst>
                <a:gd name="connsiteX0" fmla="*/ 184339 w 235774"/>
                <a:gd name="connsiteY0" fmla="*/ 243895 h 252375"/>
                <a:gd name="connsiteX1" fmla="*/ 222432 w 235774"/>
                <a:gd name="connsiteY1" fmla="*/ 219394 h 252375"/>
                <a:gd name="connsiteX2" fmla="*/ 235774 w 235774"/>
                <a:gd name="connsiteY2" fmla="*/ 180054 h 252375"/>
                <a:gd name="connsiteX3" fmla="*/ 227794 w 235774"/>
                <a:gd name="connsiteY3" fmla="*/ 148756 h 252375"/>
                <a:gd name="connsiteX4" fmla="*/ 206160 w 235774"/>
                <a:gd name="connsiteY4" fmla="*/ 128868 h 252375"/>
                <a:gd name="connsiteX5" fmla="*/ 175361 w 235774"/>
                <a:gd name="connsiteY5" fmla="*/ 116461 h 252375"/>
                <a:gd name="connsiteX6" fmla="*/ 139201 w 235774"/>
                <a:gd name="connsiteY6" fmla="*/ 107733 h 252375"/>
                <a:gd name="connsiteX7" fmla="*/ 102043 w 235774"/>
                <a:gd name="connsiteY7" fmla="*/ 100438 h 252375"/>
                <a:gd name="connsiteX8" fmla="*/ 79723 w 235774"/>
                <a:gd name="connsiteY8" fmla="*/ 91461 h 252375"/>
                <a:gd name="connsiteX9" fmla="*/ 72180 w 235774"/>
                <a:gd name="connsiteY9" fmla="*/ 75687 h 252375"/>
                <a:gd name="connsiteX10" fmla="*/ 84337 w 235774"/>
                <a:gd name="connsiteY10" fmla="*/ 55799 h 252375"/>
                <a:gd name="connsiteX11" fmla="*/ 120248 w 235774"/>
                <a:gd name="connsiteY11" fmla="*/ 48505 h 252375"/>
                <a:gd name="connsiteX12" fmla="*/ 156159 w 235774"/>
                <a:gd name="connsiteY12" fmla="*/ 56485 h 252375"/>
                <a:gd name="connsiteX13" fmla="*/ 171683 w 235774"/>
                <a:gd name="connsiteY13" fmla="*/ 82483 h 252375"/>
                <a:gd name="connsiteX14" fmla="*/ 227482 w 235774"/>
                <a:gd name="connsiteY14" fmla="*/ 82483 h 252375"/>
                <a:gd name="connsiteX15" fmla="*/ 215574 w 235774"/>
                <a:gd name="connsiteY15" fmla="*/ 39527 h 252375"/>
                <a:gd name="connsiteX16" fmla="*/ 179913 w 235774"/>
                <a:gd name="connsiteY16" fmla="*/ 10412 h 252375"/>
                <a:gd name="connsiteX17" fmla="*/ 120185 w 235774"/>
                <a:gd name="connsiteY17" fmla="*/ 0 h 252375"/>
                <a:gd name="connsiteX18" fmla="*/ 75733 w 235774"/>
                <a:gd name="connsiteY18" fmla="*/ 4863 h 252375"/>
                <a:gd name="connsiteX19" fmla="*/ 39822 w 235774"/>
                <a:gd name="connsiteY19" fmla="*/ 18953 h 252375"/>
                <a:gd name="connsiteX20" fmla="*/ 16006 w 235774"/>
                <a:gd name="connsiteY20" fmla="*/ 41772 h 252375"/>
                <a:gd name="connsiteX21" fmla="*/ 7527 w 235774"/>
                <a:gd name="connsiteY21" fmla="*/ 72819 h 252375"/>
                <a:gd name="connsiteX22" fmla="*/ 16006 w 235774"/>
                <a:gd name="connsiteY22" fmla="*/ 103182 h 252375"/>
                <a:gd name="connsiteX23" fmla="*/ 39074 w 235774"/>
                <a:gd name="connsiteY23" fmla="*/ 123569 h 252375"/>
                <a:gd name="connsiteX24" fmla="*/ 72553 w 235774"/>
                <a:gd name="connsiteY24" fmla="*/ 136412 h 252375"/>
                <a:gd name="connsiteX25" fmla="*/ 111894 w 235774"/>
                <a:gd name="connsiteY25" fmla="*/ 144642 h 252375"/>
                <a:gd name="connsiteX26" fmla="*/ 145373 w 235774"/>
                <a:gd name="connsiteY26" fmla="*/ 150938 h 252375"/>
                <a:gd name="connsiteX27" fmla="*/ 164763 w 235774"/>
                <a:gd name="connsiteY27" fmla="*/ 159916 h 252375"/>
                <a:gd name="connsiteX28" fmla="*/ 171059 w 235774"/>
                <a:gd name="connsiteY28" fmla="*/ 175689 h 252375"/>
                <a:gd name="connsiteX29" fmla="*/ 167194 w 235774"/>
                <a:gd name="connsiteY29" fmla="*/ 190465 h 252375"/>
                <a:gd name="connsiteX30" fmla="*/ 153104 w 235774"/>
                <a:gd name="connsiteY30" fmla="*/ 200440 h 252375"/>
                <a:gd name="connsiteX31" fmla="*/ 124488 w 235774"/>
                <a:gd name="connsiteY31" fmla="*/ 203807 h 252375"/>
                <a:gd name="connsiteX32" fmla="*/ 80534 w 235774"/>
                <a:gd name="connsiteY32" fmla="*/ 193395 h 252375"/>
                <a:gd name="connsiteX33" fmla="*/ 58463 w 235774"/>
                <a:gd name="connsiteY33" fmla="*/ 166462 h 252375"/>
                <a:gd name="connsiteX34" fmla="*/ 233 w 235774"/>
                <a:gd name="connsiteY34" fmla="*/ 166462 h 252375"/>
                <a:gd name="connsiteX35" fmla="*/ 2166 w 235774"/>
                <a:gd name="connsiteY35" fmla="*/ 183919 h 252375"/>
                <a:gd name="connsiteX36" fmla="*/ 13076 w 235774"/>
                <a:gd name="connsiteY36" fmla="*/ 206488 h 252375"/>
                <a:gd name="connsiteX37" fmla="*/ 35645 w 235774"/>
                <a:gd name="connsiteY37" fmla="*/ 228808 h 252375"/>
                <a:gd name="connsiteX38" fmla="*/ 72304 w 235774"/>
                <a:gd name="connsiteY38" fmla="*/ 245828 h 252375"/>
                <a:gd name="connsiteX39" fmla="*/ 124986 w 235774"/>
                <a:gd name="connsiteY39" fmla="*/ 252374 h 252375"/>
                <a:gd name="connsiteX40" fmla="*/ 184339 w 235774"/>
                <a:gd name="connsiteY40" fmla="*/ 243895 h 25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5774" h="252375">
                  <a:moveTo>
                    <a:pt x="184339" y="243895"/>
                  </a:moveTo>
                  <a:cubicBezTo>
                    <a:pt x="200861" y="238222"/>
                    <a:pt x="213516" y="230055"/>
                    <a:pt x="222432" y="219394"/>
                  </a:cubicBezTo>
                  <a:cubicBezTo>
                    <a:pt x="231348" y="208732"/>
                    <a:pt x="235774" y="195578"/>
                    <a:pt x="235774" y="180054"/>
                  </a:cubicBezTo>
                  <a:cubicBezTo>
                    <a:pt x="235774" y="167460"/>
                    <a:pt x="233093" y="156986"/>
                    <a:pt x="227794" y="148756"/>
                  </a:cubicBezTo>
                  <a:cubicBezTo>
                    <a:pt x="222494" y="140527"/>
                    <a:pt x="215262" y="133856"/>
                    <a:pt x="206160" y="128868"/>
                  </a:cubicBezTo>
                  <a:cubicBezTo>
                    <a:pt x="197119" y="123818"/>
                    <a:pt x="186833" y="119703"/>
                    <a:pt x="175361" y="116461"/>
                  </a:cubicBezTo>
                  <a:cubicBezTo>
                    <a:pt x="163890" y="113219"/>
                    <a:pt x="151795" y="110352"/>
                    <a:pt x="139201" y="107733"/>
                  </a:cubicBezTo>
                  <a:cubicBezTo>
                    <a:pt x="124300" y="105177"/>
                    <a:pt x="111956" y="102745"/>
                    <a:pt x="102043" y="100438"/>
                  </a:cubicBezTo>
                  <a:cubicBezTo>
                    <a:pt x="92192" y="98194"/>
                    <a:pt x="84711" y="95201"/>
                    <a:pt x="79723" y="91461"/>
                  </a:cubicBezTo>
                  <a:cubicBezTo>
                    <a:pt x="74674" y="87720"/>
                    <a:pt x="72180" y="82483"/>
                    <a:pt x="72180" y="75687"/>
                  </a:cubicBezTo>
                  <a:cubicBezTo>
                    <a:pt x="72180" y="67271"/>
                    <a:pt x="76232" y="60662"/>
                    <a:pt x="84337" y="55799"/>
                  </a:cubicBezTo>
                  <a:cubicBezTo>
                    <a:pt x="92442" y="50936"/>
                    <a:pt x="104412" y="48505"/>
                    <a:pt x="120248" y="48505"/>
                  </a:cubicBezTo>
                  <a:cubicBezTo>
                    <a:pt x="136457" y="48505"/>
                    <a:pt x="148428" y="51185"/>
                    <a:pt x="156159" y="56485"/>
                  </a:cubicBezTo>
                  <a:cubicBezTo>
                    <a:pt x="163952" y="61847"/>
                    <a:pt x="169126" y="70513"/>
                    <a:pt x="171683" y="82483"/>
                  </a:cubicBezTo>
                  <a:lnTo>
                    <a:pt x="227482" y="82483"/>
                  </a:lnTo>
                  <a:cubicBezTo>
                    <a:pt x="227482" y="66273"/>
                    <a:pt x="223492" y="51996"/>
                    <a:pt x="215574" y="39527"/>
                  </a:cubicBezTo>
                  <a:cubicBezTo>
                    <a:pt x="207656" y="27058"/>
                    <a:pt x="195748" y="17332"/>
                    <a:pt x="179913" y="10412"/>
                  </a:cubicBezTo>
                  <a:cubicBezTo>
                    <a:pt x="164077" y="3491"/>
                    <a:pt x="144126" y="0"/>
                    <a:pt x="120185" y="0"/>
                  </a:cubicBezTo>
                  <a:cubicBezTo>
                    <a:pt x="104350" y="0"/>
                    <a:pt x="89512" y="1621"/>
                    <a:pt x="75733" y="4863"/>
                  </a:cubicBezTo>
                  <a:cubicBezTo>
                    <a:pt x="61955" y="8105"/>
                    <a:pt x="49984" y="12781"/>
                    <a:pt x="39822" y="18953"/>
                  </a:cubicBezTo>
                  <a:cubicBezTo>
                    <a:pt x="29597" y="25125"/>
                    <a:pt x="21680" y="32731"/>
                    <a:pt x="16006" y="41772"/>
                  </a:cubicBezTo>
                  <a:cubicBezTo>
                    <a:pt x="10333" y="50811"/>
                    <a:pt x="7527" y="61223"/>
                    <a:pt x="7527" y="72819"/>
                  </a:cubicBezTo>
                  <a:cubicBezTo>
                    <a:pt x="7527" y="84790"/>
                    <a:pt x="10333" y="94890"/>
                    <a:pt x="16006" y="103182"/>
                  </a:cubicBezTo>
                  <a:cubicBezTo>
                    <a:pt x="21680" y="111411"/>
                    <a:pt x="29348" y="118207"/>
                    <a:pt x="39074" y="123569"/>
                  </a:cubicBezTo>
                  <a:cubicBezTo>
                    <a:pt x="48800" y="128930"/>
                    <a:pt x="59959" y="133232"/>
                    <a:pt x="72553" y="136412"/>
                  </a:cubicBezTo>
                  <a:cubicBezTo>
                    <a:pt x="85210" y="139654"/>
                    <a:pt x="98302" y="142397"/>
                    <a:pt x="111894" y="144642"/>
                  </a:cubicBezTo>
                  <a:cubicBezTo>
                    <a:pt x="125485" y="146574"/>
                    <a:pt x="136645" y="148694"/>
                    <a:pt x="145373" y="150938"/>
                  </a:cubicBezTo>
                  <a:cubicBezTo>
                    <a:pt x="154102" y="153183"/>
                    <a:pt x="160585" y="156175"/>
                    <a:pt x="164763" y="159916"/>
                  </a:cubicBezTo>
                  <a:cubicBezTo>
                    <a:pt x="168940" y="163657"/>
                    <a:pt x="171059" y="168894"/>
                    <a:pt x="171059" y="175689"/>
                  </a:cubicBezTo>
                  <a:cubicBezTo>
                    <a:pt x="171059" y="181176"/>
                    <a:pt x="169750" y="186101"/>
                    <a:pt x="167194" y="190465"/>
                  </a:cubicBezTo>
                  <a:cubicBezTo>
                    <a:pt x="164575" y="194830"/>
                    <a:pt x="159899" y="198134"/>
                    <a:pt x="153104" y="200440"/>
                  </a:cubicBezTo>
                  <a:cubicBezTo>
                    <a:pt x="146309" y="202747"/>
                    <a:pt x="136769" y="203807"/>
                    <a:pt x="124488" y="203807"/>
                  </a:cubicBezTo>
                  <a:cubicBezTo>
                    <a:pt x="106345" y="203807"/>
                    <a:pt x="91694" y="200316"/>
                    <a:pt x="80534" y="193395"/>
                  </a:cubicBezTo>
                  <a:cubicBezTo>
                    <a:pt x="69374" y="186413"/>
                    <a:pt x="62017" y="177435"/>
                    <a:pt x="58463" y="166462"/>
                  </a:cubicBezTo>
                  <a:lnTo>
                    <a:pt x="233" y="166462"/>
                  </a:lnTo>
                  <a:cubicBezTo>
                    <a:pt x="-391" y="171014"/>
                    <a:pt x="233" y="176812"/>
                    <a:pt x="2166" y="183919"/>
                  </a:cubicBezTo>
                  <a:cubicBezTo>
                    <a:pt x="4098" y="191027"/>
                    <a:pt x="7776" y="198570"/>
                    <a:pt x="13076" y="206488"/>
                  </a:cubicBezTo>
                  <a:cubicBezTo>
                    <a:pt x="18376" y="214406"/>
                    <a:pt x="25919" y="221887"/>
                    <a:pt x="35645" y="228808"/>
                  </a:cubicBezTo>
                  <a:cubicBezTo>
                    <a:pt x="45371" y="235791"/>
                    <a:pt x="57591" y="241401"/>
                    <a:pt x="72304" y="245828"/>
                  </a:cubicBezTo>
                  <a:cubicBezTo>
                    <a:pt x="87018" y="250192"/>
                    <a:pt x="104599" y="252374"/>
                    <a:pt x="124986" y="252374"/>
                  </a:cubicBezTo>
                  <a:cubicBezTo>
                    <a:pt x="148054" y="252437"/>
                    <a:pt x="167817" y="249569"/>
                    <a:pt x="184339" y="24389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4" name="Forma Livre: Forma 22">
              <a:extLst>
                <a:ext uri="{FF2B5EF4-FFF2-40B4-BE49-F238E27FC236}">
                  <a16:creationId xmlns:a16="http://schemas.microsoft.com/office/drawing/2014/main" id="{6DB010EC-9EBA-4671-C9DC-2A26A3CEF420}"/>
                </a:ext>
              </a:extLst>
            </p:cNvPr>
            <p:cNvSpPr/>
            <p:nvPr/>
          </p:nvSpPr>
          <p:spPr>
            <a:xfrm>
              <a:off x="-6970548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5" name="Forma Livre: Forma 23">
              <a:extLst>
                <a:ext uri="{FF2B5EF4-FFF2-40B4-BE49-F238E27FC236}">
                  <a16:creationId xmlns:a16="http://schemas.microsoft.com/office/drawing/2014/main" id="{62C0704E-0D04-89C1-0A1A-B58A01400B51}"/>
                </a:ext>
              </a:extLst>
            </p:cNvPr>
            <p:cNvSpPr/>
            <p:nvPr/>
          </p:nvSpPr>
          <p:spPr>
            <a:xfrm>
              <a:off x="-6975411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6" name="Forma Livre: Forma 24">
              <a:extLst>
                <a:ext uri="{FF2B5EF4-FFF2-40B4-BE49-F238E27FC236}">
                  <a16:creationId xmlns:a16="http://schemas.microsoft.com/office/drawing/2014/main" id="{02AF8B9C-1524-C74C-1828-A35BD09E9489}"/>
                </a:ext>
              </a:extLst>
            </p:cNvPr>
            <p:cNvSpPr/>
            <p:nvPr/>
          </p:nvSpPr>
          <p:spPr>
            <a:xfrm>
              <a:off x="-6827340" y="3311977"/>
              <a:ext cx="63093" cy="338411"/>
            </a:xfrm>
            <a:custGeom>
              <a:avLst/>
              <a:gdLst>
                <a:gd name="connsiteX0" fmla="*/ 0 w 63093"/>
                <a:gd name="connsiteY0" fmla="*/ 0 h 338411"/>
                <a:gd name="connsiteX1" fmla="*/ 63094 w 63093"/>
                <a:gd name="connsiteY1" fmla="*/ 0 h 338411"/>
                <a:gd name="connsiteX2" fmla="*/ 63094 w 63093"/>
                <a:gd name="connsiteY2" fmla="*/ 338411 h 338411"/>
                <a:gd name="connsiteX3" fmla="*/ 0 w 63093"/>
                <a:gd name="connsiteY3" fmla="*/ 338411 h 33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338411">
                  <a:moveTo>
                    <a:pt x="0" y="0"/>
                  </a:moveTo>
                  <a:lnTo>
                    <a:pt x="63094" y="0"/>
                  </a:lnTo>
                  <a:lnTo>
                    <a:pt x="63094" y="338411"/>
                  </a:lnTo>
                  <a:lnTo>
                    <a:pt x="0" y="338411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7" name="Forma Livre: Forma 25">
              <a:extLst>
                <a:ext uri="{FF2B5EF4-FFF2-40B4-BE49-F238E27FC236}">
                  <a16:creationId xmlns:a16="http://schemas.microsoft.com/office/drawing/2014/main" id="{1DF6A7BE-DEFC-83DA-A456-A718223BFBF6}"/>
                </a:ext>
              </a:extLst>
            </p:cNvPr>
            <p:cNvSpPr/>
            <p:nvPr/>
          </p:nvSpPr>
          <p:spPr>
            <a:xfrm>
              <a:off x="-6689432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8" name="Forma Livre: Forma 26">
              <a:extLst>
                <a:ext uri="{FF2B5EF4-FFF2-40B4-BE49-F238E27FC236}">
                  <a16:creationId xmlns:a16="http://schemas.microsoft.com/office/drawing/2014/main" id="{1BF99DD3-3651-3F23-EF4E-852C194D9C2A}"/>
                </a:ext>
              </a:extLst>
            </p:cNvPr>
            <p:cNvSpPr/>
            <p:nvPr/>
          </p:nvSpPr>
          <p:spPr>
            <a:xfrm>
              <a:off x="-6684632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9" name="Forma Livre: Forma 27">
              <a:extLst>
                <a:ext uri="{FF2B5EF4-FFF2-40B4-BE49-F238E27FC236}">
                  <a16:creationId xmlns:a16="http://schemas.microsoft.com/office/drawing/2014/main" id="{C94495D5-9913-B72B-4905-05EFEBCC1AB7}"/>
                </a:ext>
              </a:extLst>
            </p:cNvPr>
            <p:cNvSpPr/>
            <p:nvPr/>
          </p:nvSpPr>
          <p:spPr>
            <a:xfrm>
              <a:off x="-6516611" y="3281864"/>
              <a:ext cx="223820" cy="76684"/>
            </a:xfrm>
            <a:custGeom>
              <a:avLst/>
              <a:gdLst>
                <a:gd name="connsiteX0" fmla="*/ 79117 w 223820"/>
                <a:gd name="connsiteY0" fmla="*/ 0 h 76684"/>
                <a:gd name="connsiteX1" fmla="*/ 0 w 223820"/>
                <a:gd name="connsiteY1" fmla="*/ 76685 h 76684"/>
                <a:gd name="connsiteX2" fmla="*/ 68455 w 223820"/>
                <a:gd name="connsiteY2" fmla="*/ 76685 h 76684"/>
                <a:gd name="connsiteX3" fmla="*/ 112222 w 223820"/>
                <a:gd name="connsiteY3" fmla="*/ 32918 h 76684"/>
                <a:gd name="connsiteX4" fmla="*/ 155365 w 223820"/>
                <a:gd name="connsiteY4" fmla="*/ 76685 h 76684"/>
                <a:gd name="connsiteX5" fmla="*/ 223820 w 223820"/>
                <a:gd name="connsiteY5" fmla="*/ 76685 h 76684"/>
                <a:gd name="connsiteX6" fmla="*/ 145140 w 223820"/>
                <a:gd name="connsiteY6" fmla="*/ 0 h 7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820" h="76684">
                  <a:moveTo>
                    <a:pt x="79117" y="0"/>
                  </a:moveTo>
                  <a:lnTo>
                    <a:pt x="0" y="76685"/>
                  </a:lnTo>
                  <a:lnTo>
                    <a:pt x="68455" y="76685"/>
                  </a:lnTo>
                  <a:lnTo>
                    <a:pt x="112222" y="32918"/>
                  </a:lnTo>
                  <a:lnTo>
                    <a:pt x="155365" y="76685"/>
                  </a:lnTo>
                  <a:lnTo>
                    <a:pt x="223820" y="76685"/>
                  </a:lnTo>
                  <a:lnTo>
                    <a:pt x="145140" y="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0" name="Forma Livre: Forma 28">
              <a:extLst>
                <a:ext uri="{FF2B5EF4-FFF2-40B4-BE49-F238E27FC236}">
                  <a16:creationId xmlns:a16="http://schemas.microsoft.com/office/drawing/2014/main" id="{C58FFDD6-EACF-3423-28A0-62619CBEC1A3}"/>
                </a:ext>
              </a:extLst>
            </p:cNvPr>
            <p:cNvSpPr/>
            <p:nvPr/>
          </p:nvSpPr>
          <p:spPr>
            <a:xfrm>
              <a:off x="-6557883" y="3403750"/>
              <a:ext cx="294042" cy="252374"/>
            </a:xfrm>
            <a:custGeom>
              <a:avLst/>
              <a:gdLst>
                <a:gd name="connsiteX0" fmla="*/ 233983 w 294042"/>
                <a:gd name="connsiteY0" fmla="*/ 15025 h 252374"/>
                <a:gd name="connsiteX1" fmla="*/ 154866 w 294042"/>
                <a:gd name="connsiteY1" fmla="*/ 0 h 252374"/>
                <a:gd name="connsiteX2" fmla="*/ 73568 w 294042"/>
                <a:gd name="connsiteY2" fmla="*/ 15025 h 252374"/>
                <a:gd name="connsiteX3" fmla="*/ 19452 w 294042"/>
                <a:gd name="connsiteY3" fmla="*/ 58480 h 252374"/>
                <a:gd name="connsiteX4" fmla="*/ 0 w 294042"/>
                <a:gd name="connsiteY4" fmla="*/ 126686 h 252374"/>
                <a:gd name="connsiteX5" fmla="*/ 19889 w 294042"/>
                <a:gd name="connsiteY5" fmla="*/ 194642 h 252374"/>
                <a:gd name="connsiteX6" fmla="*/ 75251 w 294042"/>
                <a:gd name="connsiteY6" fmla="*/ 237598 h 252374"/>
                <a:gd name="connsiteX7" fmla="*/ 156799 w 294042"/>
                <a:gd name="connsiteY7" fmla="*/ 252374 h 252374"/>
                <a:gd name="connsiteX8" fmla="*/ 226688 w 294042"/>
                <a:gd name="connsiteY8" fmla="*/ 241215 h 252374"/>
                <a:gd name="connsiteX9" fmla="*/ 272076 w 294042"/>
                <a:gd name="connsiteY9" fmla="*/ 210603 h 252374"/>
                <a:gd name="connsiteX10" fmla="*/ 292712 w 294042"/>
                <a:gd name="connsiteY10" fmla="*/ 166400 h 252374"/>
                <a:gd name="connsiteX11" fmla="*/ 231551 w 294042"/>
                <a:gd name="connsiteY11" fmla="*/ 166400 h 252374"/>
                <a:gd name="connsiteX12" fmla="*/ 205553 w 294042"/>
                <a:gd name="connsiteY12" fmla="*/ 193333 h 252374"/>
                <a:gd name="connsiteX13" fmla="*/ 155303 w 294042"/>
                <a:gd name="connsiteY13" fmla="*/ 203745 h 252374"/>
                <a:gd name="connsiteX14" fmla="*/ 108481 w 294042"/>
                <a:gd name="connsiteY14" fmla="*/ 195016 h 252374"/>
                <a:gd name="connsiteX15" fmla="*/ 77433 w 294042"/>
                <a:gd name="connsiteY15" fmla="*/ 171200 h 252374"/>
                <a:gd name="connsiteX16" fmla="*/ 63593 w 294042"/>
                <a:gd name="connsiteY16" fmla="*/ 137721 h 252374"/>
                <a:gd name="connsiteX17" fmla="*/ 293709 w 294042"/>
                <a:gd name="connsiteY17" fmla="*/ 137721 h 252374"/>
                <a:gd name="connsiteX18" fmla="*/ 280866 w 294042"/>
                <a:gd name="connsiteY18" fmla="*/ 60288 h 252374"/>
                <a:gd name="connsiteX19" fmla="*/ 233983 w 294042"/>
                <a:gd name="connsiteY19" fmla="*/ 15025 h 252374"/>
                <a:gd name="connsiteX20" fmla="*/ 66959 w 294042"/>
                <a:gd name="connsiteY20" fmla="*/ 100937 h 252374"/>
                <a:gd name="connsiteX21" fmla="*/ 95139 w 294042"/>
                <a:gd name="connsiteY21" fmla="*/ 63280 h 252374"/>
                <a:gd name="connsiteX22" fmla="*/ 151936 w 294042"/>
                <a:gd name="connsiteY22" fmla="*/ 48006 h 252374"/>
                <a:gd name="connsiteX23" fmla="*/ 207984 w 294042"/>
                <a:gd name="connsiteY23" fmla="*/ 62345 h 252374"/>
                <a:gd name="connsiteX24" fmla="*/ 231053 w 294042"/>
                <a:gd name="connsiteY24" fmla="*/ 100937 h 252374"/>
                <a:gd name="connsiteX25" fmla="*/ 66959 w 294042"/>
                <a:gd name="connsiteY25" fmla="*/ 100937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4042" h="252374">
                  <a:moveTo>
                    <a:pt x="233983" y="15025"/>
                  </a:moveTo>
                  <a:cubicBezTo>
                    <a:pt x="212910" y="4988"/>
                    <a:pt x="186538" y="0"/>
                    <a:pt x="154866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7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6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2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235" y="197697"/>
                    <a:pt x="290094" y="182921"/>
                    <a:pt x="292712" y="166400"/>
                  </a:cubicBezTo>
                  <a:lnTo>
                    <a:pt x="231551" y="166400"/>
                  </a:lnTo>
                  <a:cubicBezTo>
                    <a:pt x="227686" y="177435"/>
                    <a:pt x="219020" y="186413"/>
                    <a:pt x="205553" y="193333"/>
                  </a:cubicBezTo>
                  <a:cubicBezTo>
                    <a:pt x="192149" y="200316"/>
                    <a:pt x="175378" y="203745"/>
                    <a:pt x="155303" y="203745"/>
                  </a:cubicBezTo>
                  <a:cubicBezTo>
                    <a:pt x="137160" y="203745"/>
                    <a:pt x="121574" y="200814"/>
                    <a:pt x="108481" y="195016"/>
                  </a:cubicBezTo>
                  <a:cubicBezTo>
                    <a:pt x="95389" y="189218"/>
                    <a:pt x="85039" y="181238"/>
                    <a:pt x="77433" y="171200"/>
                  </a:cubicBezTo>
                  <a:cubicBezTo>
                    <a:pt x="69827" y="161163"/>
                    <a:pt x="65213" y="150003"/>
                    <a:pt x="63593" y="137721"/>
                  </a:cubicBezTo>
                  <a:lnTo>
                    <a:pt x="293709" y="137721"/>
                  </a:lnTo>
                  <a:cubicBezTo>
                    <a:pt x="295330" y="106299"/>
                    <a:pt x="291029" y="80488"/>
                    <a:pt x="280866" y="60288"/>
                  </a:cubicBezTo>
                  <a:cubicBezTo>
                    <a:pt x="270642" y="40150"/>
                    <a:pt x="255055" y="25063"/>
                    <a:pt x="233983" y="15025"/>
                  </a:cubicBezTo>
                  <a:close/>
                  <a:moveTo>
                    <a:pt x="66959" y="100937"/>
                  </a:moveTo>
                  <a:cubicBezTo>
                    <a:pt x="71136" y="86037"/>
                    <a:pt x="80551" y="73505"/>
                    <a:pt x="95139" y="63280"/>
                  </a:cubicBezTo>
                  <a:cubicBezTo>
                    <a:pt x="109728" y="53056"/>
                    <a:pt x="128619" y="48006"/>
                    <a:pt x="151936" y="48006"/>
                  </a:cubicBezTo>
                  <a:cubicBezTo>
                    <a:pt x="175565" y="48006"/>
                    <a:pt x="194269" y="52806"/>
                    <a:pt x="207984" y="62345"/>
                  </a:cubicBezTo>
                  <a:cubicBezTo>
                    <a:pt x="221763" y="71884"/>
                    <a:pt x="229432" y="84790"/>
                    <a:pt x="231053" y="100937"/>
                  </a:cubicBezTo>
                  <a:lnTo>
                    <a:pt x="66959" y="10093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1" name="Forma Livre: Forma 29">
              <a:extLst>
                <a:ext uri="{FF2B5EF4-FFF2-40B4-BE49-F238E27FC236}">
                  <a16:creationId xmlns:a16="http://schemas.microsoft.com/office/drawing/2014/main" id="{685933E1-DFB9-2604-97C3-FC8E97150764}"/>
                </a:ext>
              </a:extLst>
            </p:cNvPr>
            <p:cNvSpPr/>
            <p:nvPr/>
          </p:nvSpPr>
          <p:spPr>
            <a:xfrm>
              <a:off x="-6205008" y="3403750"/>
              <a:ext cx="279245" cy="246576"/>
            </a:xfrm>
            <a:custGeom>
              <a:avLst/>
              <a:gdLst>
                <a:gd name="connsiteX0" fmla="*/ 279245 w 279245"/>
                <a:gd name="connsiteY0" fmla="*/ 246576 h 246576"/>
                <a:gd name="connsiteX1" fmla="*/ 279245 w 279245"/>
                <a:gd name="connsiteY1" fmla="*/ 99005 h 246576"/>
                <a:gd name="connsiteX2" fmla="*/ 271452 w 279245"/>
                <a:gd name="connsiteY2" fmla="*/ 54552 h 246576"/>
                <a:gd name="connsiteX3" fmla="*/ 249631 w 279245"/>
                <a:gd name="connsiteY3" fmla="*/ 23754 h 246576"/>
                <a:gd name="connsiteX4" fmla="*/ 216588 w 279245"/>
                <a:gd name="connsiteY4" fmla="*/ 5798 h 246576"/>
                <a:gd name="connsiteX5" fmla="*/ 175315 w 279245"/>
                <a:gd name="connsiteY5" fmla="*/ 0 h 246576"/>
                <a:gd name="connsiteX6" fmla="*/ 129180 w 279245"/>
                <a:gd name="connsiteY6" fmla="*/ 7731 h 246576"/>
                <a:gd name="connsiteX7" fmla="*/ 93955 w 279245"/>
                <a:gd name="connsiteY7" fmla="*/ 28866 h 246576"/>
                <a:gd name="connsiteX8" fmla="*/ 70388 w 279245"/>
                <a:gd name="connsiteY8" fmla="*/ 58230 h 246576"/>
                <a:gd name="connsiteX9" fmla="*/ 63094 w 279245"/>
                <a:gd name="connsiteY9" fmla="*/ 74939 h 246576"/>
                <a:gd name="connsiteX10" fmla="*/ 63094 w 279245"/>
                <a:gd name="connsiteY10" fmla="*/ 5299 h 246576"/>
                <a:gd name="connsiteX11" fmla="*/ 0 w 279245"/>
                <a:gd name="connsiteY11" fmla="*/ 5299 h 246576"/>
                <a:gd name="connsiteX12" fmla="*/ 0 w 279245"/>
                <a:gd name="connsiteY12" fmla="*/ 246576 h 246576"/>
                <a:gd name="connsiteX13" fmla="*/ 63094 w 279245"/>
                <a:gd name="connsiteY13" fmla="*/ 246576 h 246576"/>
                <a:gd name="connsiteX14" fmla="*/ 63094 w 279245"/>
                <a:gd name="connsiteY14" fmla="*/ 103431 h 246576"/>
                <a:gd name="connsiteX15" fmla="*/ 74253 w 279245"/>
                <a:gd name="connsiteY15" fmla="*/ 85164 h 246576"/>
                <a:gd name="connsiteX16" fmla="*/ 107296 w 279245"/>
                <a:gd name="connsiteY16" fmla="*/ 60662 h 246576"/>
                <a:gd name="connsiteX17" fmla="*/ 152933 w 279245"/>
                <a:gd name="connsiteY17" fmla="*/ 50936 h 246576"/>
                <a:gd name="connsiteX18" fmla="*/ 201251 w 279245"/>
                <a:gd name="connsiteY18" fmla="*/ 65276 h 246576"/>
                <a:gd name="connsiteX19" fmla="*/ 216089 w 279245"/>
                <a:gd name="connsiteY19" fmla="*/ 110164 h 246576"/>
                <a:gd name="connsiteX20" fmla="*/ 216089 w 279245"/>
                <a:gd name="connsiteY20" fmla="*/ 246576 h 246576"/>
                <a:gd name="connsiteX21" fmla="*/ 279245 w 279245"/>
                <a:gd name="connsiteY21" fmla="*/ 246576 h 24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245" h="246576">
                  <a:moveTo>
                    <a:pt x="279245" y="246576"/>
                  </a:moveTo>
                  <a:lnTo>
                    <a:pt x="279245" y="99005"/>
                  </a:lnTo>
                  <a:cubicBezTo>
                    <a:pt x="279245" y="81860"/>
                    <a:pt x="276627" y="67021"/>
                    <a:pt x="271452" y="54552"/>
                  </a:cubicBezTo>
                  <a:cubicBezTo>
                    <a:pt x="266277" y="42083"/>
                    <a:pt x="258983" y="31796"/>
                    <a:pt x="249631" y="23754"/>
                  </a:cubicBezTo>
                  <a:cubicBezTo>
                    <a:pt x="240217" y="15649"/>
                    <a:pt x="229244" y="9663"/>
                    <a:pt x="216588" y="5798"/>
                  </a:cubicBezTo>
                  <a:cubicBezTo>
                    <a:pt x="203932" y="1933"/>
                    <a:pt x="190216" y="0"/>
                    <a:pt x="175315" y="0"/>
                  </a:cubicBezTo>
                  <a:cubicBezTo>
                    <a:pt x="158170" y="0"/>
                    <a:pt x="142771" y="2618"/>
                    <a:pt x="129180" y="7731"/>
                  </a:cubicBezTo>
                  <a:cubicBezTo>
                    <a:pt x="115588" y="12906"/>
                    <a:pt x="103867" y="19951"/>
                    <a:pt x="93955" y="28866"/>
                  </a:cubicBezTo>
                  <a:cubicBezTo>
                    <a:pt x="84104" y="37781"/>
                    <a:pt x="76248" y="47570"/>
                    <a:pt x="70388" y="58230"/>
                  </a:cubicBezTo>
                  <a:cubicBezTo>
                    <a:pt x="67395" y="63717"/>
                    <a:pt x="64964" y="69266"/>
                    <a:pt x="63094" y="74939"/>
                  </a:cubicBezTo>
                  <a:lnTo>
                    <a:pt x="63094" y="5299"/>
                  </a:lnTo>
                  <a:lnTo>
                    <a:pt x="0" y="5299"/>
                  </a:lnTo>
                  <a:lnTo>
                    <a:pt x="0" y="246576"/>
                  </a:lnTo>
                  <a:lnTo>
                    <a:pt x="63094" y="246576"/>
                  </a:lnTo>
                  <a:lnTo>
                    <a:pt x="63094" y="103431"/>
                  </a:lnTo>
                  <a:cubicBezTo>
                    <a:pt x="65587" y="97196"/>
                    <a:pt x="69203" y="91087"/>
                    <a:pt x="74253" y="85164"/>
                  </a:cubicBezTo>
                  <a:cubicBezTo>
                    <a:pt x="82670" y="75313"/>
                    <a:pt x="93643" y="67146"/>
                    <a:pt x="107296" y="60662"/>
                  </a:cubicBezTo>
                  <a:cubicBezTo>
                    <a:pt x="120888" y="54178"/>
                    <a:pt x="136100" y="50936"/>
                    <a:pt x="152933" y="50936"/>
                  </a:cubicBezTo>
                  <a:cubicBezTo>
                    <a:pt x="175253" y="50936"/>
                    <a:pt x="191338" y="55737"/>
                    <a:pt x="201251" y="65276"/>
                  </a:cubicBezTo>
                  <a:cubicBezTo>
                    <a:pt x="211102" y="74815"/>
                    <a:pt x="216089" y="89777"/>
                    <a:pt x="216089" y="110164"/>
                  </a:cubicBezTo>
                  <a:lnTo>
                    <a:pt x="216089" y="246576"/>
                  </a:lnTo>
                  <a:lnTo>
                    <a:pt x="279245" y="246576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2" name="Forma Livre: Forma 30">
              <a:extLst>
                <a:ext uri="{FF2B5EF4-FFF2-40B4-BE49-F238E27FC236}">
                  <a16:creationId xmlns:a16="http://schemas.microsoft.com/office/drawing/2014/main" id="{85DCD94A-4CD8-6F95-0A87-09338E992123}"/>
                </a:ext>
              </a:extLst>
            </p:cNvPr>
            <p:cNvSpPr/>
            <p:nvPr/>
          </p:nvSpPr>
          <p:spPr>
            <a:xfrm>
              <a:off x="-5868031" y="3403750"/>
              <a:ext cx="298136" cy="252499"/>
            </a:xfrm>
            <a:custGeom>
              <a:avLst/>
              <a:gdLst>
                <a:gd name="connsiteX0" fmla="*/ 229182 w 298136"/>
                <a:gd name="connsiteY0" fmla="*/ 240529 h 252499"/>
                <a:gd name="connsiteX1" fmla="*/ 277998 w 298136"/>
                <a:gd name="connsiteY1" fmla="*/ 205802 h 252499"/>
                <a:gd name="connsiteX2" fmla="*/ 298136 w 298136"/>
                <a:gd name="connsiteY2" fmla="*/ 151437 h 252499"/>
                <a:gd name="connsiteX3" fmla="*/ 240342 w 298136"/>
                <a:gd name="connsiteY3" fmla="*/ 151437 h 252499"/>
                <a:gd name="connsiteX4" fmla="*/ 210977 w 298136"/>
                <a:gd name="connsiteY4" fmla="*/ 190278 h 252499"/>
                <a:gd name="connsiteX5" fmla="*/ 155365 w 298136"/>
                <a:gd name="connsiteY5" fmla="*/ 203870 h 252499"/>
                <a:gd name="connsiteX6" fmla="*/ 109229 w 298136"/>
                <a:gd name="connsiteY6" fmla="*/ 195390 h 252499"/>
                <a:gd name="connsiteX7" fmla="*/ 76186 w 298136"/>
                <a:gd name="connsiteY7" fmla="*/ 169642 h 252499"/>
                <a:gd name="connsiteX8" fmla="*/ 64029 w 298136"/>
                <a:gd name="connsiteY8" fmla="*/ 126686 h 252499"/>
                <a:gd name="connsiteX9" fmla="*/ 76436 w 298136"/>
                <a:gd name="connsiteY9" fmla="*/ 83231 h 252499"/>
                <a:gd name="connsiteX10" fmla="*/ 109479 w 298136"/>
                <a:gd name="connsiteY10" fmla="*/ 57233 h 252499"/>
                <a:gd name="connsiteX11" fmla="*/ 155365 w 298136"/>
                <a:gd name="connsiteY11" fmla="*/ 48505 h 252499"/>
                <a:gd name="connsiteX12" fmla="*/ 209231 w 298136"/>
                <a:gd name="connsiteY12" fmla="*/ 62096 h 252499"/>
                <a:gd name="connsiteX13" fmla="*/ 239843 w 298136"/>
                <a:gd name="connsiteY13" fmla="*/ 100002 h 252499"/>
                <a:gd name="connsiteX14" fmla="*/ 297637 w 298136"/>
                <a:gd name="connsiteY14" fmla="*/ 100002 h 252499"/>
                <a:gd name="connsiteX15" fmla="*/ 277001 w 298136"/>
                <a:gd name="connsiteY15" fmla="*/ 46135 h 252499"/>
                <a:gd name="connsiteX16" fmla="*/ 228683 w 298136"/>
                <a:gd name="connsiteY16" fmla="*/ 11908 h 252499"/>
                <a:gd name="connsiteX17" fmla="*/ 155365 w 298136"/>
                <a:gd name="connsiteY17" fmla="*/ 0 h 252499"/>
                <a:gd name="connsiteX18" fmla="*/ 75500 w 298136"/>
                <a:gd name="connsiteY18" fmla="*/ 14589 h 252499"/>
                <a:gd name="connsiteX19" fmla="*/ 20137 w 298136"/>
                <a:gd name="connsiteY19" fmla="*/ 57295 h 252499"/>
                <a:gd name="connsiteX20" fmla="*/ 0 w 298136"/>
                <a:gd name="connsiteY20" fmla="*/ 126748 h 252499"/>
                <a:gd name="connsiteX21" fmla="*/ 20137 w 298136"/>
                <a:gd name="connsiteY21" fmla="*/ 195952 h 252499"/>
                <a:gd name="connsiteX22" fmla="*/ 75500 w 298136"/>
                <a:gd name="connsiteY22" fmla="*/ 238160 h 252499"/>
                <a:gd name="connsiteX23" fmla="*/ 155365 w 298136"/>
                <a:gd name="connsiteY23" fmla="*/ 252499 h 252499"/>
                <a:gd name="connsiteX24" fmla="*/ 229182 w 298136"/>
                <a:gd name="connsiteY24" fmla="*/ 240529 h 25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8136" h="252499">
                  <a:moveTo>
                    <a:pt x="229182" y="240529"/>
                  </a:moveTo>
                  <a:cubicBezTo>
                    <a:pt x="249881" y="232611"/>
                    <a:pt x="266153" y="221015"/>
                    <a:pt x="277998" y="205802"/>
                  </a:cubicBezTo>
                  <a:cubicBezTo>
                    <a:pt x="289782" y="190590"/>
                    <a:pt x="296515" y="172447"/>
                    <a:pt x="298136" y="151437"/>
                  </a:cubicBezTo>
                  <a:lnTo>
                    <a:pt x="240342" y="151437"/>
                  </a:lnTo>
                  <a:cubicBezTo>
                    <a:pt x="235167" y="168270"/>
                    <a:pt x="225379" y="181238"/>
                    <a:pt x="210977" y="190278"/>
                  </a:cubicBezTo>
                  <a:cubicBezTo>
                    <a:pt x="196575" y="199318"/>
                    <a:pt x="178059" y="203870"/>
                    <a:pt x="155365" y="203870"/>
                  </a:cubicBezTo>
                  <a:cubicBezTo>
                    <a:pt x="138531" y="203870"/>
                    <a:pt x="123132" y="201064"/>
                    <a:pt x="109229" y="195390"/>
                  </a:cubicBezTo>
                  <a:cubicBezTo>
                    <a:pt x="95326" y="189717"/>
                    <a:pt x="84291" y="181176"/>
                    <a:pt x="76186" y="169642"/>
                  </a:cubicBezTo>
                  <a:cubicBezTo>
                    <a:pt x="68081" y="158170"/>
                    <a:pt x="64029" y="143831"/>
                    <a:pt x="64029" y="126686"/>
                  </a:cubicBezTo>
                  <a:cubicBezTo>
                    <a:pt x="64029" y="109229"/>
                    <a:pt x="68144" y="94703"/>
                    <a:pt x="76436" y="83231"/>
                  </a:cubicBezTo>
                  <a:cubicBezTo>
                    <a:pt x="84665" y="71760"/>
                    <a:pt x="95700" y="63094"/>
                    <a:pt x="109479" y="57233"/>
                  </a:cubicBezTo>
                  <a:cubicBezTo>
                    <a:pt x="123257" y="51435"/>
                    <a:pt x="138531" y="48505"/>
                    <a:pt x="155365" y="48505"/>
                  </a:cubicBezTo>
                  <a:cubicBezTo>
                    <a:pt x="176375" y="48505"/>
                    <a:pt x="194393" y="53056"/>
                    <a:pt x="209231" y="62096"/>
                  </a:cubicBezTo>
                  <a:cubicBezTo>
                    <a:pt x="224132" y="71136"/>
                    <a:pt x="234294" y="83792"/>
                    <a:pt x="239843" y="100002"/>
                  </a:cubicBezTo>
                  <a:lnTo>
                    <a:pt x="297637" y="100002"/>
                  </a:lnTo>
                  <a:cubicBezTo>
                    <a:pt x="295704" y="78992"/>
                    <a:pt x="288847" y="61036"/>
                    <a:pt x="277001" y="46135"/>
                  </a:cubicBezTo>
                  <a:cubicBezTo>
                    <a:pt x="265155" y="31235"/>
                    <a:pt x="249070" y="19826"/>
                    <a:pt x="228683" y="11908"/>
                  </a:cubicBezTo>
                  <a:cubicBezTo>
                    <a:pt x="208296" y="3990"/>
                    <a:pt x="183857" y="0"/>
                    <a:pt x="155365" y="0"/>
                  </a:cubicBezTo>
                  <a:cubicBezTo>
                    <a:pt x="125564" y="0"/>
                    <a:pt x="98942" y="4863"/>
                    <a:pt x="75500" y="14589"/>
                  </a:cubicBezTo>
                  <a:cubicBezTo>
                    <a:pt x="52058" y="24314"/>
                    <a:pt x="33604" y="38529"/>
                    <a:pt x="20137" y="57295"/>
                  </a:cubicBezTo>
                  <a:cubicBezTo>
                    <a:pt x="6733" y="76062"/>
                    <a:pt x="0" y="99191"/>
                    <a:pt x="0" y="126748"/>
                  </a:cubicBezTo>
                  <a:cubicBezTo>
                    <a:pt x="0" y="154243"/>
                    <a:pt x="6733" y="177310"/>
                    <a:pt x="20137" y="195952"/>
                  </a:cubicBezTo>
                  <a:cubicBezTo>
                    <a:pt x="33542" y="214531"/>
                    <a:pt x="51996" y="228621"/>
                    <a:pt x="75500" y="238160"/>
                  </a:cubicBezTo>
                  <a:cubicBezTo>
                    <a:pt x="98942" y="247698"/>
                    <a:pt x="125564" y="252499"/>
                    <a:pt x="155365" y="252499"/>
                  </a:cubicBezTo>
                  <a:cubicBezTo>
                    <a:pt x="183857" y="252437"/>
                    <a:pt x="208483" y="248446"/>
                    <a:pt x="229182" y="24052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3" name="Forma Livre: Forma 31">
              <a:extLst>
                <a:ext uri="{FF2B5EF4-FFF2-40B4-BE49-F238E27FC236}">
                  <a16:creationId xmlns:a16="http://schemas.microsoft.com/office/drawing/2014/main" id="{8B4B85F5-2A08-B00B-039A-E11AC60733FD}"/>
                </a:ext>
              </a:extLst>
            </p:cNvPr>
            <p:cNvSpPr/>
            <p:nvPr/>
          </p:nvSpPr>
          <p:spPr>
            <a:xfrm>
              <a:off x="-5507300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4" name="Forma Livre: Forma 32">
              <a:extLst>
                <a:ext uri="{FF2B5EF4-FFF2-40B4-BE49-F238E27FC236}">
                  <a16:creationId xmlns:a16="http://schemas.microsoft.com/office/drawing/2014/main" id="{5FCED693-7642-777C-4AE0-DB24FEBFD798}"/>
                </a:ext>
              </a:extLst>
            </p:cNvPr>
            <p:cNvSpPr/>
            <p:nvPr/>
          </p:nvSpPr>
          <p:spPr>
            <a:xfrm>
              <a:off x="-5512163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5" name="Forma Livre: Forma 33">
              <a:extLst>
                <a:ext uri="{FF2B5EF4-FFF2-40B4-BE49-F238E27FC236}">
                  <a16:creationId xmlns:a16="http://schemas.microsoft.com/office/drawing/2014/main" id="{477C6286-F69F-3886-65DF-568A72802AFF}"/>
                </a:ext>
              </a:extLst>
            </p:cNvPr>
            <p:cNvSpPr/>
            <p:nvPr/>
          </p:nvSpPr>
          <p:spPr>
            <a:xfrm>
              <a:off x="-5380552" y="3403687"/>
              <a:ext cx="305430" cy="252000"/>
            </a:xfrm>
            <a:custGeom>
              <a:avLst/>
              <a:gdLst>
                <a:gd name="connsiteX0" fmla="*/ 242212 w 305430"/>
                <a:gd name="connsiteY0" fmla="*/ 77932 h 252000"/>
                <a:gd name="connsiteX1" fmla="*/ 236850 w 305430"/>
                <a:gd name="connsiteY1" fmla="*/ 62158 h 252000"/>
                <a:gd name="connsiteX2" fmla="*/ 199692 w 305430"/>
                <a:gd name="connsiteY2" fmla="*/ 16771 h 252000"/>
                <a:gd name="connsiteX3" fmla="*/ 132484 w 305430"/>
                <a:gd name="connsiteY3" fmla="*/ 0 h 252000"/>
                <a:gd name="connsiteX4" fmla="*/ 64777 w 305430"/>
                <a:gd name="connsiteY4" fmla="*/ 15773 h 252000"/>
                <a:gd name="connsiteX5" fmla="*/ 17457 w 305430"/>
                <a:gd name="connsiteY5" fmla="*/ 59727 h 252000"/>
                <a:gd name="connsiteX6" fmla="*/ 0 w 305430"/>
                <a:gd name="connsiteY6" fmla="*/ 126250 h 252000"/>
                <a:gd name="connsiteX7" fmla="*/ 17207 w 305430"/>
                <a:gd name="connsiteY7" fmla="*/ 192024 h 252000"/>
                <a:gd name="connsiteX8" fmla="*/ 63842 w 305430"/>
                <a:gd name="connsiteY8" fmla="*/ 236227 h 252000"/>
                <a:gd name="connsiteX9" fmla="*/ 129117 w 305430"/>
                <a:gd name="connsiteY9" fmla="*/ 252000 h 252000"/>
                <a:gd name="connsiteX10" fmla="*/ 183982 w 305430"/>
                <a:gd name="connsiteY10" fmla="*/ 240591 h 252000"/>
                <a:gd name="connsiteX11" fmla="*/ 220890 w 305430"/>
                <a:gd name="connsiteY11" fmla="*/ 210478 h 252000"/>
                <a:gd name="connsiteX12" fmla="*/ 241775 w 305430"/>
                <a:gd name="connsiteY12" fmla="*/ 169704 h 252000"/>
                <a:gd name="connsiteX13" fmla="*/ 242274 w 305430"/>
                <a:gd name="connsiteY13" fmla="*/ 167896 h 252000"/>
                <a:gd name="connsiteX14" fmla="*/ 242274 w 305430"/>
                <a:gd name="connsiteY14" fmla="*/ 184480 h 252000"/>
                <a:gd name="connsiteX15" fmla="*/ 243272 w 305430"/>
                <a:gd name="connsiteY15" fmla="*/ 213097 h 252000"/>
                <a:gd name="connsiteX16" fmla="*/ 246701 w 305430"/>
                <a:gd name="connsiteY16" fmla="*/ 246576 h 252000"/>
                <a:gd name="connsiteX17" fmla="*/ 305430 w 305430"/>
                <a:gd name="connsiteY17" fmla="*/ 246576 h 252000"/>
                <a:gd name="connsiteX18" fmla="*/ 305430 w 305430"/>
                <a:gd name="connsiteY18" fmla="*/ 5299 h 252000"/>
                <a:gd name="connsiteX19" fmla="*/ 242337 w 305430"/>
                <a:gd name="connsiteY19" fmla="*/ 5299 h 252000"/>
                <a:gd name="connsiteX20" fmla="*/ 242337 w 305430"/>
                <a:gd name="connsiteY20" fmla="*/ 77932 h 252000"/>
                <a:gd name="connsiteX21" fmla="*/ 231052 w 305430"/>
                <a:gd name="connsiteY21" fmla="*/ 166525 h 252000"/>
                <a:gd name="connsiteX22" fmla="*/ 199007 w 305430"/>
                <a:gd name="connsiteY22" fmla="*/ 193707 h 252000"/>
                <a:gd name="connsiteX23" fmla="*/ 149504 w 305430"/>
                <a:gd name="connsiteY23" fmla="*/ 203433 h 252000"/>
                <a:gd name="connsiteX24" fmla="*/ 105052 w 305430"/>
                <a:gd name="connsiteY24" fmla="*/ 193707 h 252000"/>
                <a:gd name="connsiteX25" fmla="*/ 75189 w 305430"/>
                <a:gd name="connsiteY25" fmla="*/ 166774 h 252000"/>
                <a:gd name="connsiteX26" fmla="*/ 64527 w 305430"/>
                <a:gd name="connsiteY26" fmla="*/ 126250 h 252000"/>
                <a:gd name="connsiteX27" fmla="*/ 86847 w 305430"/>
                <a:gd name="connsiteY27" fmla="*/ 70201 h 252000"/>
                <a:gd name="connsiteX28" fmla="*/ 149504 w 305430"/>
                <a:gd name="connsiteY28" fmla="*/ 49066 h 252000"/>
                <a:gd name="connsiteX29" fmla="*/ 198757 w 305430"/>
                <a:gd name="connsiteY29" fmla="*/ 58044 h 252000"/>
                <a:gd name="connsiteX30" fmla="*/ 230803 w 305430"/>
                <a:gd name="connsiteY30" fmla="*/ 84291 h 252000"/>
                <a:gd name="connsiteX31" fmla="*/ 242212 w 305430"/>
                <a:gd name="connsiteY31" fmla="*/ 126312 h 252000"/>
                <a:gd name="connsiteX32" fmla="*/ 231052 w 305430"/>
                <a:gd name="connsiteY32" fmla="*/ 166525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430" h="252000">
                  <a:moveTo>
                    <a:pt x="242212" y="77932"/>
                  </a:moveTo>
                  <a:cubicBezTo>
                    <a:pt x="240716" y="72508"/>
                    <a:pt x="238970" y="67271"/>
                    <a:pt x="236850" y="62158"/>
                  </a:cubicBezTo>
                  <a:cubicBezTo>
                    <a:pt x="229057" y="43081"/>
                    <a:pt x="216713" y="27931"/>
                    <a:pt x="199692" y="16771"/>
                  </a:cubicBezTo>
                  <a:cubicBezTo>
                    <a:pt x="182672" y="5611"/>
                    <a:pt x="160290" y="0"/>
                    <a:pt x="132484" y="0"/>
                  </a:cubicBezTo>
                  <a:cubicBezTo>
                    <a:pt x="107234" y="0"/>
                    <a:pt x="84665" y="5237"/>
                    <a:pt x="64777" y="15773"/>
                  </a:cubicBezTo>
                  <a:cubicBezTo>
                    <a:pt x="44889" y="26310"/>
                    <a:pt x="29115" y="40961"/>
                    <a:pt x="17457" y="59727"/>
                  </a:cubicBezTo>
                  <a:cubicBezTo>
                    <a:pt x="5798" y="78493"/>
                    <a:pt x="0" y="100688"/>
                    <a:pt x="0" y="126250"/>
                  </a:cubicBezTo>
                  <a:cubicBezTo>
                    <a:pt x="0" y="151188"/>
                    <a:pt x="5736" y="173071"/>
                    <a:pt x="17207" y="192024"/>
                  </a:cubicBezTo>
                  <a:cubicBezTo>
                    <a:pt x="28679" y="210977"/>
                    <a:pt x="44203" y="225691"/>
                    <a:pt x="63842" y="236227"/>
                  </a:cubicBezTo>
                  <a:cubicBezTo>
                    <a:pt x="83418" y="246763"/>
                    <a:pt x="105177" y="252000"/>
                    <a:pt x="129117" y="252000"/>
                  </a:cubicBezTo>
                  <a:cubicBezTo>
                    <a:pt x="150502" y="252000"/>
                    <a:pt x="168769" y="248197"/>
                    <a:pt x="183982" y="240591"/>
                  </a:cubicBezTo>
                  <a:cubicBezTo>
                    <a:pt x="199194" y="232985"/>
                    <a:pt x="211476" y="222947"/>
                    <a:pt x="220890" y="210478"/>
                  </a:cubicBezTo>
                  <a:cubicBezTo>
                    <a:pt x="230242" y="198009"/>
                    <a:pt x="237224" y="184418"/>
                    <a:pt x="241775" y="169704"/>
                  </a:cubicBezTo>
                  <a:cubicBezTo>
                    <a:pt x="241963" y="169081"/>
                    <a:pt x="242088" y="168520"/>
                    <a:pt x="242274" y="167896"/>
                  </a:cubicBezTo>
                  <a:lnTo>
                    <a:pt x="242274" y="184480"/>
                  </a:lnTo>
                  <a:cubicBezTo>
                    <a:pt x="242274" y="193894"/>
                    <a:pt x="242586" y="203433"/>
                    <a:pt x="243272" y="213097"/>
                  </a:cubicBezTo>
                  <a:cubicBezTo>
                    <a:pt x="243895" y="222823"/>
                    <a:pt x="245018" y="233982"/>
                    <a:pt x="246701" y="246576"/>
                  </a:cubicBezTo>
                  <a:lnTo>
                    <a:pt x="305430" y="246576"/>
                  </a:lnTo>
                  <a:lnTo>
                    <a:pt x="305430" y="5299"/>
                  </a:lnTo>
                  <a:lnTo>
                    <a:pt x="242337" y="5299"/>
                  </a:lnTo>
                  <a:lnTo>
                    <a:pt x="242337" y="77932"/>
                  </a:lnTo>
                  <a:close/>
                  <a:moveTo>
                    <a:pt x="231052" y="166525"/>
                  </a:moveTo>
                  <a:cubicBezTo>
                    <a:pt x="223633" y="178183"/>
                    <a:pt x="212910" y="187223"/>
                    <a:pt x="199007" y="193707"/>
                  </a:cubicBezTo>
                  <a:cubicBezTo>
                    <a:pt x="185104" y="200191"/>
                    <a:pt x="168582" y="203433"/>
                    <a:pt x="149504" y="203433"/>
                  </a:cubicBezTo>
                  <a:cubicBezTo>
                    <a:pt x="132671" y="203433"/>
                    <a:pt x="117833" y="200191"/>
                    <a:pt x="105052" y="193707"/>
                  </a:cubicBezTo>
                  <a:cubicBezTo>
                    <a:pt x="92271" y="187223"/>
                    <a:pt x="82296" y="178246"/>
                    <a:pt x="75189" y="166774"/>
                  </a:cubicBezTo>
                  <a:cubicBezTo>
                    <a:pt x="68081" y="155302"/>
                    <a:pt x="64527" y="141774"/>
                    <a:pt x="64527" y="126250"/>
                  </a:cubicBezTo>
                  <a:cubicBezTo>
                    <a:pt x="64527" y="102932"/>
                    <a:pt x="71947" y="84229"/>
                    <a:pt x="86847" y="70201"/>
                  </a:cubicBezTo>
                  <a:cubicBezTo>
                    <a:pt x="101748" y="56111"/>
                    <a:pt x="122633" y="49066"/>
                    <a:pt x="149504" y="49066"/>
                  </a:cubicBezTo>
                  <a:cubicBezTo>
                    <a:pt x="168582" y="49066"/>
                    <a:pt x="185041" y="52058"/>
                    <a:pt x="198757" y="58044"/>
                  </a:cubicBezTo>
                  <a:cubicBezTo>
                    <a:pt x="212535" y="64029"/>
                    <a:pt x="223197" y="72757"/>
                    <a:pt x="230803" y="84291"/>
                  </a:cubicBezTo>
                  <a:cubicBezTo>
                    <a:pt x="238409" y="95763"/>
                    <a:pt x="242212" y="109790"/>
                    <a:pt x="242212" y="126312"/>
                  </a:cubicBezTo>
                  <a:cubicBezTo>
                    <a:pt x="242212" y="141462"/>
                    <a:pt x="238534" y="154928"/>
                    <a:pt x="231052" y="16652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6" name="Forma Livre: Forma 34">
              <a:extLst>
                <a:ext uri="{FF2B5EF4-FFF2-40B4-BE49-F238E27FC236}">
                  <a16:creationId xmlns:a16="http://schemas.microsoft.com/office/drawing/2014/main" id="{9E10A415-6F09-EF27-78E3-5907F5056B5A}"/>
                </a:ext>
              </a:extLst>
            </p:cNvPr>
            <p:cNvSpPr/>
            <p:nvPr/>
          </p:nvSpPr>
          <p:spPr>
            <a:xfrm>
              <a:off x="-8001617" y="3860804"/>
              <a:ext cx="409173" cy="353498"/>
            </a:xfrm>
            <a:custGeom>
              <a:avLst/>
              <a:gdLst>
                <a:gd name="connsiteX0" fmla="*/ 140277 w 409173"/>
                <a:gd name="connsiteY0" fmla="*/ 73755 h 353498"/>
                <a:gd name="connsiteX1" fmla="*/ 215902 w 409173"/>
                <a:gd name="connsiteY1" fmla="*/ 60350 h 353498"/>
                <a:gd name="connsiteX2" fmla="*/ 275754 w 409173"/>
                <a:gd name="connsiteY2" fmla="*/ 68767 h 353498"/>
                <a:gd name="connsiteX3" fmla="*/ 316964 w 409173"/>
                <a:gd name="connsiteY3" fmla="*/ 93207 h 353498"/>
                <a:gd name="connsiteX4" fmla="*/ 339845 w 409173"/>
                <a:gd name="connsiteY4" fmla="*/ 131300 h 353498"/>
                <a:gd name="connsiteX5" fmla="*/ 409173 w 409173"/>
                <a:gd name="connsiteY5" fmla="*/ 131300 h 353498"/>
                <a:gd name="connsiteX6" fmla="*/ 380806 w 409173"/>
                <a:gd name="connsiteY6" fmla="*/ 60662 h 353498"/>
                <a:gd name="connsiteX7" fmla="*/ 314907 w 409173"/>
                <a:gd name="connsiteY7" fmla="*/ 15773 h 353498"/>
                <a:gd name="connsiteX8" fmla="*/ 215902 w 409173"/>
                <a:gd name="connsiteY8" fmla="*/ 0 h 353498"/>
                <a:gd name="connsiteX9" fmla="*/ 128431 w 409173"/>
                <a:gd name="connsiteY9" fmla="*/ 11285 h 353498"/>
                <a:gd name="connsiteX10" fmla="*/ 60163 w 409173"/>
                <a:gd name="connsiteY10" fmla="*/ 44889 h 353498"/>
                <a:gd name="connsiteX11" fmla="*/ 15773 w 409173"/>
                <a:gd name="connsiteY11" fmla="*/ 100314 h 353498"/>
                <a:gd name="connsiteX12" fmla="*/ 0 w 409173"/>
                <a:gd name="connsiteY12" fmla="*/ 177560 h 353498"/>
                <a:gd name="connsiteX13" fmla="*/ 15773 w 409173"/>
                <a:gd name="connsiteY13" fmla="*/ 254494 h 353498"/>
                <a:gd name="connsiteX14" fmla="*/ 60163 w 409173"/>
                <a:gd name="connsiteY14" fmla="*/ 309358 h 353498"/>
                <a:gd name="connsiteX15" fmla="*/ 128431 w 409173"/>
                <a:gd name="connsiteY15" fmla="*/ 342464 h 353498"/>
                <a:gd name="connsiteX16" fmla="*/ 215902 w 409173"/>
                <a:gd name="connsiteY16" fmla="*/ 353499 h 353498"/>
                <a:gd name="connsiteX17" fmla="*/ 314657 w 409173"/>
                <a:gd name="connsiteY17" fmla="*/ 338287 h 353498"/>
                <a:gd name="connsiteX18" fmla="*/ 380307 w 409173"/>
                <a:gd name="connsiteY18" fmla="*/ 294146 h 353498"/>
                <a:gd name="connsiteX19" fmla="*/ 409173 w 409173"/>
                <a:gd name="connsiteY19" fmla="*/ 224256 h 353498"/>
                <a:gd name="connsiteX20" fmla="*/ 339845 w 409173"/>
                <a:gd name="connsiteY20" fmla="*/ 224256 h 353498"/>
                <a:gd name="connsiteX21" fmla="*/ 316466 w 409173"/>
                <a:gd name="connsiteY21" fmla="*/ 261040 h 353498"/>
                <a:gd name="connsiteX22" fmla="*/ 275504 w 409173"/>
                <a:gd name="connsiteY22" fmla="*/ 285230 h 353498"/>
                <a:gd name="connsiteX23" fmla="*/ 215902 w 409173"/>
                <a:gd name="connsiteY23" fmla="*/ 293647 h 353498"/>
                <a:gd name="connsiteX24" fmla="*/ 140277 w 409173"/>
                <a:gd name="connsiteY24" fmla="*/ 280243 h 353498"/>
                <a:gd name="connsiteX25" fmla="*/ 89839 w 409173"/>
                <a:gd name="connsiteY25" fmla="*/ 241090 h 353498"/>
                <a:gd name="connsiteX26" fmla="*/ 72009 w 409173"/>
                <a:gd name="connsiteY26" fmla="*/ 177560 h 353498"/>
                <a:gd name="connsiteX27" fmla="*/ 89839 w 409173"/>
                <a:gd name="connsiteY27" fmla="*/ 113219 h 353498"/>
                <a:gd name="connsiteX28" fmla="*/ 140277 w 409173"/>
                <a:gd name="connsiteY28" fmla="*/ 73755 h 35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9173" h="353498">
                  <a:moveTo>
                    <a:pt x="140277" y="73755"/>
                  </a:moveTo>
                  <a:cubicBezTo>
                    <a:pt x="161973" y="64839"/>
                    <a:pt x="187223" y="60350"/>
                    <a:pt x="215902" y="60350"/>
                  </a:cubicBezTo>
                  <a:cubicBezTo>
                    <a:pt x="239032" y="60350"/>
                    <a:pt x="258983" y="63156"/>
                    <a:pt x="275754" y="68767"/>
                  </a:cubicBezTo>
                  <a:cubicBezTo>
                    <a:pt x="292587" y="74378"/>
                    <a:pt x="306303" y="82545"/>
                    <a:pt x="316964" y="93207"/>
                  </a:cubicBezTo>
                  <a:cubicBezTo>
                    <a:pt x="327625" y="103867"/>
                    <a:pt x="335232" y="116586"/>
                    <a:pt x="339845" y="131300"/>
                  </a:cubicBezTo>
                  <a:lnTo>
                    <a:pt x="409173" y="131300"/>
                  </a:lnTo>
                  <a:cubicBezTo>
                    <a:pt x="406367" y="103618"/>
                    <a:pt x="396891" y="80051"/>
                    <a:pt x="380806" y="60662"/>
                  </a:cubicBezTo>
                  <a:cubicBezTo>
                    <a:pt x="364721" y="41210"/>
                    <a:pt x="342713" y="26247"/>
                    <a:pt x="314907" y="15773"/>
                  </a:cubicBezTo>
                  <a:cubicBezTo>
                    <a:pt x="287038" y="5299"/>
                    <a:pt x="254058" y="0"/>
                    <a:pt x="215902" y="0"/>
                  </a:cubicBezTo>
                  <a:cubicBezTo>
                    <a:pt x="184044" y="0"/>
                    <a:pt x="154866" y="3741"/>
                    <a:pt x="128431" y="11285"/>
                  </a:cubicBezTo>
                  <a:cubicBezTo>
                    <a:pt x="101997" y="18828"/>
                    <a:pt x="79241" y="30051"/>
                    <a:pt x="60163" y="44889"/>
                  </a:cubicBezTo>
                  <a:cubicBezTo>
                    <a:pt x="41085" y="59789"/>
                    <a:pt x="26310" y="78243"/>
                    <a:pt x="15773" y="100314"/>
                  </a:cubicBezTo>
                  <a:cubicBezTo>
                    <a:pt x="5299" y="122384"/>
                    <a:pt x="0" y="148133"/>
                    <a:pt x="0" y="177560"/>
                  </a:cubicBezTo>
                  <a:cubicBezTo>
                    <a:pt x="0" y="206987"/>
                    <a:pt x="5237" y="232611"/>
                    <a:pt x="15773" y="254494"/>
                  </a:cubicBezTo>
                  <a:cubicBezTo>
                    <a:pt x="26247" y="276378"/>
                    <a:pt x="41085" y="294707"/>
                    <a:pt x="60163" y="309358"/>
                  </a:cubicBezTo>
                  <a:cubicBezTo>
                    <a:pt x="79241" y="324072"/>
                    <a:pt x="101997" y="335107"/>
                    <a:pt x="128431" y="342464"/>
                  </a:cubicBezTo>
                  <a:cubicBezTo>
                    <a:pt x="154866" y="349820"/>
                    <a:pt x="184044" y="353499"/>
                    <a:pt x="215902" y="353499"/>
                  </a:cubicBezTo>
                  <a:cubicBezTo>
                    <a:pt x="254058" y="353499"/>
                    <a:pt x="286976" y="348386"/>
                    <a:pt x="314657" y="338287"/>
                  </a:cubicBezTo>
                  <a:cubicBezTo>
                    <a:pt x="342338" y="328124"/>
                    <a:pt x="364222" y="313411"/>
                    <a:pt x="380307" y="294146"/>
                  </a:cubicBezTo>
                  <a:cubicBezTo>
                    <a:pt x="396392" y="274881"/>
                    <a:pt x="406056" y="251626"/>
                    <a:pt x="409173" y="224256"/>
                  </a:cubicBezTo>
                  <a:lnTo>
                    <a:pt x="339845" y="224256"/>
                  </a:lnTo>
                  <a:cubicBezTo>
                    <a:pt x="334920" y="238284"/>
                    <a:pt x="327126" y="250504"/>
                    <a:pt x="316466" y="261040"/>
                  </a:cubicBezTo>
                  <a:cubicBezTo>
                    <a:pt x="305804" y="271514"/>
                    <a:pt x="292088" y="279619"/>
                    <a:pt x="275504" y="285230"/>
                  </a:cubicBezTo>
                  <a:cubicBezTo>
                    <a:pt x="258858" y="290841"/>
                    <a:pt x="238970" y="293647"/>
                    <a:pt x="215902" y="293647"/>
                  </a:cubicBezTo>
                  <a:cubicBezTo>
                    <a:pt x="187161" y="293647"/>
                    <a:pt x="161973" y="289158"/>
                    <a:pt x="140277" y="280243"/>
                  </a:cubicBezTo>
                  <a:cubicBezTo>
                    <a:pt x="118581" y="271328"/>
                    <a:pt x="101747" y="258235"/>
                    <a:pt x="89839" y="241090"/>
                  </a:cubicBezTo>
                  <a:cubicBezTo>
                    <a:pt x="77932" y="223945"/>
                    <a:pt x="72009" y="202748"/>
                    <a:pt x="72009" y="177560"/>
                  </a:cubicBezTo>
                  <a:cubicBezTo>
                    <a:pt x="72009" y="151998"/>
                    <a:pt x="77932" y="130551"/>
                    <a:pt x="89839" y="113219"/>
                  </a:cubicBezTo>
                  <a:cubicBezTo>
                    <a:pt x="101747" y="95825"/>
                    <a:pt x="118581" y="82733"/>
                    <a:pt x="140277" y="7375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7" name="Forma Livre: Forma 35">
              <a:extLst>
                <a:ext uri="{FF2B5EF4-FFF2-40B4-BE49-F238E27FC236}">
                  <a16:creationId xmlns:a16="http://schemas.microsoft.com/office/drawing/2014/main" id="{0F76D2FA-26A7-B28E-6148-BDEA83225FBB}"/>
                </a:ext>
              </a:extLst>
            </p:cNvPr>
            <p:cNvSpPr/>
            <p:nvPr/>
          </p:nvSpPr>
          <p:spPr>
            <a:xfrm>
              <a:off x="-7506781" y="3841352"/>
              <a:ext cx="68268" cy="366154"/>
            </a:xfrm>
            <a:custGeom>
              <a:avLst/>
              <a:gdLst>
                <a:gd name="connsiteX0" fmla="*/ 0 w 68268"/>
                <a:gd name="connsiteY0" fmla="*/ 0 h 366154"/>
                <a:gd name="connsiteX1" fmla="*/ 68268 w 68268"/>
                <a:gd name="connsiteY1" fmla="*/ 0 h 366154"/>
                <a:gd name="connsiteX2" fmla="*/ 68268 w 68268"/>
                <a:gd name="connsiteY2" fmla="*/ 366155 h 366154"/>
                <a:gd name="connsiteX3" fmla="*/ 0 w 68268"/>
                <a:gd name="connsiteY3" fmla="*/ 366155 h 36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366154">
                  <a:moveTo>
                    <a:pt x="0" y="0"/>
                  </a:moveTo>
                  <a:lnTo>
                    <a:pt x="68268" y="0"/>
                  </a:lnTo>
                  <a:lnTo>
                    <a:pt x="68268" y="366155"/>
                  </a:lnTo>
                  <a:lnTo>
                    <a:pt x="0" y="366155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8" name="Forma Livre: Forma 36">
              <a:extLst>
                <a:ext uri="{FF2B5EF4-FFF2-40B4-BE49-F238E27FC236}">
                  <a16:creationId xmlns:a16="http://schemas.microsoft.com/office/drawing/2014/main" id="{F95E46A7-AB68-D7CD-6DED-1261DFA2BC38}"/>
                </a:ext>
              </a:extLst>
            </p:cNvPr>
            <p:cNvSpPr/>
            <p:nvPr/>
          </p:nvSpPr>
          <p:spPr>
            <a:xfrm>
              <a:off x="-7349671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9" name="Forma Livre: Forma 37">
              <a:extLst>
                <a:ext uri="{FF2B5EF4-FFF2-40B4-BE49-F238E27FC236}">
                  <a16:creationId xmlns:a16="http://schemas.microsoft.com/office/drawing/2014/main" id="{D17BB3B2-C1DB-4506-34D9-AECAB462568B}"/>
                </a:ext>
              </a:extLst>
            </p:cNvPr>
            <p:cNvSpPr/>
            <p:nvPr/>
          </p:nvSpPr>
          <p:spPr>
            <a:xfrm>
              <a:off x="-7344434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8 w 68268"/>
                <a:gd name="connsiteY1" fmla="*/ 0 h 261040"/>
                <a:gd name="connsiteX2" fmla="*/ 68268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8" y="0"/>
                  </a:lnTo>
                  <a:lnTo>
                    <a:pt x="68268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0" name="Forma Livre: Forma 38">
              <a:extLst>
                <a:ext uri="{FF2B5EF4-FFF2-40B4-BE49-F238E27FC236}">
                  <a16:creationId xmlns:a16="http://schemas.microsoft.com/office/drawing/2014/main" id="{3E4AB900-23A8-6B46-CC35-C26DF84CD1D5}"/>
                </a:ext>
              </a:extLst>
            </p:cNvPr>
            <p:cNvSpPr/>
            <p:nvPr/>
          </p:nvSpPr>
          <p:spPr>
            <a:xfrm>
              <a:off x="-7186762" y="3940606"/>
              <a:ext cx="529998" cy="266900"/>
            </a:xfrm>
            <a:custGeom>
              <a:avLst/>
              <a:gdLst>
                <a:gd name="connsiteX0" fmla="*/ 497330 w 529998"/>
                <a:gd name="connsiteY0" fmla="*/ 25749 h 266900"/>
                <a:gd name="connsiteX1" fmla="*/ 461606 w 529998"/>
                <a:gd name="connsiteY1" fmla="*/ 6297 h 266900"/>
                <a:gd name="connsiteX2" fmla="*/ 416966 w 529998"/>
                <a:gd name="connsiteY2" fmla="*/ 0 h 266900"/>
                <a:gd name="connsiteX3" fmla="*/ 368399 w 529998"/>
                <a:gd name="connsiteY3" fmla="*/ 8416 h 266900"/>
                <a:gd name="connsiteX4" fmla="*/ 330306 w 529998"/>
                <a:gd name="connsiteY4" fmla="*/ 30986 h 266900"/>
                <a:gd name="connsiteX5" fmla="*/ 304059 w 529998"/>
                <a:gd name="connsiteY5" fmla="*/ 62533 h 266900"/>
                <a:gd name="connsiteX6" fmla="*/ 298260 w 529998"/>
                <a:gd name="connsiteY6" fmla="*/ 74253 h 266900"/>
                <a:gd name="connsiteX7" fmla="*/ 293585 w 529998"/>
                <a:gd name="connsiteY7" fmla="*/ 59103 h 266900"/>
                <a:gd name="connsiteX8" fmla="*/ 269956 w 529998"/>
                <a:gd name="connsiteY8" fmla="*/ 25749 h 266900"/>
                <a:gd name="connsiteX9" fmla="*/ 234232 w 529998"/>
                <a:gd name="connsiteY9" fmla="*/ 6297 h 266900"/>
                <a:gd name="connsiteX10" fmla="*/ 189593 w 529998"/>
                <a:gd name="connsiteY10" fmla="*/ 0 h 266900"/>
                <a:gd name="connsiteX11" fmla="*/ 139716 w 529998"/>
                <a:gd name="connsiteY11" fmla="*/ 8416 h 266900"/>
                <a:gd name="connsiteX12" fmla="*/ 101623 w 529998"/>
                <a:gd name="connsiteY12" fmla="*/ 31298 h 266900"/>
                <a:gd name="connsiteX13" fmla="*/ 76124 w 529998"/>
                <a:gd name="connsiteY13" fmla="*/ 63094 h 266900"/>
                <a:gd name="connsiteX14" fmla="*/ 68268 w 529998"/>
                <a:gd name="connsiteY14" fmla="*/ 81174 h 266900"/>
                <a:gd name="connsiteX15" fmla="*/ 68268 w 529998"/>
                <a:gd name="connsiteY15" fmla="*/ 5860 h 266900"/>
                <a:gd name="connsiteX16" fmla="*/ 0 w 529998"/>
                <a:gd name="connsiteY16" fmla="*/ 5860 h 266900"/>
                <a:gd name="connsiteX17" fmla="*/ 0 w 529998"/>
                <a:gd name="connsiteY17" fmla="*/ 266901 h 266900"/>
                <a:gd name="connsiteX18" fmla="*/ 68268 w 529998"/>
                <a:gd name="connsiteY18" fmla="*/ 266901 h 266900"/>
                <a:gd name="connsiteX19" fmla="*/ 68268 w 529998"/>
                <a:gd name="connsiteY19" fmla="*/ 112035 h 266900"/>
                <a:gd name="connsiteX20" fmla="*/ 80363 w 529998"/>
                <a:gd name="connsiteY20" fmla="*/ 92271 h 266900"/>
                <a:gd name="connsiteX21" fmla="*/ 116087 w 529998"/>
                <a:gd name="connsiteY21" fmla="*/ 65712 h 266900"/>
                <a:gd name="connsiteX22" fmla="*/ 165465 w 529998"/>
                <a:gd name="connsiteY22" fmla="*/ 55176 h 266900"/>
                <a:gd name="connsiteX23" fmla="*/ 217711 w 529998"/>
                <a:gd name="connsiteY23" fmla="*/ 70700 h 266900"/>
                <a:gd name="connsiteX24" fmla="*/ 233733 w 529998"/>
                <a:gd name="connsiteY24" fmla="*/ 119267 h 266900"/>
                <a:gd name="connsiteX25" fmla="*/ 233733 w 529998"/>
                <a:gd name="connsiteY25" fmla="*/ 266901 h 266900"/>
                <a:gd name="connsiteX26" fmla="*/ 302002 w 529998"/>
                <a:gd name="connsiteY26" fmla="*/ 266901 h 266900"/>
                <a:gd name="connsiteX27" fmla="*/ 302002 w 529998"/>
                <a:gd name="connsiteY27" fmla="*/ 107234 h 266900"/>
                <a:gd name="connsiteX28" fmla="*/ 301752 w 529998"/>
                <a:gd name="connsiteY28" fmla="*/ 100314 h 266900"/>
                <a:gd name="connsiteX29" fmla="*/ 307800 w 529998"/>
                <a:gd name="connsiteY29" fmla="*/ 92271 h 266900"/>
                <a:gd name="connsiteX30" fmla="*/ 343523 w 529998"/>
                <a:gd name="connsiteY30" fmla="*/ 65712 h 266900"/>
                <a:gd name="connsiteX31" fmla="*/ 392901 w 529998"/>
                <a:gd name="connsiteY31" fmla="*/ 55176 h 266900"/>
                <a:gd name="connsiteX32" fmla="*/ 445458 w 529998"/>
                <a:gd name="connsiteY32" fmla="*/ 70700 h 266900"/>
                <a:gd name="connsiteX33" fmla="*/ 461731 w 529998"/>
                <a:gd name="connsiteY33" fmla="*/ 119267 h 266900"/>
                <a:gd name="connsiteX34" fmla="*/ 461731 w 529998"/>
                <a:gd name="connsiteY34" fmla="*/ 266901 h 266900"/>
                <a:gd name="connsiteX35" fmla="*/ 529999 w 529998"/>
                <a:gd name="connsiteY35" fmla="*/ 266901 h 266900"/>
                <a:gd name="connsiteX36" fmla="*/ 529999 w 529998"/>
                <a:gd name="connsiteY36" fmla="*/ 107234 h 266900"/>
                <a:gd name="connsiteX37" fmla="*/ 521333 w 529998"/>
                <a:gd name="connsiteY37" fmla="*/ 59166 h 266900"/>
                <a:gd name="connsiteX38" fmla="*/ 497330 w 529998"/>
                <a:gd name="connsiteY38" fmla="*/ 25749 h 2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9998" h="266900">
                  <a:moveTo>
                    <a:pt x="497330" y="25749"/>
                  </a:moveTo>
                  <a:cubicBezTo>
                    <a:pt x="487168" y="17020"/>
                    <a:pt x="475259" y="10536"/>
                    <a:pt x="461606" y="6297"/>
                  </a:cubicBezTo>
                  <a:cubicBezTo>
                    <a:pt x="447952" y="2058"/>
                    <a:pt x="433051" y="0"/>
                    <a:pt x="416966" y="0"/>
                  </a:cubicBezTo>
                  <a:cubicBezTo>
                    <a:pt x="399136" y="0"/>
                    <a:pt x="382926" y="2806"/>
                    <a:pt x="368399" y="8416"/>
                  </a:cubicBezTo>
                  <a:cubicBezTo>
                    <a:pt x="353873" y="14028"/>
                    <a:pt x="341154" y="21572"/>
                    <a:pt x="330306" y="30986"/>
                  </a:cubicBezTo>
                  <a:cubicBezTo>
                    <a:pt x="319458" y="40462"/>
                    <a:pt x="310667" y="50936"/>
                    <a:pt x="304059" y="62533"/>
                  </a:cubicBezTo>
                  <a:cubicBezTo>
                    <a:pt x="301815" y="66460"/>
                    <a:pt x="299944" y="70326"/>
                    <a:pt x="298260" y="74253"/>
                  </a:cubicBezTo>
                  <a:cubicBezTo>
                    <a:pt x="297014" y="68954"/>
                    <a:pt x="295518" y="63842"/>
                    <a:pt x="293585" y="59103"/>
                  </a:cubicBezTo>
                  <a:cubicBezTo>
                    <a:pt x="287974" y="45637"/>
                    <a:pt x="280118" y="34477"/>
                    <a:pt x="269956" y="25749"/>
                  </a:cubicBezTo>
                  <a:cubicBezTo>
                    <a:pt x="259794" y="17020"/>
                    <a:pt x="247886" y="10536"/>
                    <a:pt x="234232" y="6297"/>
                  </a:cubicBezTo>
                  <a:cubicBezTo>
                    <a:pt x="220578" y="2058"/>
                    <a:pt x="205678" y="0"/>
                    <a:pt x="189593" y="0"/>
                  </a:cubicBezTo>
                  <a:cubicBezTo>
                    <a:pt x="171014" y="0"/>
                    <a:pt x="154367" y="2806"/>
                    <a:pt x="139716" y="8416"/>
                  </a:cubicBezTo>
                  <a:cubicBezTo>
                    <a:pt x="125003" y="14028"/>
                    <a:pt x="112284" y="21634"/>
                    <a:pt x="101623" y="31298"/>
                  </a:cubicBezTo>
                  <a:cubicBezTo>
                    <a:pt x="90962" y="40961"/>
                    <a:pt x="82421" y="51497"/>
                    <a:pt x="76124" y="63094"/>
                  </a:cubicBezTo>
                  <a:cubicBezTo>
                    <a:pt x="72882" y="69016"/>
                    <a:pt x="70263" y="75064"/>
                    <a:pt x="68268" y="81174"/>
                  </a:cubicBezTo>
                  <a:lnTo>
                    <a:pt x="68268" y="5860"/>
                  </a:lnTo>
                  <a:lnTo>
                    <a:pt x="0" y="5860"/>
                  </a:lnTo>
                  <a:lnTo>
                    <a:pt x="0" y="266901"/>
                  </a:lnTo>
                  <a:lnTo>
                    <a:pt x="68268" y="266901"/>
                  </a:lnTo>
                  <a:lnTo>
                    <a:pt x="68268" y="112035"/>
                  </a:lnTo>
                  <a:cubicBezTo>
                    <a:pt x="70949" y="105302"/>
                    <a:pt x="74877" y="98693"/>
                    <a:pt x="80363" y="92271"/>
                  </a:cubicBezTo>
                  <a:cubicBezTo>
                    <a:pt x="89466" y="81610"/>
                    <a:pt x="101374" y="72757"/>
                    <a:pt x="116087" y="65712"/>
                  </a:cubicBezTo>
                  <a:cubicBezTo>
                    <a:pt x="130801" y="58729"/>
                    <a:pt x="147260" y="55176"/>
                    <a:pt x="165465" y="55176"/>
                  </a:cubicBezTo>
                  <a:cubicBezTo>
                    <a:pt x="189655" y="55176"/>
                    <a:pt x="207049" y="60350"/>
                    <a:pt x="217711" y="70700"/>
                  </a:cubicBezTo>
                  <a:cubicBezTo>
                    <a:pt x="228371" y="81049"/>
                    <a:pt x="233733" y="97259"/>
                    <a:pt x="233733" y="119267"/>
                  </a:cubicBezTo>
                  <a:lnTo>
                    <a:pt x="233733" y="266901"/>
                  </a:lnTo>
                  <a:lnTo>
                    <a:pt x="302002" y="266901"/>
                  </a:lnTo>
                  <a:lnTo>
                    <a:pt x="302002" y="107234"/>
                  </a:lnTo>
                  <a:cubicBezTo>
                    <a:pt x="302002" y="104865"/>
                    <a:pt x="301815" y="102621"/>
                    <a:pt x="301752" y="100314"/>
                  </a:cubicBezTo>
                  <a:cubicBezTo>
                    <a:pt x="303498" y="97633"/>
                    <a:pt x="305555" y="94890"/>
                    <a:pt x="307800" y="92271"/>
                  </a:cubicBezTo>
                  <a:cubicBezTo>
                    <a:pt x="316902" y="81610"/>
                    <a:pt x="328810" y="72757"/>
                    <a:pt x="343523" y="65712"/>
                  </a:cubicBezTo>
                  <a:cubicBezTo>
                    <a:pt x="358237" y="58729"/>
                    <a:pt x="374696" y="55176"/>
                    <a:pt x="392901" y="55176"/>
                  </a:cubicBezTo>
                  <a:cubicBezTo>
                    <a:pt x="417091" y="55176"/>
                    <a:pt x="434548" y="60350"/>
                    <a:pt x="445458" y="70700"/>
                  </a:cubicBezTo>
                  <a:cubicBezTo>
                    <a:pt x="456307" y="81049"/>
                    <a:pt x="461731" y="97259"/>
                    <a:pt x="461731" y="119267"/>
                  </a:cubicBezTo>
                  <a:lnTo>
                    <a:pt x="461731" y="266901"/>
                  </a:lnTo>
                  <a:lnTo>
                    <a:pt x="529999" y="266901"/>
                  </a:lnTo>
                  <a:lnTo>
                    <a:pt x="529999" y="107234"/>
                  </a:lnTo>
                  <a:cubicBezTo>
                    <a:pt x="529999" y="88655"/>
                    <a:pt x="527131" y="72633"/>
                    <a:pt x="521333" y="59166"/>
                  </a:cubicBezTo>
                  <a:cubicBezTo>
                    <a:pt x="515535" y="45699"/>
                    <a:pt x="507492" y="34477"/>
                    <a:pt x="497330" y="2574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1" name="Forma Livre: Forma 39">
              <a:extLst>
                <a:ext uri="{FF2B5EF4-FFF2-40B4-BE49-F238E27FC236}">
                  <a16:creationId xmlns:a16="http://schemas.microsoft.com/office/drawing/2014/main" id="{F9EB8730-B34B-9F3C-B325-0007B2303631}"/>
                </a:ext>
              </a:extLst>
            </p:cNvPr>
            <p:cNvSpPr/>
            <p:nvPr/>
          </p:nvSpPr>
          <p:spPr>
            <a:xfrm>
              <a:off x="-6599530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7 w 330368"/>
                <a:gd name="connsiteY13" fmla="*/ 181675 h 272636"/>
                <a:gd name="connsiteX14" fmla="*/ 262037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8 w 330368"/>
                <a:gd name="connsiteY17" fmla="*/ 266838 h 272636"/>
                <a:gd name="connsiteX18" fmla="*/ 330368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3 w 330368"/>
                <a:gd name="connsiteY29" fmla="*/ 62782 h 272636"/>
                <a:gd name="connsiteX30" fmla="*/ 249818 w 330368"/>
                <a:gd name="connsiteY30" fmla="*/ 91149 h 272636"/>
                <a:gd name="connsiteX31" fmla="*/ 262162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5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6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09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7" y="181675"/>
                  </a:cubicBezTo>
                  <a:lnTo>
                    <a:pt x="262037" y="199630"/>
                  </a:lnTo>
                  <a:cubicBezTo>
                    <a:pt x="262037" y="209793"/>
                    <a:pt x="262412" y="220142"/>
                    <a:pt x="263098" y="230616"/>
                  </a:cubicBezTo>
                  <a:cubicBezTo>
                    <a:pt x="263783" y="241152"/>
                    <a:pt x="265030" y="253185"/>
                    <a:pt x="266776" y="266838"/>
                  </a:cubicBezTo>
                  <a:lnTo>
                    <a:pt x="330368" y="266838"/>
                  </a:lnTo>
                  <a:lnTo>
                    <a:pt x="330368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2" y="192772"/>
                    <a:pt x="230366" y="202623"/>
                    <a:pt x="215341" y="209605"/>
                  </a:cubicBezTo>
                  <a:cubicBezTo>
                    <a:pt x="200254" y="216588"/>
                    <a:pt x="182422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1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5" y="53056"/>
                    <a:pt x="161849" y="53056"/>
                  </a:cubicBezTo>
                  <a:cubicBezTo>
                    <a:pt x="182485" y="53056"/>
                    <a:pt x="200254" y="56298"/>
                    <a:pt x="215153" y="62782"/>
                  </a:cubicBezTo>
                  <a:cubicBezTo>
                    <a:pt x="230054" y="69266"/>
                    <a:pt x="241589" y="78742"/>
                    <a:pt x="249818" y="91149"/>
                  </a:cubicBezTo>
                  <a:cubicBezTo>
                    <a:pt x="258047" y="103556"/>
                    <a:pt x="262162" y="118706"/>
                    <a:pt x="262162" y="136599"/>
                  </a:cubicBezTo>
                  <a:cubicBezTo>
                    <a:pt x="262100" y="153058"/>
                    <a:pt x="258047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2" name="Forma Livre: Forma 40">
              <a:extLst>
                <a:ext uri="{FF2B5EF4-FFF2-40B4-BE49-F238E27FC236}">
                  <a16:creationId xmlns:a16="http://schemas.microsoft.com/office/drawing/2014/main" id="{FC7B3C32-7D33-672D-976F-268A67A61B4C}"/>
                </a:ext>
              </a:extLst>
            </p:cNvPr>
            <p:cNvSpPr/>
            <p:nvPr/>
          </p:nvSpPr>
          <p:spPr>
            <a:xfrm>
              <a:off x="-6474528" y="3808745"/>
              <a:ext cx="161786" cy="83044"/>
            </a:xfrm>
            <a:custGeom>
              <a:avLst/>
              <a:gdLst>
                <a:gd name="connsiteX0" fmla="*/ 161787 w 161786"/>
                <a:gd name="connsiteY0" fmla="*/ 0 h 83044"/>
                <a:gd name="connsiteX1" fmla="*/ 71386 w 161786"/>
                <a:gd name="connsiteY1" fmla="*/ 0 h 83044"/>
                <a:gd name="connsiteX2" fmla="*/ 0 w 161786"/>
                <a:gd name="connsiteY2" fmla="*/ 83044 h 83044"/>
                <a:gd name="connsiteX3" fmla="*/ 65089 w 161786"/>
                <a:gd name="connsiteY3" fmla="*/ 83044 h 8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86" h="83044">
                  <a:moveTo>
                    <a:pt x="161787" y="0"/>
                  </a:moveTo>
                  <a:lnTo>
                    <a:pt x="71386" y="0"/>
                  </a:lnTo>
                  <a:lnTo>
                    <a:pt x="0" y="83044"/>
                  </a:lnTo>
                  <a:lnTo>
                    <a:pt x="65089" y="8304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3" name="Forma Livre: Forma 41">
              <a:extLst>
                <a:ext uri="{FF2B5EF4-FFF2-40B4-BE49-F238E27FC236}">
                  <a16:creationId xmlns:a16="http://schemas.microsoft.com/office/drawing/2014/main" id="{BB9EAA0E-EC01-12C7-224F-71BFC2AAEDC7}"/>
                </a:ext>
              </a:extLst>
            </p:cNvPr>
            <p:cNvSpPr/>
            <p:nvPr/>
          </p:nvSpPr>
          <p:spPr>
            <a:xfrm>
              <a:off x="-6204571" y="3874957"/>
              <a:ext cx="202747" cy="332488"/>
            </a:xfrm>
            <a:custGeom>
              <a:avLst/>
              <a:gdLst>
                <a:gd name="connsiteX0" fmla="*/ 135539 w 202747"/>
                <a:gd name="connsiteY0" fmla="*/ 0 h 332488"/>
                <a:gd name="connsiteX1" fmla="*/ 67271 w 202747"/>
                <a:gd name="connsiteY1" fmla="*/ 0 h 332488"/>
                <a:gd name="connsiteX2" fmla="*/ 67271 w 202747"/>
                <a:gd name="connsiteY2" fmla="*/ 71448 h 332488"/>
                <a:gd name="connsiteX3" fmla="*/ 0 w 202747"/>
                <a:gd name="connsiteY3" fmla="*/ 71448 h 332488"/>
                <a:gd name="connsiteX4" fmla="*/ 0 w 202747"/>
                <a:gd name="connsiteY4" fmla="*/ 124504 h 332488"/>
                <a:gd name="connsiteX5" fmla="*/ 67271 w 202747"/>
                <a:gd name="connsiteY5" fmla="*/ 124504 h 332488"/>
                <a:gd name="connsiteX6" fmla="*/ 67271 w 202747"/>
                <a:gd name="connsiteY6" fmla="*/ 332488 h 332488"/>
                <a:gd name="connsiteX7" fmla="*/ 135539 w 202747"/>
                <a:gd name="connsiteY7" fmla="*/ 332488 h 332488"/>
                <a:gd name="connsiteX8" fmla="*/ 135539 w 202747"/>
                <a:gd name="connsiteY8" fmla="*/ 124504 h 332488"/>
                <a:gd name="connsiteX9" fmla="*/ 202747 w 202747"/>
                <a:gd name="connsiteY9" fmla="*/ 124504 h 332488"/>
                <a:gd name="connsiteX10" fmla="*/ 202747 w 202747"/>
                <a:gd name="connsiteY10" fmla="*/ 71448 h 332488"/>
                <a:gd name="connsiteX11" fmla="*/ 135539 w 202747"/>
                <a:gd name="connsiteY11" fmla="*/ 71448 h 33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747" h="332488">
                  <a:moveTo>
                    <a:pt x="135539" y="0"/>
                  </a:moveTo>
                  <a:lnTo>
                    <a:pt x="67271" y="0"/>
                  </a:lnTo>
                  <a:lnTo>
                    <a:pt x="67271" y="71448"/>
                  </a:lnTo>
                  <a:lnTo>
                    <a:pt x="0" y="71448"/>
                  </a:lnTo>
                  <a:lnTo>
                    <a:pt x="0" y="124504"/>
                  </a:lnTo>
                  <a:lnTo>
                    <a:pt x="67271" y="124504"/>
                  </a:lnTo>
                  <a:lnTo>
                    <a:pt x="67271" y="332488"/>
                  </a:lnTo>
                  <a:lnTo>
                    <a:pt x="135539" y="332488"/>
                  </a:lnTo>
                  <a:lnTo>
                    <a:pt x="135539" y="124504"/>
                  </a:lnTo>
                  <a:lnTo>
                    <a:pt x="202747" y="124504"/>
                  </a:lnTo>
                  <a:lnTo>
                    <a:pt x="202747" y="71448"/>
                  </a:lnTo>
                  <a:lnTo>
                    <a:pt x="135539" y="71448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4" name="Forma Livre: Forma 42">
              <a:extLst>
                <a:ext uri="{FF2B5EF4-FFF2-40B4-BE49-F238E27FC236}">
                  <a16:creationId xmlns:a16="http://schemas.microsoft.com/office/drawing/2014/main" id="{64B8FC68-CA84-37CE-CC0F-E51F8456A479}"/>
                </a:ext>
              </a:extLst>
            </p:cNvPr>
            <p:cNvSpPr/>
            <p:nvPr/>
          </p:nvSpPr>
          <p:spPr>
            <a:xfrm>
              <a:off x="-5932995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9 w 68268"/>
                <a:gd name="connsiteY1" fmla="*/ 0 h 261040"/>
                <a:gd name="connsiteX2" fmla="*/ 68269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9" y="0"/>
                  </a:lnTo>
                  <a:lnTo>
                    <a:pt x="68269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5" name="Forma Livre: Forma 43">
              <a:extLst>
                <a:ext uri="{FF2B5EF4-FFF2-40B4-BE49-F238E27FC236}">
                  <a16:creationId xmlns:a16="http://schemas.microsoft.com/office/drawing/2014/main" id="{C0E69FBB-7E31-F6AF-1392-783A4FAE6E14}"/>
                </a:ext>
              </a:extLst>
            </p:cNvPr>
            <p:cNvSpPr/>
            <p:nvPr/>
          </p:nvSpPr>
          <p:spPr>
            <a:xfrm>
              <a:off x="-5938232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6" name="Forma Livre: Forma 44">
              <a:extLst>
                <a:ext uri="{FF2B5EF4-FFF2-40B4-BE49-F238E27FC236}">
                  <a16:creationId xmlns:a16="http://schemas.microsoft.com/office/drawing/2014/main" id="{323A56FB-2227-4AE6-CCAA-BA723575450B}"/>
                </a:ext>
              </a:extLst>
            </p:cNvPr>
            <p:cNvSpPr/>
            <p:nvPr/>
          </p:nvSpPr>
          <p:spPr>
            <a:xfrm>
              <a:off x="-5788041" y="3940606"/>
              <a:ext cx="322637" cy="273197"/>
            </a:xfrm>
            <a:custGeom>
              <a:avLst/>
              <a:gdLst>
                <a:gd name="connsiteX0" fmla="*/ 228247 w 322637"/>
                <a:gd name="connsiteY0" fmla="*/ 205927 h 273197"/>
                <a:gd name="connsiteX1" fmla="*/ 168083 w 322637"/>
                <a:gd name="connsiteY1" fmla="*/ 220641 h 273197"/>
                <a:gd name="connsiteX2" fmla="*/ 118207 w 322637"/>
                <a:gd name="connsiteY2" fmla="*/ 211476 h 273197"/>
                <a:gd name="connsiteX3" fmla="*/ 82483 w 322637"/>
                <a:gd name="connsiteY3" fmla="*/ 183607 h 273197"/>
                <a:gd name="connsiteX4" fmla="*/ 69328 w 322637"/>
                <a:gd name="connsiteY4" fmla="*/ 137098 h 273197"/>
                <a:gd name="connsiteX5" fmla="*/ 82732 w 322637"/>
                <a:gd name="connsiteY5" fmla="*/ 90089 h 273197"/>
                <a:gd name="connsiteX6" fmla="*/ 118456 w 322637"/>
                <a:gd name="connsiteY6" fmla="*/ 61971 h 273197"/>
                <a:gd name="connsiteX7" fmla="*/ 168083 w 322637"/>
                <a:gd name="connsiteY7" fmla="*/ 52495 h 273197"/>
                <a:gd name="connsiteX8" fmla="*/ 226376 w 322637"/>
                <a:gd name="connsiteY8" fmla="*/ 67209 h 273197"/>
                <a:gd name="connsiteX9" fmla="*/ 259482 w 322637"/>
                <a:gd name="connsiteY9" fmla="*/ 108169 h 273197"/>
                <a:gd name="connsiteX10" fmla="*/ 322014 w 322637"/>
                <a:gd name="connsiteY10" fmla="*/ 108169 h 273197"/>
                <a:gd name="connsiteX11" fmla="*/ 299694 w 322637"/>
                <a:gd name="connsiteY11" fmla="*/ 49876 h 273197"/>
                <a:gd name="connsiteX12" fmla="*/ 247449 w 322637"/>
                <a:gd name="connsiteY12" fmla="*/ 12843 h 273197"/>
                <a:gd name="connsiteX13" fmla="*/ 168146 w 322637"/>
                <a:gd name="connsiteY13" fmla="*/ 0 h 273197"/>
                <a:gd name="connsiteX14" fmla="*/ 81735 w 322637"/>
                <a:gd name="connsiteY14" fmla="*/ 15774 h 273197"/>
                <a:gd name="connsiteX15" fmla="*/ 21821 w 322637"/>
                <a:gd name="connsiteY15" fmla="*/ 61971 h 273197"/>
                <a:gd name="connsiteX16" fmla="*/ 0 w 322637"/>
                <a:gd name="connsiteY16" fmla="*/ 137098 h 273197"/>
                <a:gd name="connsiteX17" fmla="*/ 21821 w 322637"/>
                <a:gd name="connsiteY17" fmla="*/ 211975 h 273197"/>
                <a:gd name="connsiteX18" fmla="*/ 81735 w 322637"/>
                <a:gd name="connsiteY18" fmla="*/ 257674 h 273197"/>
                <a:gd name="connsiteX19" fmla="*/ 168146 w 322637"/>
                <a:gd name="connsiteY19" fmla="*/ 273198 h 273197"/>
                <a:gd name="connsiteX20" fmla="*/ 248010 w 322637"/>
                <a:gd name="connsiteY20" fmla="*/ 260355 h 273197"/>
                <a:gd name="connsiteX21" fmla="*/ 300817 w 322637"/>
                <a:gd name="connsiteY21" fmla="*/ 222823 h 273197"/>
                <a:gd name="connsiteX22" fmla="*/ 322638 w 322637"/>
                <a:gd name="connsiteY22" fmla="*/ 163968 h 273197"/>
                <a:gd name="connsiteX23" fmla="*/ 260105 w 322637"/>
                <a:gd name="connsiteY23" fmla="*/ 163968 h 273197"/>
                <a:gd name="connsiteX24" fmla="*/ 228247 w 322637"/>
                <a:gd name="connsiteY24" fmla="*/ 205927 h 27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637" h="273197">
                  <a:moveTo>
                    <a:pt x="228247" y="205927"/>
                  </a:moveTo>
                  <a:cubicBezTo>
                    <a:pt x="212660" y="215715"/>
                    <a:pt x="192585" y="220641"/>
                    <a:pt x="168083" y="220641"/>
                  </a:cubicBezTo>
                  <a:cubicBezTo>
                    <a:pt x="149878" y="220641"/>
                    <a:pt x="133232" y="217586"/>
                    <a:pt x="118207" y="211476"/>
                  </a:cubicBezTo>
                  <a:cubicBezTo>
                    <a:pt x="103119" y="205366"/>
                    <a:pt x="91211" y="196077"/>
                    <a:pt x="82483" y="183607"/>
                  </a:cubicBezTo>
                  <a:cubicBezTo>
                    <a:pt x="73754" y="171201"/>
                    <a:pt x="69328" y="155677"/>
                    <a:pt x="69328" y="137098"/>
                  </a:cubicBezTo>
                  <a:cubicBezTo>
                    <a:pt x="69328" y="118207"/>
                    <a:pt x="73817" y="102496"/>
                    <a:pt x="82732" y="90089"/>
                  </a:cubicBezTo>
                  <a:cubicBezTo>
                    <a:pt x="91648" y="77683"/>
                    <a:pt x="103556" y="68268"/>
                    <a:pt x="118456" y="61971"/>
                  </a:cubicBezTo>
                  <a:cubicBezTo>
                    <a:pt x="133357" y="55674"/>
                    <a:pt x="149878" y="52495"/>
                    <a:pt x="168083" y="52495"/>
                  </a:cubicBezTo>
                  <a:cubicBezTo>
                    <a:pt x="190839" y="52495"/>
                    <a:pt x="210291" y="57420"/>
                    <a:pt x="226376" y="67209"/>
                  </a:cubicBezTo>
                  <a:cubicBezTo>
                    <a:pt x="242461" y="76996"/>
                    <a:pt x="253496" y="90650"/>
                    <a:pt x="259482" y="108169"/>
                  </a:cubicBezTo>
                  <a:lnTo>
                    <a:pt x="322014" y="108169"/>
                  </a:lnTo>
                  <a:cubicBezTo>
                    <a:pt x="319895" y="85413"/>
                    <a:pt x="312475" y="65962"/>
                    <a:pt x="299694" y="49876"/>
                  </a:cubicBezTo>
                  <a:cubicBezTo>
                    <a:pt x="286914" y="33791"/>
                    <a:pt x="269519" y="21447"/>
                    <a:pt x="247449" y="12843"/>
                  </a:cubicBezTo>
                  <a:cubicBezTo>
                    <a:pt x="225379" y="4239"/>
                    <a:pt x="198944" y="0"/>
                    <a:pt x="168146" y="0"/>
                  </a:cubicBezTo>
                  <a:cubicBezTo>
                    <a:pt x="135913" y="0"/>
                    <a:pt x="107109" y="5237"/>
                    <a:pt x="81735" y="15774"/>
                  </a:cubicBezTo>
                  <a:cubicBezTo>
                    <a:pt x="56360" y="26310"/>
                    <a:pt x="36410" y="41709"/>
                    <a:pt x="21821" y="61971"/>
                  </a:cubicBezTo>
                  <a:cubicBezTo>
                    <a:pt x="7294" y="82296"/>
                    <a:pt x="0" y="107297"/>
                    <a:pt x="0" y="137098"/>
                  </a:cubicBezTo>
                  <a:cubicBezTo>
                    <a:pt x="0" y="166899"/>
                    <a:pt x="7232" y="191837"/>
                    <a:pt x="21821" y="211975"/>
                  </a:cubicBezTo>
                  <a:cubicBezTo>
                    <a:pt x="36347" y="232112"/>
                    <a:pt x="56298" y="247324"/>
                    <a:pt x="81735" y="257674"/>
                  </a:cubicBezTo>
                  <a:cubicBezTo>
                    <a:pt x="107109" y="268023"/>
                    <a:pt x="135913" y="273198"/>
                    <a:pt x="168146" y="273198"/>
                  </a:cubicBezTo>
                  <a:cubicBezTo>
                    <a:pt x="198944" y="273198"/>
                    <a:pt x="225566" y="268896"/>
                    <a:pt x="248010" y="260355"/>
                  </a:cubicBezTo>
                  <a:cubicBezTo>
                    <a:pt x="270392" y="251751"/>
                    <a:pt x="288036" y="239282"/>
                    <a:pt x="300817" y="222823"/>
                  </a:cubicBezTo>
                  <a:cubicBezTo>
                    <a:pt x="313598" y="206363"/>
                    <a:pt x="320829" y="186787"/>
                    <a:pt x="322638" y="163968"/>
                  </a:cubicBezTo>
                  <a:lnTo>
                    <a:pt x="260105" y="163968"/>
                  </a:lnTo>
                  <a:cubicBezTo>
                    <a:pt x="254432" y="182111"/>
                    <a:pt x="243833" y="196139"/>
                    <a:pt x="228247" y="20592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7" name="Forma Livre: Forma 45">
              <a:extLst>
                <a:ext uri="{FF2B5EF4-FFF2-40B4-BE49-F238E27FC236}">
                  <a16:creationId xmlns:a16="http://schemas.microsoft.com/office/drawing/2014/main" id="{165E94B7-894C-33E3-5B58-4D6350B593D6}"/>
                </a:ext>
              </a:extLst>
            </p:cNvPr>
            <p:cNvSpPr/>
            <p:nvPr/>
          </p:nvSpPr>
          <p:spPr>
            <a:xfrm>
              <a:off x="-5406612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8 w 330368"/>
                <a:gd name="connsiteY13" fmla="*/ 181675 h 272636"/>
                <a:gd name="connsiteX14" fmla="*/ 262038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9 w 330368"/>
                <a:gd name="connsiteY17" fmla="*/ 266838 h 272636"/>
                <a:gd name="connsiteX18" fmla="*/ 330369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4 w 330368"/>
                <a:gd name="connsiteY29" fmla="*/ 62782 h 272636"/>
                <a:gd name="connsiteX30" fmla="*/ 249818 w 330368"/>
                <a:gd name="connsiteY30" fmla="*/ 91149 h 272636"/>
                <a:gd name="connsiteX31" fmla="*/ 262163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6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7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10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8" y="181675"/>
                  </a:cubicBezTo>
                  <a:lnTo>
                    <a:pt x="262038" y="199630"/>
                  </a:lnTo>
                  <a:cubicBezTo>
                    <a:pt x="262038" y="209793"/>
                    <a:pt x="262412" y="220142"/>
                    <a:pt x="263098" y="230616"/>
                  </a:cubicBezTo>
                  <a:cubicBezTo>
                    <a:pt x="263784" y="241152"/>
                    <a:pt x="265031" y="253185"/>
                    <a:pt x="266776" y="266838"/>
                  </a:cubicBezTo>
                  <a:lnTo>
                    <a:pt x="330369" y="266838"/>
                  </a:lnTo>
                  <a:lnTo>
                    <a:pt x="330369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3" y="192772"/>
                    <a:pt x="230366" y="202623"/>
                    <a:pt x="215341" y="209605"/>
                  </a:cubicBezTo>
                  <a:cubicBezTo>
                    <a:pt x="200254" y="216588"/>
                    <a:pt x="182423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2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6" y="53056"/>
                    <a:pt x="161849" y="53056"/>
                  </a:cubicBezTo>
                  <a:cubicBezTo>
                    <a:pt x="182485" y="53056"/>
                    <a:pt x="200254" y="56298"/>
                    <a:pt x="215154" y="62782"/>
                  </a:cubicBezTo>
                  <a:cubicBezTo>
                    <a:pt x="230055" y="69266"/>
                    <a:pt x="241589" y="78742"/>
                    <a:pt x="249818" y="91149"/>
                  </a:cubicBezTo>
                  <a:cubicBezTo>
                    <a:pt x="258048" y="103556"/>
                    <a:pt x="262163" y="118706"/>
                    <a:pt x="262163" y="136599"/>
                  </a:cubicBezTo>
                  <a:cubicBezTo>
                    <a:pt x="262100" y="153058"/>
                    <a:pt x="258048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8" name="Forma Livre: Forma 46">
              <a:extLst>
                <a:ext uri="{FF2B5EF4-FFF2-40B4-BE49-F238E27FC236}">
                  <a16:creationId xmlns:a16="http://schemas.microsoft.com/office/drawing/2014/main" id="{8330718C-5581-52B8-FCEA-44B674219B61}"/>
                </a:ext>
              </a:extLst>
            </p:cNvPr>
            <p:cNvSpPr/>
            <p:nvPr/>
          </p:nvSpPr>
          <p:spPr>
            <a:xfrm>
              <a:off x="-8280800" y="2390948"/>
              <a:ext cx="71634" cy="1870363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9" name="Forma Livre: Forma 47">
              <a:extLst>
                <a:ext uri="{FF2B5EF4-FFF2-40B4-BE49-F238E27FC236}">
                  <a16:creationId xmlns:a16="http://schemas.microsoft.com/office/drawing/2014/main" id="{E809269E-36DB-8E42-2C11-B3A836EB49A7}"/>
                </a:ext>
              </a:extLst>
            </p:cNvPr>
            <p:cNvSpPr/>
            <p:nvPr/>
          </p:nvSpPr>
          <p:spPr>
            <a:xfrm>
              <a:off x="-8503685" y="2390948"/>
              <a:ext cx="139903" cy="1870363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70" name="Forma Livre: Forma 48">
              <a:extLst>
                <a:ext uri="{FF2B5EF4-FFF2-40B4-BE49-F238E27FC236}">
                  <a16:creationId xmlns:a16="http://schemas.microsoft.com/office/drawing/2014/main" id="{8217F6A3-ED9B-48BC-A586-8E5AB301D8FE}"/>
                </a:ext>
              </a:extLst>
            </p:cNvPr>
            <p:cNvSpPr/>
            <p:nvPr/>
          </p:nvSpPr>
          <p:spPr>
            <a:xfrm>
              <a:off x="-8726508" y="2390948"/>
              <a:ext cx="236741" cy="1870363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902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</a:t>
            </a:r>
            <a:r>
              <a:rPr lang="pt-BR" sz="3500" b="1" dirty="0">
                <a:solidFill>
                  <a:srgbClr val="072F27"/>
                </a:solidFill>
                <a:latin typeface="Montserrat" pitchFamily="2" charset="0"/>
                <a:ea typeface="+mn-ea"/>
                <a:cs typeface="+mn-cs"/>
              </a:rPr>
              <a:t>ÕE</a:t>
            </a:r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S GERAIS</a:t>
            </a:r>
          </a:p>
        </p:txBody>
      </p:sp>
      <p:graphicFrame>
        <p:nvGraphicFramePr>
          <p:cNvPr id="66" name="Tabela 65">
            <a:extLst>
              <a:ext uri="{FF2B5EF4-FFF2-40B4-BE49-F238E27FC236}">
                <a16:creationId xmlns:a16="http://schemas.microsoft.com/office/drawing/2014/main" id="{FBE36176-6476-48DD-B653-44A8B9DDB868}"/>
              </a:ext>
            </a:extLst>
          </p:cNvPr>
          <p:cNvGraphicFramePr>
            <a:graphicFrameLocks noGrp="1"/>
          </p:cNvGraphicFramePr>
          <p:nvPr/>
        </p:nvGraphicFramePr>
        <p:xfrm>
          <a:off x="391339" y="1040693"/>
          <a:ext cx="10921929" cy="562330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627582">
                  <a:extLst>
                    <a:ext uri="{9D8B030D-6E8A-4147-A177-3AD203B41FA5}">
                      <a16:colId xmlns:a16="http://schemas.microsoft.com/office/drawing/2014/main" val="3203809851"/>
                    </a:ext>
                  </a:extLst>
                </a:gridCol>
                <a:gridCol w="8294347">
                  <a:extLst>
                    <a:ext uri="{9D8B030D-6E8A-4147-A177-3AD203B41FA5}">
                      <a16:colId xmlns:a16="http://schemas.microsoft.com/office/drawing/2014/main" val="615293415"/>
                    </a:ext>
                  </a:extLst>
                </a:gridCol>
              </a:tblGrid>
              <a:tr h="54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3870411803"/>
                  </a:ext>
                </a:extLst>
              </a:tr>
              <a:tr h="95025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2. Fortalecer programas de educação, monitoramento e alerta precoce de eventos climáticos extremos, mapeamento de áreas críticas, planos de contingência e emergência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AG-2.1. Articular, junto aos municípios, a elaboração e manutenção de cadastro atualizado de áreas de risco (pessoas e equipamentos públicos)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6104355"/>
                  </a:ext>
                </a:extLst>
              </a:tr>
              <a:tr h="78411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6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AG-2.2. Apoiar os municípios na elaboração de Planos Municipais e Regionais de Adaptação e Resiliência Climática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5499849"/>
                  </a:ext>
                </a:extLst>
              </a:tr>
              <a:tr h="67279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6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AG-2.3. Apoiar os municípios na elaboração de Planos Municipais e Regionais de Contingência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6917781"/>
                  </a:ext>
                </a:extLst>
              </a:tr>
              <a:tr h="144767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AG-2.4. Fortalecer a implantação do Centro Paulista de Radares e Alertas Meteorológicos - </a:t>
                      </a:r>
                      <a:r>
                        <a:rPr lang="pt-BR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CePRAM</a:t>
                      </a:r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com integração e ampliação de sistemas de radares, estações meteorológicas e dados, visando abranger a totalidade do território paulista e aprimorar sistemas de alertas, subsidiando orientação de procedimentos em situações de emergência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2294454"/>
                  </a:ext>
                </a:extLst>
              </a:tr>
              <a:tr h="121855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6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AG-2.5. Fomentar e apoiar a implantação de abrigos para acolhimento de pessoas em situações de emergência climática, levando em consideração as particularidades dos diferentes grupos acolhidos e evitando a interrupção das atividades locais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6721970"/>
                  </a:ext>
                </a:extLst>
              </a:tr>
            </a:tbl>
          </a:graphicData>
        </a:graphic>
      </p:graphicFrame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CB74C986-B3DC-4C82-8E5C-21AA3C5981FE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4AC03BB6-EEA7-4DCC-AE19-AE48E4AFD817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D68D6940-D56D-4C70-8551-046AD020FDC5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A843D5C1-9AB8-4273-A4F2-3BE076A1DBA4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0BF8900A-DC1D-470B-83EB-BD124693EAA9}"/>
              </a:ext>
            </a:extLst>
          </p:cNvPr>
          <p:cNvGrpSpPr/>
          <p:nvPr/>
        </p:nvGrpSpPr>
        <p:grpSpPr>
          <a:xfrm>
            <a:off x="4149314" y="298635"/>
            <a:ext cx="1123846" cy="575462"/>
            <a:chOff x="-8726508" y="2390948"/>
            <a:chExt cx="3652719" cy="1870363"/>
          </a:xfrm>
        </p:grpSpPr>
        <p:grpSp>
          <p:nvGrpSpPr>
            <p:cNvPr id="129" name="Gráfico 2">
              <a:extLst>
                <a:ext uri="{FF2B5EF4-FFF2-40B4-BE49-F238E27FC236}">
                  <a16:creationId xmlns:a16="http://schemas.microsoft.com/office/drawing/2014/main" id="{86883D33-69B8-4FA7-A858-B07822EBB693}"/>
                </a:ext>
              </a:extLst>
            </p:cNvPr>
            <p:cNvGrpSpPr/>
            <p:nvPr/>
          </p:nvGrpSpPr>
          <p:grpSpPr>
            <a:xfrm>
              <a:off x="-8000245" y="2431348"/>
              <a:ext cx="2535901" cy="169579"/>
              <a:chOff x="-8000245" y="2431348"/>
              <a:chExt cx="2535901" cy="169579"/>
            </a:xfrm>
            <a:solidFill>
              <a:srgbClr val="083028"/>
            </a:solidFill>
          </p:grpSpPr>
          <p:sp>
            <p:nvSpPr>
              <p:cNvPr id="171" name="Forma Livre: Forma 49">
                <a:extLst>
                  <a:ext uri="{FF2B5EF4-FFF2-40B4-BE49-F238E27FC236}">
                    <a16:creationId xmlns:a16="http://schemas.microsoft.com/office/drawing/2014/main" id="{C0F2092E-6BC1-4344-BD4E-E8B5C135E477}"/>
                  </a:ext>
                </a:extLst>
              </p:cNvPr>
              <p:cNvSpPr/>
              <p:nvPr/>
            </p:nvSpPr>
            <p:spPr>
              <a:xfrm>
                <a:off x="-8000245" y="2432657"/>
                <a:ext cx="127184" cy="167148"/>
              </a:xfrm>
              <a:custGeom>
                <a:avLst/>
                <a:gdLst>
                  <a:gd name="connsiteX0" fmla="*/ 12157 w 127184"/>
                  <a:gd name="connsiteY0" fmla="*/ 112409 h 167148"/>
                  <a:gd name="connsiteX1" fmla="*/ 59914 w 127184"/>
                  <a:gd name="connsiteY1" fmla="*/ 112409 h 167148"/>
                  <a:gd name="connsiteX2" fmla="*/ 95950 w 127184"/>
                  <a:gd name="connsiteY2" fmla="*/ 105738 h 167148"/>
                  <a:gd name="connsiteX3" fmla="*/ 119080 w 127184"/>
                  <a:gd name="connsiteY3" fmla="*/ 86411 h 167148"/>
                  <a:gd name="connsiteX4" fmla="*/ 127185 w 127184"/>
                  <a:gd name="connsiteY4" fmla="*/ 56298 h 167148"/>
                  <a:gd name="connsiteX5" fmla="*/ 119080 w 127184"/>
                  <a:gd name="connsiteY5" fmla="*/ 25873 h 167148"/>
                  <a:gd name="connsiteX6" fmla="*/ 95950 w 127184"/>
                  <a:gd name="connsiteY6" fmla="*/ 6671 h 167148"/>
                  <a:gd name="connsiteX7" fmla="*/ 59914 w 127184"/>
                  <a:gd name="connsiteY7" fmla="*/ 0 h 167148"/>
                  <a:gd name="connsiteX8" fmla="*/ 0 w 127184"/>
                  <a:gd name="connsiteY8" fmla="*/ 0 h 167148"/>
                  <a:gd name="connsiteX9" fmla="*/ 0 w 127184"/>
                  <a:gd name="connsiteY9" fmla="*/ 167148 h 167148"/>
                  <a:gd name="connsiteX10" fmla="*/ 12157 w 127184"/>
                  <a:gd name="connsiteY10" fmla="*/ 167148 h 167148"/>
                  <a:gd name="connsiteX11" fmla="*/ 12157 w 127184"/>
                  <a:gd name="connsiteY11" fmla="*/ 112409 h 167148"/>
                  <a:gd name="connsiteX12" fmla="*/ 100813 w 127184"/>
                  <a:gd name="connsiteY12" fmla="*/ 22756 h 167148"/>
                  <a:gd name="connsiteX13" fmla="*/ 114778 w 127184"/>
                  <a:gd name="connsiteY13" fmla="*/ 56298 h 167148"/>
                  <a:gd name="connsiteX14" fmla="*/ 100813 w 127184"/>
                  <a:gd name="connsiteY14" fmla="*/ 89590 h 167148"/>
                  <a:gd name="connsiteX15" fmla="*/ 59851 w 127184"/>
                  <a:gd name="connsiteY15" fmla="*/ 101436 h 167148"/>
                  <a:gd name="connsiteX16" fmla="*/ 12095 w 127184"/>
                  <a:gd name="connsiteY16" fmla="*/ 101436 h 167148"/>
                  <a:gd name="connsiteX17" fmla="*/ 12095 w 127184"/>
                  <a:gd name="connsiteY17" fmla="*/ 10910 h 167148"/>
                  <a:gd name="connsiteX18" fmla="*/ 59851 w 127184"/>
                  <a:gd name="connsiteY18" fmla="*/ 10910 h 167148"/>
                  <a:gd name="connsiteX19" fmla="*/ 100813 w 127184"/>
                  <a:gd name="connsiteY19" fmla="*/ 22756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184" h="167148">
                    <a:moveTo>
                      <a:pt x="12157" y="112409"/>
                    </a:moveTo>
                    <a:lnTo>
                      <a:pt x="59914" y="112409"/>
                    </a:lnTo>
                    <a:cubicBezTo>
                      <a:pt x="73942" y="112409"/>
                      <a:pt x="85912" y="110164"/>
                      <a:pt x="95950" y="105738"/>
                    </a:cubicBezTo>
                    <a:cubicBezTo>
                      <a:pt x="105987" y="101311"/>
                      <a:pt x="113718" y="94827"/>
                      <a:pt x="119080" y="86411"/>
                    </a:cubicBezTo>
                    <a:cubicBezTo>
                      <a:pt x="124504" y="77994"/>
                      <a:pt x="127185" y="67957"/>
                      <a:pt x="127185" y="56298"/>
                    </a:cubicBezTo>
                    <a:cubicBezTo>
                      <a:pt x="127185" y="44390"/>
                      <a:pt x="124504" y="34228"/>
                      <a:pt x="119080" y="25873"/>
                    </a:cubicBezTo>
                    <a:cubicBezTo>
                      <a:pt x="113656" y="17519"/>
                      <a:pt x="105925" y="11097"/>
                      <a:pt x="95950" y="6671"/>
                    </a:cubicBezTo>
                    <a:cubicBezTo>
                      <a:pt x="85912" y="2244"/>
                      <a:pt x="73879" y="0"/>
                      <a:pt x="59914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lnTo>
                      <a:pt x="12157" y="112409"/>
                    </a:lnTo>
                    <a:close/>
                    <a:moveTo>
                      <a:pt x="100813" y="22756"/>
                    </a:moveTo>
                    <a:cubicBezTo>
                      <a:pt x="110102" y="30612"/>
                      <a:pt x="114778" y="41834"/>
                      <a:pt x="114778" y="56298"/>
                    </a:cubicBezTo>
                    <a:cubicBezTo>
                      <a:pt x="114778" y="70637"/>
                      <a:pt x="110102" y="81735"/>
                      <a:pt x="100813" y="89590"/>
                    </a:cubicBezTo>
                    <a:cubicBezTo>
                      <a:pt x="91523" y="97446"/>
                      <a:pt x="77869" y="101436"/>
                      <a:pt x="59851" y="101436"/>
                    </a:cubicBezTo>
                    <a:lnTo>
                      <a:pt x="12095" y="101436"/>
                    </a:lnTo>
                    <a:lnTo>
                      <a:pt x="12095" y="10910"/>
                    </a:lnTo>
                    <a:lnTo>
                      <a:pt x="59851" y="10910"/>
                    </a:lnTo>
                    <a:cubicBezTo>
                      <a:pt x="77869" y="10910"/>
                      <a:pt x="91523" y="14900"/>
                      <a:pt x="100813" y="22756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2" name="Forma Livre: Forma 50">
                <a:extLst>
                  <a:ext uri="{FF2B5EF4-FFF2-40B4-BE49-F238E27FC236}">
                    <a16:creationId xmlns:a16="http://schemas.microsoft.com/office/drawing/2014/main" id="{F02BDFA0-D23B-448A-88E6-841739FFAEA9}"/>
                  </a:ext>
                </a:extLst>
              </p:cNvPr>
              <p:cNvSpPr/>
              <p:nvPr/>
            </p:nvSpPr>
            <p:spPr>
              <a:xfrm>
                <a:off x="-7839519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3" name="Forma Livre: Forma 51">
                <a:extLst>
                  <a:ext uri="{FF2B5EF4-FFF2-40B4-BE49-F238E27FC236}">
                    <a16:creationId xmlns:a16="http://schemas.microsoft.com/office/drawing/2014/main" id="{1F86F4B1-18CF-43CC-97B1-DBAC54CD6022}"/>
                  </a:ext>
                </a:extLst>
              </p:cNvPr>
              <p:cNvSpPr/>
              <p:nvPr/>
            </p:nvSpPr>
            <p:spPr>
              <a:xfrm>
                <a:off x="-7717072" y="2432594"/>
                <a:ext cx="165901" cy="167148"/>
              </a:xfrm>
              <a:custGeom>
                <a:avLst/>
                <a:gdLst>
                  <a:gd name="connsiteX0" fmla="*/ 34414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4 w 165901"/>
                  <a:gd name="connsiteY8" fmla="*/ 120140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4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4" y="120140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4" name="Forma Livre: Forma 52">
                <a:extLst>
                  <a:ext uri="{FF2B5EF4-FFF2-40B4-BE49-F238E27FC236}">
                    <a16:creationId xmlns:a16="http://schemas.microsoft.com/office/drawing/2014/main" id="{C3819552-D8FE-4E84-9C8A-FD59EFA88310}"/>
                  </a:ext>
                </a:extLst>
              </p:cNvPr>
              <p:cNvSpPr/>
              <p:nvPr/>
            </p:nvSpPr>
            <p:spPr>
              <a:xfrm>
                <a:off x="-7525422" y="2432594"/>
                <a:ext cx="136099" cy="167148"/>
              </a:xfrm>
              <a:custGeom>
                <a:avLst/>
                <a:gdLst>
                  <a:gd name="connsiteX0" fmla="*/ 12157 w 136099"/>
                  <a:gd name="connsiteY0" fmla="*/ 22070 h 167148"/>
                  <a:gd name="connsiteX1" fmla="*/ 126062 w 136099"/>
                  <a:gd name="connsiteY1" fmla="*/ 167148 h 167148"/>
                  <a:gd name="connsiteX2" fmla="*/ 136100 w 136099"/>
                  <a:gd name="connsiteY2" fmla="*/ 167148 h 167148"/>
                  <a:gd name="connsiteX3" fmla="*/ 136100 w 136099"/>
                  <a:gd name="connsiteY3" fmla="*/ 0 h 167148"/>
                  <a:gd name="connsiteX4" fmla="*/ 123943 w 136099"/>
                  <a:gd name="connsiteY4" fmla="*/ 0 h 167148"/>
                  <a:gd name="connsiteX5" fmla="*/ 123943 w 136099"/>
                  <a:gd name="connsiteY5" fmla="*/ 145140 h 167148"/>
                  <a:gd name="connsiteX6" fmla="*/ 10286 w 136099"/>
                  <a:gd name="connsiteY6" fmla="*/ 0 h 167148"/>
                  <a:gd name="connsiteX7" fmla="*/ 0 w 136099"/>
                  <a:gd name="connsiteY7" fmla="*/ 0 h 167148"/>
                  <a:gd name="connsiteX8" fmla="*/ 0 w 136099"/>
                  <a:gd name="connsiteY8" fmla="*/ 167148 h 167148"/>
                  <a:gd name="connsiteX9" fmla="*/ 12157 w 136099"/>
                  <a:gd name="connsiteY9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99" h="167148">
                    <a:moveTo>
                      <a:pt x="12157" y="22070"/>
                    </a:moveTo>
                    <a:lnTo>
                      <a:pt x="126062" y="167148"/>
                    </a:lnTo>
                    <a:lnTo>
                      <a:pt x="136100" y="167148"/>
                    </a:lnTo>
                    <a:lnTo>
                      <a:pt x="136100" y="0"/>
                    </a:lnTo>
                    <a:lnTo>
                      <a:pt x="123943" y="0"/>
                    </a:lnTo>
                    <a:lnTo>
                      <a:pt x="123943" y="145140"/>
                    </a:lnTo>
                    <a:lnTo>
                      <a:pt x="10286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5" name="Forma Livre: Forma 53">
                <a:extLst>
                  <a:ext uri="{FF2B5EF4-FFF2-40B4-BE49-F238E27FC236}">
                    <a16:creationId xmlns:a16="http://schemas.microsoft.com/office/drawing/2014/main" id="{A0AE9151-FF74-427C-9F06-7A069677BC56}"/>
                  </a:ext>
                </a:extLst>
              </p:cNvPr>
              <p:cNvSpPr/>
              <p:nvPr/>
            </p:nvSpPr>
            <p:spPr>
              <a:xfrm>
                <a:off x="-7352351" y="2431472"/>
                <a:ext cx="173694" cy="169454"/>
              </a:xfrm>
              <a:custGeom>
                <a:avLst/>
                <a:gdLst>
                  <a:gd name="connsiteX0" fmla="*/ 24689 w 173694"/>
                  <a:gd name="connsiteY0" fmla="*/ 145265 h 169454"/>
                  <a:gd name="connsiteX1" fmla="*/ 52370 w 173694"/>
                  <a:gd name="connsiteY1" fmla="*/ 163158 h 169454"/>
                  <a:gd name="connsiteX2" fmla="*/ 86847 w 173694"/>
                  <a:gd name="connsiteY2" fmla="*/ 169455 h 169454"/>
                  <a:gd name="connsiteX3" fmla="*/ 121324 w 173694"/>
                  <a:gd name="connsiteY3" fmla="*/ 163158 h 169454"/>
                  <a:gd name="connsiteX4" fmla="*/ 148881 w 173694"/>
                  <a:gd name="connsiteY4" fmla="*/ 145390 h 169454"/>
                  <a:gd name="connsiteX5" fmla="*/ 167148 w 173694"/>
                  <a:gd name="connsiteY5" fmla="*/ 118519 h 169454"/>
                  <a:gd name="connsiteX6" fmla="*/ 173694 w 173694"/>
                  <a:gd name="connsiteY6" fmla="*/ 84727 h 169454"/>
                  <a:gd name="connsiteX7" fmla="*/ 167148 w 173694"/>
                  <a:gd name="connsiteY7" fmla="*/ 50936 h 169454"/>
                  <a:gd name="connsiteX8" fmla="*/ 148881 w 173694"/>
                  <a:gd name="connsiteY8" fmla="*/ 24065 h 169454"/>
                  <a:gd name="connsiteX9" fmla="*/ 121324 w 173694"/>
                  <a:gd name="connsiteY9" fmla="*/ 6297 h 169454"/>
                  <a:gd name="connsiteX10" fmla="*/ 86847 w 173694"/>
                  <a:gd name="connsiteY10" fmla="*/ 0 h 169454"/>
                  <a:gd name="connsiteX11" fmla="*/ 52370 w 173694"/>
                  <a:gd name="connsiteY11" fmla="*/ 6297 h 169454"/>
                  <a:gd name="connsiteX12" fmla="*/ 24689 w 173694"/>
                  <a:gd name="connsiteY12" fmla="*/ 24190 h 169454"/>
                  <a:gd name="connsiteX13" fmla="*/ 6421 w 173694"/>
                  <a:gd name="connsiteY13" fmla="*/ 51186 h 169454"/>
                  <a:gd name="connsiteX14" fmla="*/ 0 w 173694"/>
                  <a:gd name="connsiteY14" fmla="*/ 84727 h 169454"/>
                  <a:gd name="connsiteX15" fmla="*/ 6421 w 173694"/>
                  <a:gd name="connsiteY15" fmla="*/ 118269 h 169454"/>
                  <a:gd name="connsiteX16" fmla="*/ 24689 w 173694"/>
                  <a:gd name="connsiteY16" fmla="*/ 145265 h 169454"/>
                  <a:gd name="connsiteX17" fmla="*/ 17768 w 173694"/>
                  <a:gd name="connsiteY17" fmla="*/ 55487 h 169454"/>
                  <a:gd name="connsiteX18" fmla="*/ 33542 w 173694"/>
                  <a:gd name="connsiteY18" fmla="*/ 32170 h 169454"/>
                  <a:gd name="connsiteX19" fmla="*/ 57295 w 173694"/>
                  <a:gd name="connsiteY19" fmla="*/ 16646 h 169454"/>
                  <a:gd name="connsiteX20" fmla="*/ 86909 w 173694"/>
                  <a:gd name="connsiteY20" fmla="*/ 11160 h 169454"/>
                  <a:gd name="connsiteX21" fmla="*/ 116523 w 173694"/>
                  <a:gd name="connsiteY21" fmla="*/ 16646 h 169454"/>
                  <a:gd name="connsiteX22" fmla="*/ 140152 w 173694"/>
                  <a:gd name="connsiteY22" fmla="*/ 32170 h 169454"/>
                  <a:gd name="connsiteX23" fmla="*/ 155801 w 173694"/>
                  <a:gd name="connsiteY23" fmla="*/ 55487 h 169454"/>
                  <a:gd name="connsiteX24" fmla="*/ 161412 w 173694"/>
                  <a:gd name="connsiteY24" fmla="*/ 84727 h 169454"/>
                  <a:gd name="connsiteX25" fmla="*/ 155801 w 173694"/>
                  <a:gd name="connsiteY25" fmla="*/ 113843 h 169454"/>
                  <a:gd name="connsiteX26" fmla="*/ 140152 w 173694"/>
                  <a:gd name="connsiteY26" fmla="*/ 137222 h 169454"/>
                  <a:gd name="connsiteX27" fmla="*/ 116523 w 173694"/>
                  <a:gd name="connsiteY27" fmla="*/ 152746 h 169454"/>
                  <a:gd name="connsiteX28" fmla="*/ 86909 w 173694"/>
                  <a:gd name="connsiteY28" fmla="*/ 158233 h 169454"/>
                  <a:gd name="connsiteX29" fmla="*/ 57295 w 173694"/>
                  <a:gd name="connsiteY29" fmla="*/ 152746 h 169454"/>
                  <a:gd name="connsiteX30" fmla="*/ 33542 w 173694"/>
                  <a:gd name="connsiteY30" fmla="*/ 137222 h 169454"/>
                  <a:gd name="connsiteX31" fmla="*/ 17768 w 173694"/>
                  <a:gd name="connsiteY31" fmla="*/ 113843 h 169454"/>
                  <a:gd name="connsiteX32" fmla="*/ 12157 w 173694"/>
                  <a:gd name="connsiteY32" fmla="*/ 84727 h 169454"/>
                  <a:gd name="connsiteX33" fmla="*/ 17768 w 173694"/>
                  <a:gd name="connsiteY33" fmla="*/ 55487 h 16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3694" h="169454">
                    <a:moveTo>
                      <a:pt x="24689" y="145265"/>
                    </a:moveTo>
                    <a:cubicBezTo>
                      <a:pt x="32544" y="152996"/>
                      <a:pt x="41771" y="158981"/>
                      <a:pt x="52370" y="163158"/>
                    </a:cubicBezTo>
                    <a:cubicBezTo>
                      <a:pt x="62969" y="167398"/>
                      <a:pt x="74440" y="169455"/>
                      <a:pt x="86847" y="169455"/>
                    </a:cubicBezTo>
                    <a:cubicBezTo>
                      <a:pt x="99253" y="169455"/>
                      <a:pt x="110787" y="167335"/>
                      <a:pt x="121324" y="163158"/>
                    </a:cubicBezTo>
                    <a:cubicBezTo>
                      <a:pt x="131922" y="158919"/>
                      <a:pt x="141088" y="152996"/>
                      <a:pt x="148881" y="145390"/>
                    </a:cubicBezTo>
                    <a:cubicBezTo>
                      <a:pt x="156674" y="137721"/>
                      <a:pt x="162784" y="128806"/>
                      <a:pt x="167148" y="118519"/>
                    </a:cubicBezTo>
                    <a:cubicBezTo>
                      <a:pt x="171512" y="108232"/>
                      <a:pt x="173694" y="97010"/>
                      <a:pt x="173694" y="84727"/>
                    </a:cubicBezTo>
                    <a:cubicBezTo>
                      <a:pt x="173694" y="72445"/>
                      <a:pt x="171512" y="61223"/>
                      <a:pt x="167148" y="50936"/>
                    </a:cubicBezTo>
                    <a:cubicBezTo>
                      <a:pt x="162784" y="40649"/>
                      <a:pt x="156674" y="31734"/>
                      <a:pt x="148881" y="24065"/>
                    </a:cubicBezTo>
                    <a:cubicBezTo>
                      <a:pt x="141088" y="16397"/>
                      <a:pt x="131860" y="10474"/>
                      <a:pt x="121324" y="6297"/>
                    </a:cubicBezTo>
                    <a:cubicBezTo>
                      <a:pt x="110725" y="2057"/>
                      <a:pt x="99253" y="0"/>
                      <a:pt x="86847" y="0"/>
                    </a:cubicBezTo>
                    <a:cubicBezTo>
                      <a:pt x="74440" y="0"/>
                      <a:pt x="62906" y="2120"/>
                      <a:pt x="52370" y="6297"/>
                    </a:cubicBezTo>
                    <a:cubicBezTo>
                      <a:pt x="41771" y="10536"/>
                      <a:pt x="32544" y="16459"/>
                      <a:pt x="24689" y="24190"/>
                    </a:cubicBezTo>
                    <a:cubicBezTo>
                      <a:pt x="16833" y="31921"/>
                      <a:pt x="10723" y="40899"/>
                      <a:pt x="6421" y="51186"/>
                    </a:cubicBezTo>
                    <a:cubicBezTo>
                      <a:pt x="2120" y="61473"/>
                      <a:pt x="0" y="72632"/>
                      <a:pt x="0" y="84727"/>
                    </a:cubicBezTo>
                    <a:cubicBezTo>
                      <a:pt x="0" y="96822"/>
                      <a:pt x="2120" y="107982"/>
                      <a:pt x="6421" y="118269"/>
                    </a:cubicBezTo>
                    <a:cubicBezTo>
                      <a:pt x="10723" y="128556"/>
                      <a:pt x="16833" y="137534"/>
                      <a:pt x="24689" y="145265"/>
                    </a:cubicBezTo>
                    <a:close/>
                    <a:moveTo>
                      <a:pt x="17768" y="55487"/>
                    </a:moveTo>
                    <a:cubicBezTo>
                      <a:pt x="21509" y="46634"/>
                      <a:pt x="26746" y="38904"/>
                      <a:pt x="33542" y="32170"/>
                    </a:cubicBezTo>
                    <a:cubicBezTo>
                      <a:pt x="40275" y="25499"/>
                      <a:pt x="48193" y="20325"/>
                      <a:pt x="57295" y="16646"/>
                    </a:cubicBezTo>
                    <a:cubicBezTo>
                      <a:pt x="66397" y="12968"/>
                      <a:pt x="76248" y="11160"/>
                      <a:pt x="86909" y="11160"/>
                    </a:cubicBezTo>
                    <a:cubicBezTo>
                      <a:pt x="97570" y="11160"/>
                      <a:pt x="107421" y="12968"/>
                      <a:pt x="116523" y="16646"/>
                    </a:cubicBezTo>
                    <a:cubicBezTo>
                      <a:pt x="125625" y="20325"/>
                      <a:pt x="133481" y="25499"/>
                      <a:pt x="140152" y="32170"/>
                    </a:cubicBezTo>
                    <a:cubicBezTo>
                      <a:pt x="146823" y="38841"/>
                      <a:pt x="152060" y="46634"/>
                      <a:pt x="155801" y="55487"/>
                    </a:cubicBezTo>
                    <a:cubicBezTo>
                      <a:pt x="159542" y="64341"/>
                      <a:pt x="161412" y="74066"/>
                      <a:pt x="161412" y="84727"/>
                    </a:cubicBezTo>
                    <a:cubicBezTo>
                      <a:pt x="161412" y="95201"/>
                      <a:pt x="159542" y="104927"/>
                      <a:pt x="155801" y="113843"/>
                    </a:cubicBezTo>
                    <a:cubicBezTo>
                      <a:pt x="152060" y="122758"/>
                      <a:pt x="146823" y="130551"/>
                      <a:pt x="140152" y="137222"/>
                    </a:cubicBezTo>
                    <a:cubicBezTo>
                      <a:pt x="133481" y="143893"/>
                      <a:pt x="125563" y="149068"/>
                      <a:pt x="116523" y="152746"/>
                    </a:cubicBezTo>
                    <a:cubicBezTo>
                      <a:pt x="107421" y="156425"/>
                      <a:pt x="97570" y="158233"/>
                      <a:pt x="86909" y="158233"/>
                    </a:cubicBezTo>
                    <a:cubicBezTo>
                      <a:pt x="76248" y="158233"/>
                      <a:pt x="66397" y="156425"/>
                      <a:pt x="57295" y="152746"/>
                    </a:cubicBezTo>
                    <a:cubicBezTo>
                      <a:pt x="48193" y="149068"/>
                      <a:pt x="40275" y="143893"/>
                      <a:pt x="33542" y="137222"/>
                    </a:cubicBezTo>
                    <a:cubicBezTo>
                      <a:pt x="26746" y="130551"/>
                      <a:pt x="21509" y="122758"/>
                      <a:pt x="17768" y="113843"/>
                    </a:cubicBezTo>
                    <a:cubicBezTo>
                      <a:pt x="14028" y="104927"/>
                      <a:pt x="12157" y="95201"/>
                      <a:pt x="12157" y="84727"/>
                    </a:cubicBezTo>
                    <a:cubicBezTo>
                      <a:pt x="12157" y="74066"/>
                      <a:pt x="14028" y="64278"/>
                      <a:pt x="17768" y="55487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6" name="Forma Livre: Forma 54">
                <a:extLst>
                  <a:ext uri="{FF2B5EF4-FFF2-40B4-BE49-F238E27FC236}">
                    <a16:creationId xmlns:a16="http://schemas.microsoft.com/office/drawing/2014/main" id="{3C2C5FDE-2B20-4C4C-B79B-83EA73B0993B}"/>
                  </a:ext>
                </a:extLst>
              </p:cNvPr>
              <p:cNvSpPr/>
              <p:nvPr/>
            </p:nvSpPr>
            <p:spPr>
              <a:xfrm>
                <a:off x="-7074914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7" name="Forma Livre: Forma 55">
                <a:extLst>
                  <a:ext uri="{FF2B5EF4-FFF2-40B4-BE49-F238E27FC236}">
                    <a16:creationId xmlns:a16="http://schemas.microsoft.com/office/drawing/2014/main" id="{FFA57288-9DA6-4EEC-A20F-178D8BEBE5BC}"/>
                  </a:ext>
                </a:extLst>
              </p:cNvPr>
              <p:cNvSpPr/>
              <p:nvPr/>
            </p:nvSpPr>
            <p:spPr>
              <a:xfrm>
                <a:off x="-6941994" y="2431348"/>
                <a:ext cx="121075" cy="169517"/>
              </a:xfrm>
              <a:custGeom>
                <a:avLst/>
                <a:gdLst>
                  <a:gd name="connsiteX0" fmla="*/ 87969 w 121075"/>
                  <a:gd name="connsiteY0" fmla="*/ 154430 h 169517"/>
                  <a:gd name="connsiteX1" fmla="*/ 60600 w 121075"/>
                  <a:gd name="connsiteY1" fmla="*/ 158856 h 169517"/>
                  <a:gd name="connsiteX2" fmla="*/ 28991 w 121075"/>
                  <a:gd name="connsiteY2" fmla="*/ 152746 h 169517"/>
                  <a:gd name="connsiteX3" fmla="*/ 5486 w 121075"/>
                  <a:gd name="connsiteY3" fmla="*/ 137846 h 169517"/>
                  <a:gd name="connsiteX4" fmla="*/ 0 w 121075"/>
                  <a:gd name="connsiteY4" fmla="*/ 146886 h 169517"/>
                  <a:gd name="connsiteX5" fmla="*/ 25686 w 121075"/>
                  <a:gd name="connsiteY5" fmla="*/ 163220 h 169517"/>
                  <a:gd name="connsiteX6" fmla="*/ 60912 w 121075"/>
                  <a:gd name="connsiteY6" fmla="*/ 169517 h 169517"/>
                  <a:gd name="connsiteX7" fmla="*/ 94952 w 121075"/>
                  <a:gd name="connsiteY7" fmla="*/ 163407 h 169517"/>
                  <a:gd name="connsiteX8" fmla="*/ 114653 w 121075"/>
                  <a:gd name="connsiteY8" fmla="*/ 147198 h 169517"/>
                  <a:gd name="connsiteX9" fmla="*/ 121075 w 121075"/>
                  <a:gd name="connsiteY9" fmla="*/ 125377 h 169517"/>
                  <a:gd name="connsiteX10" fmla="*/ 115339 w 121075"/>
                  <a:gd name="connsiteY10" fmla="*/ 104366 h 169517"/>
                  <a:gd name="connsiteX11" fmla="*/ 100314 w 121075"/>
                  <a:gd name="connsiteY11" fmla="*/ 91461 h 169517"/>
                  <a:gd name="connsiteX12" fmla="*/ 79989 w 121075"/>
                  <a:gd name="connsiteY12" fmla="*/ 83730 h 169517"/>
                  <a:gd name="connsiteX13" fmla="*/ 57794 w 121075"/>
                  <a:gd name="connsiteY13" fmla="*/ 78119 h 169517"/>
                  <a:gd name="connsiteX14" fmla="*/ 37282 w 121075"/>
                  <a:gd name="connsiteY14" fmla="*/ 71697 h 169517"/>
                  <a:gd name="connsiteX15" fmla="*/ 22382 w 121075"/>
                  <a:gd name="connsiteY15" fmla="*/ 61410 h 169517"/>
                  <a:gd name="connsiteX16" fmla="*/ 16771 w 121075"/>
                  <a:gd name="connsiteY16" fmla="*/ 44203 h 169517"/>
                  <a:gd name="connsiteX17" fmla="*/ 21759 w 121075"/>
                  <a:gd name="connsiteY17" fmla="*/ 27370 h 169517"/>
                  <a:gd name="connsiteX18" fmla="*/ 37282 w 121075"/>
                  <a:gd name="connsiteY18" fmla="*/ 15337 h 169517"/>
                  <a:gd name="connsiteX19" fmla="*/ 63779 w 121075"/>
                  <a:gd name="connsiteY19" fmla="*/ 10786 h 169517"/>
                  <a:gd name="connsiteX20" fmla="*/ 87034 w 121075"/>
                  <a:gd name="connsiteY20" fmla="*/ 14215 h 169517"/>
                  <a:gd name="connsiteX21" fmla="*/ 109603 w 121075"/>
                  <a:gd name="connsiteY21" fmla="*/ 24813 h 169517"/>
                  <a:gd name="connsiteX22" fmla="*/ 114155 w 121075"/>
                  <a:gd name="connsiteY22" fmla="*/ 15025 h 169517"/>
                  <a:gd name="connsiteX23" fmla="*/ 91087 w 121075"/>
                  <a:gd name="connsiteY23" fmla="*/ 4052 h 169517"/>
                  <a:gd name="connsiteX24" fmla="*/ 63717 w 121075"/>
                  <a:gd name="connsiteY24" fmla="*/ 0 h 169517"/>
                  <a:gd name="connsiteX25" fmla="*/ 30050 w 121075"/>
                  <a:gd name="connsiteY25" fmla="*/ 6172 h 169517"/>
                  <a:gd name="connsiteX26" fmla="*/ 10723 w 121075"/>
                  <a:gd name="connsiteY26" fmla="*/ 22382 h 169517"/>
                  <a:gd name="connsiteX27" fmla="*/ 4489 w 121075"/>
                  <a:gd name="connsiteY27" fmla="*/ 44328 h 169517"/>
                  <a:gd name="connsiteX28" fmla="*/ 10100 w 121075"/>
                  <a:gd name="connsiteY28" fmla="*/ 65712 h 169517"/>
                  <a:gd name="connsiteX29" fmla="*/ 25001 w 121075"/>
                  <a:gd name="connsiteY29" fmla="*/ 78742 h 169517"/>
                  <a:gd name="connsiteX30" fmla="*/ 45512 w 121075"/>
                  <a:gd name="connsiteY30" fmla="*/ 86535 h 169517"/>
                  <a:gd name="connsiteX31" fmla="*/ 67707 w 121075"/>
                  <a:gd name="connsiteY31" fmla="*/ 92147 h 169517"/>
                  <a:gd name="connsiteX32" fmla="*/ 88032 w 121075"/>
                  <a:gd name="connsiteY32" fmla="*/ 98568 h 169517"/>
                  <a:gd name="connsiteX33" fmla="*/ 103057 w 121075"/>
                  <a:gd name="connsiteY33" fmla="*/ 108855 h 169517"/>
                  <a:gd name="connsiteX34" fmla="*/ 108793 w 121075"/>
                  <a:gd name="connsiteY34" fmla="*/ 126063 h 169517"/>
                  <a:gd name="connsiteX35" fmla="*/ 103681 w 121075"/>
                  <a:gd name="connsiteY35" fmla="*/ 142522 h 169517"/>
                  <a:gd name="connsiteX36" fmla="*/ 87969 w 121075"/>
                  <a:gd name="connsiteY36" fmla="*/ 154430 h 16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1075" h="169517">
                    <a:moveTo>
                      <a:pt x="87969" y="154430"/>
                    </a:moveTo>
                    <a:cubicBezTo>
                      <a:pt x="80862" y="157360"/>
                      <a:pt x="71760" y="158856"/>
                      <a:pt x="60600" y="158856"/>
                    </a:cubicBezTo>
                    <a:cubicBezTo>
                      <a:pt x="49440" y="158856"/>
                      <a:pt x="38904" y="156799"/>
                      <a:pt x="28991" y="152746"/>
                    </a:cubicBezTo>
                    <a:cubicBezTo>
                      <a:pt x="19016" y="148694"/>
                      <a:pt x="11222" y="143706"/>
                      <a:pt x="5486" y="137846"/>
                    </a:cubicBezTo>
                    <a:lnTo>
                      <a:pt x="0" y="146886"/>
                    </a:lnTo>
                    <a:cubicBezTo>
                      <a:pt x="6047" y="153557"/>
                      <a:pt x="14589" y="159043"/>
                      <a:pt x="25686" y="163220"/>
                    </a:cubicBezTo>
                    <a:cubicBezTo>
                      <a:pt x="36722" y="167460"/>
                      <a:pt x="48505" y="169517"/>
                      <a:pt x="60912" y="169517"/>
                    </a:cubicBezTo>
                    <a:cubicBezTo>
                      <a:pt x="74752" y="169517"/>
                      <a:pt x="86099" y="167522"/>
                      <a:pt x="94952" y="163407"/>
                    </a:cubicBezTo>
                    <a:cubicBezTo>
                      <a:pt x="103805" y="159355"/>
                      <a:pt x="110351" y="153931"/>
                      <a:pt x="114653" y="147198"/>
                    </a:cubicBezTo>
                    <a:cubicBezTo>
                      <a:pt x="118955" y="140464"/>
                      <a:pt x="121075" y="133170"/>
                      <a:pt x="121075" y="125377"/>
                    </a:cubicBezTo>
                    <a:cubicBezTo>
                      <a:pt x="121075" y="116773"/>
                      <a:pt x="119142" y="109790"/>
                      <a:pt x="115339" y="104366"/>
                    </a:cubicBezTo>
                    <a:cubicBezTo>
                      <a:pt x="111536" y="98942"/>
                      <a:pt x="106486" y="94640"/>
                      <a:pt x="100314" y="91461"/>
                    </a:cubicBezTo>
                    <a:cubicBezTo>
                      <a:pt x="94079" y="88281"/>
                      <a:pt x="87346" y="85663"/>
                      <a:pt x="79989" y="83730"/>
                    </a:cubicBezTo>
                    <a:cubicBezTo>
                      <a:pt x="72633" y="81735"/>
                      <a:pt x="65276" y="79865"/>
                      <a:pt x="57794" y="78119"/>
                    </a:cubicBezTo>
                    <a:cubicBezTo>
                      <a:pt x="50312" y="76373"/>
                      <a:pt x="43455" y="74191"/>
                      <a:pt x="37282" y="71697"/>
                    </a:cubicBezTo>
                    <a:cubicBezTo>
                      <a:pt x="31048" y="69141"/>
                      <a:pt x="26122" y="65712"/>
                      <a:pt x="22382" y="61410"/>
                    </a:cubicBezTo>
                    <a:cubicBezTo>
                      <a:pt x="18641" y="57108"/>
                      <a:pt x="16771" y="51373"/>
                      <a:pt x="16771" y="44203"/>
                    </a:cubicBezTo>
                    <a:cubicBezTo>
                      <a:pt x="16771" y="38031"/>
                      <a:pt x="18454" y="32420"/>
                      <a:pt x="21759" y="27370"/>
                    </a:cubicBezTo>
                    <a:cubicBezTo>
                      <a:pt x="25125" y="22382"/>
                      <a:pt x="30300" y="18330"/>
                      <a:pt x="37282" y="15337"/>
                    </a:cubicBezTo>
                    <a:cubicBezTo>
                      <a:pt x="44265" y="12282"/>
                      <a:pt x="53118" y="10786"/>
                      <a:pt x="63779" y="10786"/>
                    </a:cubicBezTo>
                    <a:cubicBezTo>
                      <a:pt x="71261" y="10786"/>
                      <a:pt x="78992" y="11908"/>
                      <a:pt x="87034" y="14215"/>
                    </a:cubicBezTo>
                    <a:cubicBezTo>
                      <a:pt x="95077" y="16522"/>
                      <a:pt x="102620" y="20075"/>
                      <a:pt x="109603" y="24813"/>
                    </a:cubicBezTo>
                    <a:lnTo>
                      <a:pt x="114155" y="15025"/>
                    </a:lnTo>
                    <a:cubicBezTo>
                      <a:pt x="107796" y="10412"/>
                      <a:pt x="100127" y="6733"/>
                      <a:pt x="91087" y="4052"/>
                    </a:cubicBezTo>
                    <a:cubicBezTo>
                      <a:pt x="82109" y="1372"/>
                      <a:pt x="73006" y="0"/>
                      <a:pt x="63717" y="0"/>
                    </a:cubicBezTo>
                    <a:cubicBezTo>
                      <a:pt x="50001" y="0"/>
                      <a:pt x="38779" y="2057"/>
                      <a:pt x="30050" y="6172"/>
                    </a:cubicBezTo>
                    <a:cubicBezTo>
                      <a:pt x="21322" y="10287"/>
                      <a:pt x="14838" y="15711"/>
                      <a:pt x="10723" y="22382"/>
                    </a:cubicBezTo>
                    <a:cubicBezTo>
                      <a:pt x="6609" y="29053"/>
                      <a:pt x="4489" y="36410"/>
                      <a:pt x="4489" y="44328"/>
                    </a:cubicBezTo>
                    <a:cubicBezTo>
                      <a:pt x="4489" y="53056"/>
                      <a:pt x="6359" y="60226"/>
                      <a:pt x="10100" y="65712"/>
                    </a:cubicBezTo>
                    <a:cubicBezTo>
                      <a:pt x="13841" y="71198"/>
                      <a:pt x="18828" y="75563"/>
                      <a:pt x="25001" y="78742"/>
                    </a:cubicBezTo>
                    <a:cubicBezTo>
                      <a:pt x="31235" y="81922"/>
                      <a:pt x="38031" y="84540"/>
                      <a:pt x="45512" y="86535"/>
                    </a:cubicBezTo>
                    <a:cubicBezTo>
                      <a:pt x="52994" y="88530"/>
                      <a:pt x="60412" y="90401"/>
                      <a:pt x="67707" y="92147"/>
                    </a:cubicBezTo>
                    <a:cubicBezTo>
                      <a:pt x="75002" y="93892"/>
                      <a:pt x="81797" y="96074"/>
                      <a:pt x="88032" y="98568"/>
                    </a:cubicBezTo>
                    <a:cubicBezTo>
                      <a:pt x="94266" y="101124"/>
                      <a:pt x="99254" y="104553"/>
                      <a:pt x="103057" y="108855"/>
                    </a:cubicBezTo>
                    <a:cubicBezTo>
                      <a:pt x="106860" y="113157"/>
                      <a:pt x="108793" y="118893"/>
                      <a:pt x="108793" y="126063"/>
                    </a:cubicBezTo>
                    <a:cubicBezTo>
                      <a:pt x="108793" y="132110"/>
                      <a:pt x="107110" y="137596"/>
                      <a:pt x="103681" y="142522"/>
                    </a:cubicBezTo>
                    <a:cubicBezTo>
                      <a:pt x="100314" y="147572"/>
                      <a:pt x="95077" y="151499"/>
                      <a:pt x="87969" y="154430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8" name="Forma Livre: Forma 56">
                <a:extLst>
                  <a:ext uri="{FF2B5EF4-FFF2-40B4-BE49-F238E27FC236}">
                    <a16:creationId xmlns:a16="http://schemas.microsoft.com/office/drawing/2014/main" id="{DBF6CCA0-CA03-4290-93BC-4987960002C6}"/>
                  </a:ext>
                </a:extLst>
              </p:cNvPr>
              <p:cNvSpPr/>
              <p:nvPr/>
            </p:nvSpPr>
            <p:spPr>
              <a:xfrm>
                <a:off x="-6809447" y="2432594"/>
                <a:ext cx="132546" cy="167148"/>
              </a:xfrm>
              <a:custGeom>
                <a:avLst/>
                <a:gdLst>
                  <a:gd name="connsiteX0" fmla="*/ 60164 w 132546"/>
                  <a:gd name="connsiteY0" fmla="*/ 167148 h 167148"/>
                  <a:gd name="connsiteX1" fmla="*/ 72383 w 132546"/>
                  <a:gd name="connsiteY1" fmla="*/ 167148 h 167148"/>
                  <a:gd name="connsiteX2" fmla="*/ 72383 w 132546"/>
                  <a:gd name="connsiteY2" fmla="*/ 10973 h 167148"/>
                  <a:gd name="connsiteX3" fmla="*/ 132547 w 132546"/>
                  <a:gd name="connsiteY3" fmla="*/ 10973 h 167148"/>
                  <a:gd name="connsiteX4" fmla="*/ 132547 w 132546"/>
                  <a:gd name="connsiteY4" fmla="*/ 0 h 167148"/>
                  <a:gd name="connsiteX5" fmla="*/ 0 w 132546"/>
                  <a:gd name="connsiteY5" fmla="*/ 0 h 167148"/>
                  <a:gd name="connsiteX6" fmla="*/ 0 w 132546"/>
                  <a:gd name="connsiteY6" fmla="*/ 10973 h 167148"/>
                  <a:gd name="connsiteX7" fmla="*/ 60164 w 132546"/>
                  <a:gd name="connsiteY7" fmla="*/ 10973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546" h="167148">
                    <a:moveTo>
                      <a:pt x="60164" y="167148"/>
                    </a:moveTo>
                    <a:lnTo>
                      <a:pt x="72383" y="167148"/>
                    </a:lnTo>
                    <a:lnTo>
                      <a:pt x="72383" y="10973"/>
                    </a:lnTo>
                    <a:lnTo>
                      <a:pt x="132547" y="10973"/>
                    </a:lnTo>
                    <a:lnTo>
                      <a:pt x="132547" y="0"/>
                    </a:lnTo>
                    <a:lnTo>
                      <a:pt x="0" y="0"/>
                    </a:lnTo>
                    <a:lnTo>
                      <a:pt x="0" y="10973"/>
                    </a:lnTo>
                    <a:lnTo>
                      <a:pt x="60164" y="10973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9" name="Forma Livre: Forma 57">
                <a:extLst>
                  <a:ext uri="{FF2B5EF4-FFF2-40B4-BE49-F238E27FC236}">
                    <a16:creationId xmlns:a16="http://schemas.microsoft.com/office/drawing/2014/main" id="{B91D628F-E79D-4D49-80A6-382B6A044520}"/>
                  </a:ext>
                </a:extLst>
              </p:cNvPr>
              <p:cNvSpPr/>
              <p:nvPr/>
            </p:nvSpPr>
            <p:spPr>
              <a:xfrm>
                <a:off x="-6695417" y="2432594"/>
                <a:ext cx="165901" cy="167148"/>
              </a:xfrm>
              <a:custGeom>
                <a:avLst/>
                <a:gdLst>
                  <a:gd name="connsiteX0" fmla="*/ 13092 w 165901"/>
                  <a:gd name="connsiteY0" fmla="*/ 167148 h 167148"/>
                  <a:gd name="connsiteX1" fmla="*/ 34414 w 165901"/>
                  <a:gd name="connsiteY1" fmla="*/ 120140 h 167148"/>
                  <a:gd name="connsiteX2" fmla="*/ 131362 w 165901"/>
                  <a:gd name="connsiteY2" fmla="*/ 120140 h 167148"/>
                  <a:gd name="connsiteX3" fmla="*/ 152746 w 165901"/>
                  <a:gd name="connsiteY3" fmla="*/ 167148 h 167148"/>
                  <a:gd name="connsiteX4" fmla="*/ 165901 w 165901"/>
                  <a:gd name="connsiteY4" fmla="*/ 167148 h 167148"/>
                  <a:gd name="connsiteX5" fmla="*/ 89029 w 165901"/>
                  <a:gd name="connsiteY5" fmla="*/ 0 h 167148"/>
                  <a:gd name="connsiteX6" fmla="*/ 76872 w 165901"/>
                  <a:gd name="connsiteY6" fmla="*/ 0 h 167148"/>
                  <a:gd name="connsiteX7" fmla="*/ 0 w 165901"/>
                  <a:gd name="connsiteY7" fmla="*/ 167148 h 167148"/>
                  <a:gd name="connsiteX8" fmla="*/ 13092 w 165901"/>
                  <a:gd name="connsiteY8" fmla="*/ 167148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13092" y="167148"/>
                    </a:moveTo>
                    <a:lnTo>
                      <a:pt x="34414" y="120140"/>
                    </a:ln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092" y="167148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0" name="Forma Livre: Forma 58">
                <a:extLst>
                  <a:ext uri="{FF2B5EF4-FFF2-40B4-BE49-F238E27FC236}">
                    <a16:creationId xmlns:a16="http://schemas.microsoft.com/office/drawing/2014/main" id="{1BA21668-25D6-49D7-B971-847ED95829FE}"/>
                  </a:ext>
                </a:extLst>
              </p:cNvPr>
              <p:cNvSpPr/>
              <p:nvPr/>
            </p:nvSpPr>
            <p:spPr>
              <a:xfrm>
                <a:off x="-6503767" y="2432657"/>
                <a:ext cx="154990" cy="167148"/>
              </a:xfrm>
              <a:custGeom>
                <a:avLst/>
                <a:gdLst>
                  <a:gd name="connsiteX0" fmla="*/ 112720 w 154990"/>
                  <a:gd name="connsiteY0" fmla="*/ 156362 h 167148"/>
                  <a:gd name="connsiteX1" fmla="*/ 143893 w 154990"/>
                  <a:gd name="connsiteY1" fmla="*/ 126748 h 167148"/>
                  <a:gd name="connsiteX2" fmla="*/ 154991 w 154990"/>
                  <a:gd name="connsiteY2" fmla="*/ 83543 h 167148"/>
                  <a:gd name="connsiteX3" fmla="*/ 143893 w 154990"/>
                  <a:gd name="connsiteY3" fmla="*/ 40338 h 167148"/>
                  <a:gd name="connsiteX4" fmla="*/ 112720 w 154990"/>
                  <a:gd name="connsiteY4" fmla="*/ 10723 h 167148"/>
                  <a:gd name="connsiteX5" fmla="*/ 66148 w 154990"/>
                  <a:gd name="connsiteY5" fmla="*/ 0 h 167148"/>
                  <a:gd name="connsiteX6" fmla="*/ 0 w 154990"/>
                  <a:gd name="connsiteY6" fmla="*/ 0 h 167148"/>
                  <a:gd name="connsiteX7" fmla="*/ 0 w 154990"/>
                  <a:gd name="connsiteY7" fmla="*/ 167148 h 167148"/>
                  <a:gd name="connsiteX8" fmla="*/ 66148 w 154990"/>
                  <a:gd name="connsiteY8" fmla="*/ 167148 h 167148"/>
                  <a:gd name="connsiteX9" fmla="*/ 112720 w 154990"/>
                  <a:gd name="connsiteY9" fmla="*/ 156362 h 167148"/>
                  <a:gd name="connsiteX10" fmla="*/ 12157 w 154990"/>
                  <a:gd name="connsiteY10" fmla="*/ 156113 h 167148"/>
                  <a:gd name="connsiteX11" fmla="*/ 12157 w 154990"/>
                  <a:gd name="connsiteY11" fmla="*/ 10910 h 167148"/>
                  <a:gd name="connsiteX12" fmla="*/ 65151 w 154990"/>
                  <a:gd name="connsiteY12" fmla="*/ 10910 h 167148"/>
                  <a:gd name="connsiteX13" fmla="*/ 106236 w 154990"/>
                  <a:gd name="connsiteY13" fmla="*/ 20200 h 167148"/>
                  <a:gd name="connsiteX14" fmla="*/ 133232 w 154990"/>
                  <a:gd name="connsiteY14" fmla="*/ 45886 h 167148"/>
                  <a:gd name="connsiteX15" fmla="*/ 142770 w 154990"/>
                  <a:gd name="connsiteY15" fmla="*/ 83480 h 167148"/>
                  <a:gd name="connsiteX16" fmla="*/ 133232 w 154990"/>
                  <a:gd name="connsiteY16" fmla="*/ 121075 h 167148"/>
                  <a:gd name="connsiteX17" fmla="*/ 106236 w 154990"/>
                  <a:gd name="connsiteY17" fmla="*/ 146761 h 167148"/>
                  <a:gd name="connsiteX18" fmla="*/ 65151 w 154990"/>
                  <a:gd name="connsiteY18" fmla="*/ 156051 h 167148"/>
                  <a:gd name="connsiteX19" fmla="*/ 12157 w 154990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0" h="167148">
                    <a:moveTo>
                      <a:pt x="112720" y="156362"/>
                    </a:moveTo>
                    <a:cubicBezTo>
                      <a:pt x="126062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0" y="10723"/>
                    </a:cubicBezTo>
                    <a:cubicBezTo>
                      <a:pt x="99378" y="3554"/>
                      <a:pt x="83854" y="0"/>
                      <a:pt x="66148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8" y="167148"/>
                    </a:lnTo>
                    <a:cubicBezTo>
                      <a:pt x="83792" y="167086"/>
                      <a:pt x="99316" y="163532"/>
                      <a:pt x="112720" y="156362"/>
                    </a:cubicBezTo>
                    <a:close/>
                    <a:moveTo>
                      <a:pt x="12157" y="156113"/>
                    </a:moveTo>
                    <a:lnTo>
                      <a:pt x="12157" y="10910"/>
                    </a:lnTo>
                    <a:lnTo>
                      <a:pt x="65151" y="10910"/>
                    </a:lnTo>
                    <a:cubicBezTo>
                      <a:pt x="80924" y="10910"/>
                      <a:pt x="94578" y="14028"/>
                      <a:pt x="106236" y="20200"/>
                    </a:cubicBezTo>
                    <a:cubicBezTo>
                      <a:pt x="117832" y="26434"/>
                      <a:pt x="126873" y="34976"/>
                      <a:pt x="133232" y="45886"/>
                    </a:cubicBezTo>
                    <a:cubicBezTo>
                      <a:pt x="139592" y="56797"/>
                      <a:pt x="142770" y="69328"/>
                      <a:pt x="142770" y="83480"/>
                    </a:cubicBezTo>
                    <a:cubicBezTo>
                      <a:pt x="142770" y="97633"/>
                      <a:pt x="139592" y="110164"/>
                      <a:pt x="133232" y="121075"/>
                    </a:cubicBezTo>
                    <a:cubicBezTo>
                      <a:pt x="126873" y="131985"/>
                      <a:pt x="117895" y="140527"/>
                      <a:pt x="106236" y="146761"/>
                    </a:cubicBezTo>
                    <a:cubicBezTo>
                      <a:pt x="94640" y="152933"/>
                      <a:pt x="80924" y="156051"/>
                      <a:pt x="65151" y="156051"/>
                    </a:cubicBezTo>
                    <a:lnTo>
                      <a:pt x="12157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1" name="Forma Livre: Forma 59">
                <a:extLst>
                  <a:ext uri="{FF2B5EF4-FFF2-40B4-BE49-F238E27FC236}">
                    <a16:creationId xmlns:a16="http://schemas.microsoft.com/office/drawing/2014/main" id="{3AC408B4-9175-4745-8F0A-B1CFCF898E5A}"/>
                  </a:ext>
                </a:extLst>
              </p:cNvPr>
              <p:cNvSpPr/>
              <p:nvPr/>
            </p:nvSpPr>
            <p:spPr>
              <a:xfrm>
                <a:off x="-6314113" y="2432594"/>
                <a:ext cx="133918" cy="168332"/>
              </a:xfrm>
              <a:custGeom>
                <a:avLst/>
                <a:gdLst>
                  <a:gd name="connsiteX0" fmla="*/ 66835 w 133918"/>
                  <a:gd name="connsiteY0" fmla="*/ 168333 h 168332"/>
                  <a:gd name="connsiteX1" fmla="*/ 116025 w 133918"/>
                  <a:gd name="connsiteY1" fmla="*/ 150190 h 168332"/>
                  <a:gd name="connsiteX2" fmla="*/ 133918 w 133918"/>
                  <a:gd name="connsiteY2" fmla="*/ 96199 h 168332"/>
                  <a:gd name="connsiteX3" fmla="*/ 133918 w 133918"/>
                  <a:gd name="connsiteY3" fmla="*/ 0 h 168332"/>
                  <a:gd name="connsiteX4" fmla="*/ 121761 w 133918"/>
                  <a:gd name="connsiteY4" fmla="*/ 0 h 168332"/>
                  <a:gd name="connsiteX5" fmla="*/ 121761 w 133918"/>
                  <a:gd name="connsiteY5" fmla="*/ 95763 h 168332"/>
                  <a:gd name="connsiteX6" fmla="*/ 107421 w 133918"/>
                  <a:gd name="connsiteY6" fmla="*/ 142085 h 168332"/>
                  <a:gd name="connsiteX7" fmla="*/ 67084 w 133918"/>
                  <a:gd name="connsiteY7" fmla="*/ 157111 h 168332"/>
                  <a:gd name="connsiteX8" fmla="*/ 26497 w 133918"/>
                  <a:gd name="connsiteY8" fmla="*/ 142085 h 168332"/>
                  <a:gd name="connsiteX9" fmla="*/ 12158 w 133918"/>
                  <a:gd name="connsiteY9" fmla="*/ 95763 h 168332"/>
                  <a:gd name="connsiteX10" fmla="*/ 12158 w 133918"/>
                  <a:gd name="connsiteY10" fmla="*/ 0 h 168332"/>
                  <a:gd name="connsiteX11" fmla="*/ 0 w 133918"/>
                  <a:gd name="connsiteY11" fmla="*/ 0 h 168332"/>
                  <a:gd name="connsiteX12" fmla="*/ 0 w 133918"/>
                  <a:gd name="connsiteY12" fmla="*/ 96199 h 168332"/>
                  <a:gd name="connsiteX13" fmla="*/ 17893 w 133918"/>
                  <a:gd name="connsiteY13" fmla="*/ 150190 h 168332"/>
                  <a:gd name="connsiteX14" fmla="*/ 66835 w 133918"/>
                  <a:gd name="connsiteY14" fmla="*/ 168333 h 16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3918" h="168332">
                    <a:moveTo>
                      <a:pt x="66835" y="168333"/>
                    </a:moveTo>
                    <a:cubicBezTo>
                      <a:pt x="87658" y="168333"/>
                      <a:pt x="104055" y="162285"/>
                      <a:pt x="116025" y="150190"/>
                    </a:cubicBezTo>
                    <a:cubicBezTo>
                      <a:pt x="127933" y="138095"/>
                      <a:pt x="133918" y="120077"/>
                      <a:pt x="133918" y="96199"/>
                    </a:cubicBezTo>
                    <a:lnTo>
                      <a:pt x="133918" y="0"/>
                    </a:lnTo>
                    <a:lnTo>
                      <a:pt x="121761" y="0"/>
                    </a:lnTo>
                    <a:lnTo>
                      <a:pt x="121761" y="95763"/>
                    </a:lnTo>
                    <a:cubicBezTo>
                      <a:pt x="121761" y="116586"/>
                      <a:pt x="116960" y="132048"/>
                      <a:pt x="107421" y="142085"/>
                    </a:cubicBezTo>
                    <a:cubicBezTo>
                      <a:pt x="97882" y="152123"/>
                      <a:pt x="84416" y="157111"/>
                      <a:pt x="67084" y="157111"/>
                    </a:cubicBezTo>
                    <a:cubicBezTo>
                      <a:pt x="49565" y="157111"/>
                      <a:pt x="36036" y="152123"/>
                      <a:pt x="26497" y="142085"/>
                    </a:cubicBezTo>
                    <a:cubicBezTo>
                      <a:pt x="16959" y="132048"/>
                      <a:pt x="12158" y="116586"/>
                      <a:pt x="12158" y="95763"/>
                    </a:cubicBezTo>
                    <a:lnTo>
                      <a:pt x="12158" y="0"/>
                    </a:lnTo>
                    <a:lnTo>
                      <a:pt x="0" y="0"/>
                    </a:lnTo>
                    <a:lnTo>
                      <a:pt x="0" y="96199"/>
                    </a:lnTo>
                    <a:cubicBezTo>
                      <a:pt x="0" y="120077"/>
                      <a:pt x="5986" y="138095"/>
                      <a:pt x="17893" y="150190"/>
                    </a:cubicBezTo>
                    <a:cubicBezTo>
                      <a:pt x="29864" y="162285"/>
                      <a:pt x="46136" y="168333"/>
                      <a:pt x="66835" y="168333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2" name="Forma Livre: Forma 60">
                <a:extLst>
                  <a:ext uri="{FF2B5EF4-FFF2-40B4-BE49-F238E27FC236}">
                    <a16:creationId xmlns:a16="http://schemas.microsoft.com/office/drawing/2014/main" id="{D56775FF-CD09-4826-AEFC-C3593E29DF53}"/>
                  </a:ext>
                </a:extLst>
              </p:cNvPr>
              <p:cNvSpPr/>
              <p:nvPr/>
            </p:nvSpPr>
            <p:spPr>
              <a:xfrm>
                <a:off x="-6164297" y="2432594"/>
                <a:ext cx="165901" cy="167148"/>
              </a:xfrm>
              <a:custGeom>
                <a:avLst/>
                <a:gdLst>
                  <a:gd name="connsiteX0" fmla="*/ 34415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5 w 165901"/>
                  <a:gd name="connsiteY8" fmla="*/ 120140 h 167148"/>
                  <a:gd name="connsiteX9" fmla="*/ 82795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1 w 165901"/>
                  <a:gd name="connsiteY11" fmla="*/ 109853 h 167148"/>
                  <a:gd name="connsiteX12" fmla="*/ 82795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5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5" y="120140"/>
                    </a:lnTo>
                    <a:close/>
                    <a:moveTo>
                      <a:pt x="82795" y="13467"/>
                    </a:moveTo>
                    <a:lnTo>
                      <a:pt x="126686" y="109853"/>
                    </a:lnTo>
                    <a:lnTo>
                      <a:pt x="39091" y="109853"/>
                    </a:lnTo>
                    <a:lnTo>
                      <a:pt x="82795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3" name="Forma Livre: Forma 61">
                <a:extLst>
                  <a:ext uri="{FF2B5EF4-FFF2-40B4-BE49-F238E27FC236}">
                    <a16:creationId xmlns:a16="http://schemas.microsoft.com/office/drawing/2014/main" id="{9DFC6109-ECA8-458E-BEB4-2C8C4E14CC52}"/>
                  </a:ext>
                </a:extLst>
              </p:cNvPr>
              <p:cNvSpPr/>
              <p:nvPr/>
            </p:nvSpPr>
            <p:spPr>
              <a:xfrm>
                <a:off x="-5972647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4" name="Forma Livre: Forma 62">
                <a:extLst>
                  <a:ext uri="{FF2B5EF4-FFF2-40B4-BE49-F238E27FC236}">
                    <a16:creationId xmlns:a16="http://schemas.microsoft.com/office/drawing/2014/main" id="{5AC2DC6A-0F73-4395-8856-62E4B5337EA6}"/>
                  </a:ext>
                </a:extLst>
              </p:cNvPr>
              <p:cNvSpPr/>
              <p:nvPr/>
            </p:nvSpPr>
            <p:spPr>
              <a:xfrm>
                <a:off x="-5771645" y="2432657"/>
                <a:ext cx="154991" cy="167148"/>
              </a:xfrm>
              <a:custGeom>
                <a:avLst/>
                <a:gdLst>
                  <a:gd name="connsiteX0" fmla="*/ 112721 w 154991"/>
                  <a:gd name="connsiteY0" fmla="*/ 156362 h 167148"/>
                  <a:gd name="connsiteX1" fmla="*/ 143893 w 154991"/>
                  <a:gd name="connsiteY1" fmla="*/ 126748 h 167148"/>
                  <a:gd name="connsiteX2" fmla="*/ 154991 w 154991"/>
                  <a:gd name="connsiteY2" fmla="*/ 83543 h 167148"/>
                  <a:gd name="connsiteX3" fmla="*/ 143893 w 154991"/>
                  <a:gd name="connsiteY3" fmla="*/ 40338 h 167148"/>
                  <a:gd name="connsiteX4" fmla="*/ 112721 w 154991"/>
                  <a:gd name="connsiteY4" fmla="*/ 10723 h 167148"/>
                  <a:gd name="connsiteX5" fmla="*/ 66149 w 154991"/>
                  <a:gd name="connsiteY5" fmla="*/ 0 h 167148"/>
                  <a:gd name="connsiteX6" fmla="*/ 0 w 154991"/>
                  <a:gd name="connsiteY6" fmla="*/ 0 h 167148"/>
                  <a:gd name="connsiteX7" fmla="*/ 0 w 154991"/>
                  <a:gd name="connsiteY7" fmla="*/ 167148 h 167148"/>
                  <a:gd name="connsiteX8" fmla="*/ 66149 w 154991"/>
                  <a:gd name="connsiteY8" fmla="*/ 167148 h 167148"/>
                  <a:gd name="connsiteX9" fmla="*/ 112721 w 154991"/>
                  <a:gd name="connsiteY9" fmla="*/ 156362 h 167148"/>
                  <a:gd name="connsiteX10" fmla="*/ 12220 w 154991"/>
                  <a:gd name="connsiteY10" fmla="*/ 156113 h 167148"/>
                  <a:gd name="connsiteX11" fmla="*/ 12220 w 154991"/>
                  <a:gd name="connsiteY11" fmla="*/ 10910 h 167148"/>
                  <a:gd name="connsiteX12" fmla="*/ 65213 w 154991"/>
                  <a:gd name="connsiteY12" fmla="*/ 10910 h 167148"/>
                  <a:gd name="connsiteX13" fmla="*/ 106299 w 154991"/>
                  <a:gd name="connsiteY13" fmla="*/ 20200 h 167148"/>
                  <a:gd name="connsiteX14" fmla="*/ 133295 w 154991"/>
                  <a:gd name="connsiteY14" fmla="*/ 45886 h 167148"/>
                  <a:gd name="connsiteX15" fmla="*/ 142834 w 154991"/>
                  <a:gd name="connsiteY15" fmla="*/ 83480 h 167148"/>
                  <a:gd name="connsiteX16" fmla="*/ 133295 w 154991"/>
                  <a:gd name="connsiteY16" fmla="*/ 121075 h 167148"/>
                  <a:gd name="connsiteX17" fmla="*/ 106299 w 154991"/>
                  <a:gd name="connsiteY17" fmla="*/ 146761 h 167148"/>
                  <a:gd name="connsiteX18" fmla="*/ 65213 w 154991"/>
                  <a:gd name="connsiteY18" fmla="*/ 156051 h 167148"/>
                  <a:gd name="connsiteX19" fmla="*/ 12220 w 154991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1" h="167148">
                    <a:moveTo>
                      <a:pt x="112721" y="156362"/>
                    </a:moveTo>
                    <a:cubicBezTo>
                      <a:pt x="126063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1" y="10723"/>
                    </a:cubicBezTo>
                    <a:cubicBezTo>
                      <a:pt x="99379" y="3554"/>
                      <a:pt x="83855" y="0"/>
                      <a:pt x="66149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9" y="167148"/>
                    </a:lnTo>
                    <a:cubicBezTo>
                      <a:pt x="83855" y="167086"/>
                      <a:pt x="99379" y="163532"/>
                      <a:pt x="112721" y="156362"/>
                    </a:cubicBezTo>
                    <a:close/>
                    <a:moveTo>
                      <a:pt x="12220" y="156113"/>
                    </a:moveTo>
                    <a:lnTo>
                      <a:pt x="12220" y="10910"/>
                    </a:lnTo>
                    <a:lnTo>
                      <a:pt x="65213" y="10910"/>
                    </a:lnTo>
                    <a:cubicBezTo>
                      <a:pt x="80987" y="10910"/>
                      <a:pt x="94641" y="14028"/>
                      <a:pt x="106299" y="20200"/>
                    </a:cubicBezTo>
                    <a:cubicBezTo>
                      <a:pt x="117895" y="26434"/>
                      <a:pt x="126936" y="34976"/>
                      <a:pt x="133295" y="45886"/>
                    </a:cubicBezTo>
                    <a:cubicBezTo>
                      <a:pt x="139654" y="56797"/>
                      <a:pt x="142834" y="69328"/>
                      <a:pt x="142834" y="83480"/>
                    </a:cubicBezTo>
                    <a:cubicBezTo>
                      <a:pt x="142834" y="97633"/>
                      <a:pt x="139654" y="110164"/>
                      <a:pt x="133295" y="121075"/>
                    </a:cubicBezTo>
                    <a:cubicBezTo>
                      <a:pt x="126936" y="131985"/>
                      <a:pt x="117958" y="140527"/>
                      <a:pt x="106299" y="146761"/>
                    </a:cubicBezTo>
                    <a:cubicBezTo>
                      <a:pt x="94703" y="152933"/>
                      <a:pt x="80987" y="156051"/>
                      <a:pt x="65213" y="156051"/>
                    </a:cubicBezTo>
                    <a:lnTo>
                      <a:pt x="12220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5" name="Forma Livre: Forma 63">
                <a:extLst>
                  <a:ext uri="{FF2B5EF4-FFF2-40B4-BE49-F238E27FC236}">
                    <a16:creationId xmlns:a16="http://schemas.microsoft.com/office/drawing/2014/main" id="{637F6278-A76B-4A30-B676-DB0FF7893740}"/>
                  </a:ext>
                </a:extLst>
              </p:cNvPr>
              <p:cNvSpPr/>
              <p:nvPr/>
            </p:nvSpPr>
            <p:spPr>
              <a:xfrm>
                <a:off x="-5579683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30" name="Forma Livre: Forma 8">
              <a:extLst>
                <a:ext uri="{FF2B5EF4-FFF2-40B4-BE49-F238E27FC236}">
                  <a16:creationId xmlns:a16="http://schemas.microsoft.com/office/drawing/2014/main" id="{1EB856CF-4CC3-4F68-8C0C-349942DAE933}"/>
                </a:ext>
              </a:extLst>
            </p:cNvPr>
            <p:cNvSpPr/>
            <p:nvPr/>
          </p:nvSpPr>
          <p:spPr>
            <a:xfrm>
              <a:off x="-8021941" y="2809971"/>
              <a:ext cx="330493" cy="283235"/>
            </a:xfrm>
            <a:custGeom>
              <a:avLst/>
              <a:gdLst>
                <a:gd name="connsiteX0" fmla="*/ 90962 w 330493"/>
                <a:gd name="connsiteY0" fmla="*/ 221513 h 283235"/>
                <a:gd name="connsiteX1" fmla="*/ 238845 w 330493"/>
                <a:gd name="connsiteY1" fmla="*/ 221513 h 283235"/>
                <a:gd name="connsiteX2" fmla="*/ 267025 w 330493"/>
                <a:gd name="connsiteY2" fmla="*/ 283236 h 283235"/>
                <a:gd name="connsiteX3" fmla="*/ 330493 w 330493"/>
                <a:gd name="connsiteY3" fmla="*/ 283236 h 283235"/>
                <a:gd name="connsiteX4" fmla="*/ 196076 w 330493"/>
                <a:gd name="connsiteY4" fmla="*/ 0 h 283235"/>
                <a:gd name="connsiteX5" fmla="*/ 133045 w 330493"/>
                <a:gd name="connsiteY5" fmla="*/ 0 h 283235"/>
                <a:gd name="connsiteX6" fmla="*/ 0 w 330493"/>
                <a:gd name="connsiteY6" fmla="*/ 283236 h 283235"/>
                <a:gd name="connsiteX7" fmla="*/ 63031 w 330493"/>
                <a:gd name="connsiteY7" fmla="*/ 283236 h 283235"/>
                <a:gd name="connsiteX8" fmla="*/ 90962 w 330493"/>
                <a:gd name="connsiteY8" fmla="*/ 221513 h 283235"/>
                <a:gd name="connsiteX9" fmla="*/ 164592 w 330493"/>
                <a:gd name="connsiteY9" fmla="*/ 58854 h 283235"/>
                <a:gd name="connsiteX10" fmla="*/ 216650 w 330493"/>
                <a:gd name="connsiteY10" fmla="*/ 172946 h 283235"/>
                <a:gd name="connsiteX11" fmla="*/ 112970 w 330493"/>
                <a:gd name="connsiteY11" fmla="*/ 172946 h 283235"/>
                <a:gd name="connsiteX12" fmla="*/ 164592 w 330493"/>
                <a:gd name="connsiteY12" fmla="*/ 58854 h 28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493" h="283235">
                  <a:moveTo>
                    <a:pt x="90962" y="221513"/>
                  </a:moveTo>
                  <a:lnTo>
                    <a:pt x="238845" y="221513"/>
                  </a:lnTo>
                  <a:lnTo>
                    <a:pt x="267025" y="283236"/>
                  </a:lnTo>
                  <a:lnTo>
                    <a:pt x="330493" y="283236"/>
                  </a:lnTo>
                  <a:lnTo>
                    <a:pt x="196076" y="0"/>
                  </a:lnTo>
                  <a:lnTo>
                    <a:pt x="133045" y="0"/>
                  </a:lnTo>
                  <a:lnTo>
                    <a:pt x="0" y="283236"/>
                  </a:lnTo>
                  <a:lnTo>
                    <a:pt x="63031" y="283236"/>
                  </a:lnTo>
                  <a:lnTo>
                    <a:pt x="90962" y="221513"/>
                  </a:lnTo>
                  <a:close/>
                  <a:moveTo>
                    <a:pt x="164592" y="58854"/>
                  </a:moveTo>
                  <a:lnTo>
                    <a:pt x="216650" y="172946"/>
                  </a:lnTo>
                  <a:lnTo>
                    <a:pt x="112970" y="172946"/>
                  </a:lnTo>
                  <a:lnTo>
                    <a:pt x="164592" y="5885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1" name="Forma Livre: Forma 9">
              <a:extLst>
                <a:ext uri="{FF2B5EF4-FFF2-40B4-BE49-F238E27FC236}">
                  <a16:creationId xmlns:a16="http://schemas.microsoft.com/office/drawing/2014/main" id="{1C37D22C-DFB7-4D3A-AB5E-96B832120641}"/>
                </a:ext>
              </a:extLst>
            </p:cNvPr>
            <p:cNvSpPr/>
            <p:nvPr/>
          </p:nvSpPr>
          <p:spPr>
            <a:xfrm>
              <a:off x="-7694565" y="2788088"/>
              <a:ext cx="275379" cy="309856"/>
            </a:xfrm>
            <a:custGeom>
              <a:avLst/>
              <a:gdLst>
                <a:gd name="connsiteX0" fmla="*/ 56485 w 275379"/>
                <a:gd name="connsiteY0" fmla="*/ 96947 h 309856"/>
                <a:gd name="connsiteX1" fmla="*/ 15087 w 275379"/>
                <a:gd name="connsiteY1" fmla="*/ 136537 h 309856"/>
                <a:gd name="connsiteX2" fmla="*/ 0 w 275379"/>
                <a:gd name="connsiteY2" fmla="*/ 196513 h 309856"/>
                <a:gd name="connsiteX3" fmla="*/ 15337 w 275379"/>
                <a:gd name="connsiteY3" fmla="*/ 255803 h 309856"/>
                <a:gd name="connsiteX4" fmla="*/ 57170 w 275379"/>
                <a:gd name="connsiteY4" fmla="*/ 295642 h 309856"/>
                <a:gd name="connsiteX5" fmla="*/ 116461 w 275379"/>
                <a:gd name="connsiteY5" fmla="*/ 309857 h 309856"/>
                <a:gd name="connsiteX6" fmla="*/ 165901 w 275379"/>
                <a:gd name="connsiteY6" fmla="*/ 299570 h 309856"/>
                <a:gd name="connsiteX7" fmla="*/ 199193 w 275379"/>
                <a:gd name="connsiteY7" fmla="*/ 272450 h 309856"/>
                <a:gd name="connsiteX8" fmla="*/ 218022 w 275379"/>
                <a:gd name="connsiteY8" fmla="*/ 235666 h 309856"/>
                <a:gd name="connsiteX9" fmla="*/ 218458 w 275379"/>
                <a:gd name="connsiteY9" fmla="*/ 234045 h 309856"/>
                <a:gd name="connsiteX10" fmla="*/ 218458 w 275379"/>
                <a:gd name="connsiteY10" fmla="*/ 249008 h 309856"/>
                <a:gd name="connsiteX11" fmla="*/ 219768 w 275379"/>
                <a:gd name="connsiteY11" fmla="*/ 278996 h 309856"/>
                <a:gd name="connsiteX12" fmla="*/ 222386 w 275379"/>
                <a:gd name="connsiteY12" fmla="*/ 305056 h 309856"/>
                <a:gd name="connsiteX13" fmla="*/ 275379 w 275379"/>
                <a:gd name="connsiteY13" fmla="*/ 305056 h 309856"/>
                <a:gd name="connsiteX14" fmla="*/ 275379 w 275379"/>
                <a:gd name="connsiteY14" fmla="*/ 0 h 309856"/>
                <a:gd name="connsiteX15" fmla="*/ 218458 w 275379"/>
                <a:gd name="connsiteY15" fmla="*/ 0 h 309856"/>
                <a:gd name="connsiteX16" fmla="*/ 218458 w 275379"/>
                <a:gd name="connsiteY16" fmla="*/ 152809 h 309856"/>
                <a:gd name="connsiteX17" fmla="*/ 218272 w 275379"/>
                <a:gd name="connsiteY17" fmla="*/ 151936 h 309856"/>
                <a:gd name="connsiteX18" fmla="*/ 199692 w 275379"/>
                <a:gd name="connsiteY18" fmla="*/ 115838 h 309856"/>
                <a:gd name="connsiteX19" fmla="*/ 166400 w 275379"/>
                <a:gd name="connsiteY19" fmla="*/ 91523 h 309856"/>
                <a:gd name="connsiteX20" fmla="*/ 116523 w 275379"/>
                <a:gd name="connsiteY20" fmla="*/ 82732 h 309856"/>
                <a:gd name="connsiteX21" fmla="*/ 56485 w 275379"/>
                <a:gd name="connsiteY21" fmla="*/ 96947 h 309856"/>
                <a:gd name="connsiteX22" fmla="*/ 179243 w 275379"/>
                <a:gd name="connsiteY22" fmla="*/ 134853 h 309856"/>
                <a:gd name="connsiteX23" fmla="*/ 208109 w 275379"/>
                <a:gd name="connsiteY23" fmla="*/ 158731 h 309856"/>
                <a:gd name="connsiteX24" fmla="*/ 218396 w 275379"/>
                <a:gd name="connsiteY24" fmla="*/ 196575 h 309856"/>
                <a:gd name="connsiteX25" fmla="*/ 208358 w 275379"/>
                <a:gd name="connsiteY25" fmla="*/ 232923 h 309856"/>
                <a:gd name="connsiteX26" fmla="*/ 179492 w 275379"/>
                <a:gd name="connsiteY26" fmla="*/ 257424 h 309856"/>
                <a:gd name="connsiteX27" fmla="*/ 134853 w 275379"/>
                <a:gd name="connsiteY27" fmla="*/ 266153 h 309856"/>
                <a:gd name="connsiteX28" fmla="*/ 94827 w 275379"/>
                <a:gd name="connsiteY28" fmla="*/ 257424 h 309856"/>
                <a:gd name="connsiteX29" fmla="*/ 67894 w 275379"/>
                <a:gd name="connsiteY29" fmla="*/ 233110 h 309856"/>
                <a:gd name="connsiteX30" fmla="*/ 58293 w 275379"/>
                <a:gd name="connsiteY30" fmla="*/ 196575 h 309856"/>
                <a:gd name="connsiteX31" fmla="*/ 78430 w 275379"/>
                <a:gd name="connsiteY31" fmla="*/ 145764 h 309856"/>
                <a:gd name="connsiteX32" fmla="*/ 134916 w 275379"/>
                <a:gd name="connsiteY32" fmla="*/ 126499 h 309856"/>
                <a:gd name="connsiteX33" fmla="*/ 179243 w 275379"/>
                <a:gd name="connsiteY33" fmla="*/ 134853 h 30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5379" h="309856">
                  <a:moveTo>
                    <a:pt x="56485" y="96947"/>
                  </a:moveTo>
                  <a:cubicBezTo>
                    <a:pt x="38966" y="106424"/>
                    <a:pt x="25187" y="119641"/>
                    <a:pt x="15087" y="136537"/>
                  </a:cubicBezTo>
                  <a:cubicBezTo>
                    <a:pt x="4987" y="153494"/>
                    <a:pt x="0" y="173445"/>
                    <a:pt x="0" y="196513"/>
                  </a:cubicBezTo>
                  <a:cubicBezTo>
                    <a:pt x="0" y="219019"/>
                    <a:pt x="5112" y="238721"/>
                    <a:pt x="15337" y="255803"/>
                  </a:cubicBezTo>
                  <a:cubicBezTo>
                    <a:pt x="25561" y="272886"/>
                    <a:pt x="39464" y="286166"/>
                    <a:pt x="57170" y="295642"/>
                  </a:cubicBezTo>
                  <a:cubicBezTo>
                    <a:pt x="74815" y="305119"/>
                    <a:pt x="94578" y="309857"/>
                    <a:pt x="116461" y="309857"/>
                  </a:cubicBezTo>
                  <a:cubicBezTo>
                    <a:pt x="135726" y="309857"/>
                    <a:pt x="152185" y="306428"/>
                    <a:pt x="165901" y="299570"/>
                  </a:cubicBezTo>
                  <a:cubicBezTo>
                    <a:pt x="179617" y="292712"/>
                    <a:pt x="190715" y="283672"/>
                    <a:pt x="199193" y="272450"/>
                  </a:cubicBezTo>
                  <a:cubicBezTo>
                    <a:pt x="207672" y="261227"/>
                    <a:pt x="213907" y="248945"/>
                    <a:pt x="218022" y="235666"/>
                  </a:cubicBezTo>
                  <a:cubicBezTo>
                    <a:pt x="218209" y="235105"/>
                    <a:pt x="218272" y="234606"/>
                    <a:pt x="218458" y="234045"/>
                  </a:cubicBezTo>
                  <a:lnTo>
                    <a:pt x="218458" y="249008"/>
                  </a:lnTo>
                  <a:cubicBezTo>
                    <a:pt x="218458" y="258360"/>
                    <a:pt x="218895" y="268335"/>
                    <a:pt x="219768" y="278996"/>
                  </a:cubicBezTo>
                  <a:cubicBezTo>
                    <a:pt x="220641" y="289657"/>
                    <a:pt x="221513" y="298323"/>
                    <a:pt x="222386" y="305056"/>
                  </a:cubicBezTo>
                  <a:lnTo>
                    <a:pt x="275379" y="305056"/>
                  </a:lnTo>
                  <a:lnTo>
                    <a:pt x="275379" y="0"/>
                  </a:lnTo>
                  <a:lnTo>
                    <a:pt x="218458" y="0"/>
                  </a:lnTo>
                  <a:lnTo>
                    <a:pt x="218458" y="152809"/>
                  </a:lnTo>
                  <a:cubicBezTo>
                    <a:pt x="218396" y="152497"/>
                    <a:pt x="218334" y="152185"/>
                    <a:pt x="218272" y="151936"/>
                  </a:cubicBezTo>
                  <a:cubicBezTo>
                    <a:pt x="214344" y="138220"/>
                    <a:pt x="208109" y="126187"/>
                    <a:pt x="199692" y="115838"/>
                  </a:cubicBezTo>
                  <a:cubicBezTo>
                    <a:pt x="191213" y="105488"/>
                    <a:pt x="180116" y="97384"/>
                    <a:pt x="166400" y="91523"/>
                  </a:cubicBezTo>
                  <a:cubicBezTo>
                    <a:pt x="152684" y="85663"/>
                    <a:pt x="136037" y="82732"/>
                    <a:pt x="116523" y="82732"/>
                  </a:cubicBezTo>
                  <a:cubicBezTo>
                    <a:pt x="93954" y="82732"/>
                    <a:pt x="74004" y="87471"/>
                    <a:pt x="56485" y="96947"/>
                  </a:cubicBezTo>
                  <a:close/>
                  <a:moveTo>
                    <a:pt x="179243" y="134853"/>
                  </a:moveTo>
                  <a:cubicBezTo>
                    <a:pt x="191650" y="140402"/>
                    <a:pt x="201251" y="148382"/>
                    <a:pt x="208109" y="158731"/>
                  </a:cubicBezTo>
                  <a:cubicBezTo>
                    <a:pt x="214967" y="169081"/>
                    <a:pt x="218396" y="181737"/>
                    <a:pt x="218396" y="196575"/>
                  </a:cubicBezTo>
                  <a:cubicBezTo>
                    <a:pt x="218396" y="210291"/>
                    <a:pt x="215029" y="222386"/>
                    <a:pt x="208358" y="232923"/>
                  </a:cubicBezTo>
                  <a:cubicBezTo>
                    <a:pt x="201625" y="243459"/>
                    <a:pt x="192024" y="251626"/>
                    <a:pt x="179492" y="257424"/>
                  </a:cubicBezTo>
                  <a:cubicBezTo>
                    <a:pt x="166961" y="263285"/>
                    <a:pt x="152061" y="266153"/>
                    <a:pt x="134853" y="266153"/>
                  </a:cubicBezTo>
                  <a:cubicBezTo>
                    <a:pt x="119703" y="266153"/>
                    <a:pt x="106299" y="263223"/>
                    <a:pt x="94827" y="257424"/>
                  </a:cubicBezTo>
                  <a:cubicBezTo>
                    <a:pt x="83293" y="251626"/>
                    <a:pt x="74315" y="243521"/>
                    <a:pt x="67894" y="233110"/>
                  </a:cubicBezTo>
                  <a:cubicBezTo>
                    <a:pt x="61473" y="222760"/>
                    <a:pt x="58293" y="210541"/>
                    <a:pt x="58293" y="196575"/>
                  </a:cubicBezTo>
                  <a:cubicBezTo>
                    <a:pt x="58293" y="175565"/>
                    <a:pt x="65026" y="158607"/>
                    <a:pt x="78430" y="145764"/>
                  </a:cubicBezTo>
                  <a:cubicBezTo>
                    <a:pt x="91835" y="132920"/>
                    <a:pt x="110663" y="126499"/>
                    <a:pt x="134916" y="126499"/>
                  </a:cubicBezTo>
                  <a:cubicBezTo>
                    <a:pt x="152061" y="126499"/>
                    <a:pt x="166837" y="129304"/>
                    <a:pt x="179243" y="13485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2" name="Forma Livre: Forma 10">
              <a:extLst>
                <a:ext uri="{FF2B5EF4-FFF2-40B4-BE49-F238E27FC236}">
                  <a16:creationId xmlns:a16="http://schemas.microsoft.com/office/drawing/2014/main" id="{AA4CCAE6-1B98-45A3-B214-71875819E44B}"/>
                </a:ext>
              </a:extLst>
            </p:cNvPr>
            <p:cNvSpPr/>
            <p:nvPr/>
          </p:nvSpPr>
          <p:spPr>
            <a:xfrm>
              <a:off x="-7386455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1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369 w 275380"/>
                <a:gd name="connsiteY21" fmla="*/ 63343 h 227249"/>
                <a:gd name="connsiteX22" fmla="*/ 134853 w 275380"/>
                <a:gd name="connsiteY22" fmla="*/ 44328 h 227249"/>
                <a:gd name="connsiteX23" fmla="*/ 179306 w 275380"/>
                <a:gd name="connsiteY23" fmla="*/ 52433 h 227249"/>
                <a:gd name="connsiteX24" fmla="*/ 208172 w 275380"/>
                <a:gd name="connsiteY24" fmla="*/ 76062 h 227249"/>
                <a:gd name="connsiteX25" fmla="*/ 218459 w 275380"/>
                <a:gd name="connsiteY25" fmla="*/ 113905 h 227249"/>
                <a:gd name="connsiteX26" fmla="*/ 208421 w 275380"/>
                <a:gd name="connsiteY26" fmla="*/ 150253 h 227249"/>
                <a:gd name="connsiteX27" fmla="*/ 179555 w 275380"/>
                <a:gd name="connsiteY27" fmla="*/ 174754 h 227249"/>
                <a:gd name="connsiteX28" fmla="*/ 134916 w 275380"/>
                <a:gd name="connsiteY28" fmla="*/ 183483 h 227249"/>
                <a:gd name="connsiteX29" fmla="*/ 94890 w 275380"/>
                <a:gd name="connsiteY29" fmla="*/ 174754 h 227249"/>
                <a:gd name="connsiteX30" fmla="*/ 67957 w 275380"/>
                <a:gd name="connsiteY30" fmla="*/ 150440 h 227249"/>
                <a:gd name="connsiteX31" fmla="*/ 58355 w 275380"/>
                <a:gd name="connsiteY31" fmla="*/ 113905 h 227249"/>
                <a:gd name="connsiteX32" fmla="*/ 78369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1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5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369" y="63343"/>
                  </a:moveTo>
                  <a:cubicBezTo>
                    <a:pt x="91773" y="50687"/>
                    <a:pt x="110601" y="44328"/>
                    <a:pt x="134853" y="44328"/>
                  </a:cubicBezTo>
                  <a:cubicBezTo>
                    <a:pt x="152061" y="44328"/>
                    <a:pt x="166899" y="47009"/>
                    <a:pt x="179306" y="52433"/>
                  </a:cubicBezTo>
                  <a:cubicBezTo>
                    <a:pt x="191712" y="57857"/>
                    <a:pt x="201314" y="65712"/>
                    <a:pt x="208172" y="76062"/>
                  </a:cubicBezTo>
                  <a:cubicBezTo>
                    <a:pt x="215029" y="86411"/>
                    <a:pt x="218459" y="99067"/>
                    <a:pt x="218459" y="113905"/>
                  </a:cubicBezTo>
                  <a:cubicBezTo>
                    <a:pt x="218459" y="127621"/>
                    <a:pt x="215092" y="139716"/>
                    <a:pt x="208421" y="150253"/>
                  </a:cubicBezTo>
                  <a:cubicBezTo>
                    <a:pt x="201688" y="160789"/>
                    <a:pt x="192087" y="168956"/>
                    <a:pt x="179555" y="174754"/>
                  </a:cubicBezTo>
                  <a:cubicBezTo>
                    <a:pt x="167024" y="180615"/>
                    <a:pt x="152123" y="183483"/>
                    <a:pt x="134916" y="183483"/>
                  </a:cubicBezTo>
                  <a:cubicBezTo>
                    <a:pt x="119766" y="183483"/>
                    <a:pt x="106362" y="180553"/>
                    <a:pt x="94890" y="174754"/>
                  </a:cubicBezTo>
                  <a:cubicBezTo>
                    <a:pt x="83356" y="168956"/>
                    <a:pt x="74378" y="160851"/>
                    <a:pt x="67957" y="150440"/>
                  </a:cubicBezTo>
                  <a:cubicBezTo>
                    <a:pt x="61535" y="140090"/>
                    <a:pt x="58355" y="127871"/>
                    <a:pt x="58355" y="113905"/>
                  </a:cubicBezTo>
                  <a:cubicBezTo>
                    <a:pt x="58231" y="92895"/>
                    <a:pt x="64964" y="75999"/>
                    <a:pt x="78369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3" name="Forma Livre: Forma 11">
              <a:extLst>
                <a:ext uri="{FF2B5EF4-FFF2-40B4-BE49-F238E27FC236}">
                  <a16:creationId xmlns:a16="http://schemas.microsoft.com/office/drawing/2014/main" id="{57332BAC-03F2-4C99-819B-E6AB2FE452BB}"/>
                </a:ext>
              </a:extLst>
            </p:cNvPr>
            <p:cNvSpPr/>
            <p:nvPr/>
          </p:nvSpPr>
          <p:spPr>
            <a:xfrm>
              <a:off x="-7074478" y="2870821"/>
              <a:ext cx="274943" cy="309919"/>
            </a:xfrm>
            <a:custGeom>
              <a:avLst/>
              <a:gdLst>
                <a:gd name="connsiteX0" fmla="*/ 217523 w 274943"/>
                <a:gd name="connsiteY0" fmla="*/ 14464 h 309919"/>
                <a:gd name="connsiteX1" fmla="*/ 158420 w 274943"/>
                <a:gd name="connsiteY1" fmla="*/ 0 h 309919"/>
                <a:gd name="connsiteX2" fmla="*/ 108730 w 274943"/>
                <a:gd name="connsiteY2" fmla="*/ 8791 h 309919"/>
                <a:gd name="connsiteX3" fmla="*/ 75687 w 274943"/>
                <a:gd name="connsiteY3" fmla="*/ 33105 h 309919"/>
                <a:gd name="connsiteX4" fmla="*/ 57109 w 274943"/>
                <a:gd name="connsiteY4" fmla="*/ 69203 h 309919"/>
                <a:gd name="connsiteX5" fmla="*/ 56921 w 274943"/>
                <a:gd name="connsiteY5" fmla="*/ 70076 h 309919"/>
                <a:gd name="connsiteX6" fmla="*/ 56921 w 274943"/>
                <a:gd name="connsiteY6" fmla="*/ 62595 h 309919"/>
                <a:gd name="connsiteX7" fmla="*/ 54303 w 274943"/>
                <a:gd name="connsiteY7" fmla="*/ 4801 h 309919"/>
                <a:gd name="connsiteX8" fmla="*/ 0 w 274943"/>
                <a:gd name="connsiteY8" fmla="*/ 4801 h 309919"/>
                <a:gd name="connsiteX9" fmla="*/ 0 w 274943"/>
                <a:gd name="connsiteY9" fmla="*/ 309919 h 309919"/>
                <a:gd name="connsiteX10" fmla="*/ 56921 w 274943"/>
                <a:gd name="connsiteY10" fmla="*/ 309919 h 309919"/>
                <a:gd name="connsiteX11" fmla="*/ 56921 w 274943"/>
                <a:gd name="connsiteY11" fmla="*/ 151562 h 309919"/>
                <a:gd name="connsiteX12" fmla="*/ 57358 w 274943"/>
                <a:gd name="connsiteY12" fmla="*/ 153183 h 309919"/>
                <a:gd name="connsiteX13" fmla="*/ 76186 w 274943"/>
                <a:gd name="connsiteY13" fmla="*/ 190154 h 309919"/>
                <a:gd name="connsiteX14" fmla="*/ 109229 w 274943"/>
                <a:gd name="connsiteY14" fmla="*/ 217274 h 309919"/>
                <a:gd name="connsiteX15" fmla="*/ 158482 w 274943"/>
                <a:gd name="connsiteY15" fmla="*/ 227561 h 309919"/>
                <a:gd name="connsiteX16" fmla="*/ 217149 w 274943"/>
                <a:gd name="connsiteY16" fmla="*/ 213533 h 309919"/>
                <a:gd name="connsiteX17" fmla="*/ 259170 w 274943"/>
                <a:gd name="connsiteY17" fmla="*/ 173944 h 309919"/>
                <a:gd name="connsiteX18" fmla="*/ 274943 w 274943"/>
                <a:gd name="connsiteY18" fmla="*/ 113780 h 309919"/>
                <a:gd name="connsiteX19" fmla="*/ 259419 w 274943"/>
                <a:gd name="connsiteY19" fmla="*/ 54490 h 309919"/>
                <a:gd name="connsiteX20" fmla="*/ 217523 w 274943"/>
                <a:gd name="connsiteY20" fmla="*/ 14464 h 309919"/>
                <a:gd name="connsiteX21" fmla="*/ 207236 w 274943"/>
                <a:gd name="connsiteY21" fmla="*/ 150377 h 309919"/>
                <a:gd name="connsiteX22" fmla="*/ 180552 w 274943"/>
                <a:gd name="connsiteY22" fmla="*/ 174692 h 309919"/>
                <a:gd name="connsiteX23" fmla="*/ 140090 w 274943"/>
                <a:gd name="connsiteY23" fmla="*/ 183420 h 309919"/>
                <a:gd name="connsiteX24" fmla="*/ 95887 w 274943"/>
                <a:gd name="connsiteY24" fmla="*/ 174692 h 309919"/>
                <a:gd name="connsiteX25" fmla="*/ 67021 w 274943"/>
                <a:gd name="connsiteY25" fmla="*/ 150377 h 309919"/>
                <a:gd name="connsiteX26" fmla="*/ 56984 w 274943"/>
                <a:gd name="connsiteY26" fmla="*/ 113843 h 309919"/>
                <a:gd name="connsiteX27" fmla="*/ 67957 w 274943"/>
                <a:gd name="connsiteY27" fmla="*/ 75999 h 309919"/>
                <a:gd name="connsiteX28" fmla="*/ 97944 w 274943"/>
                <a:gd name="connsiteY28" fmla="*/ 52121 h 309919"/>
                <a:gd name="connsiteX29" fmla="*/ 140215 w 274943"/>
                <a:gd name="connsiteY29" fmla="*/ 43829 h 309919"/>
                <a:gd name="connsiteX30" fmla="*/ 196887 w 274943"/>
                <a:gd name="connsiteY30" fmla="*/ 63094 h 309919"/>
                <a:gd name="connsiteX31" fmla="*/ 216775 w 274943"/>
                <a:gd name="connsiteY31" fmla="*/ 113905 h 309919"/>
                <a:gd name="connsiteX32" fmla="*/ 207236 w 274943"/>
                <a:gd name="connsiteY32" fmla="*/ 150377 h 30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4943" h="309919">
                  <a:moveTo>
                    <a:pt x="217523" y="14464"/>
                  </a:moveTo>
                  <a:cubicBezTo>
                    <a:pt x="200004" y="4863"/>
                    <a:pt x="180303" y="0"/>
                    <a:pt x="158420" y="0"/>
                  </a:cubicBezTo>
                  <a:cubicBezTo>
                    <a:pt x="138843" y="0"/>
                    <a:pt x="122322" y="2930"/>
                    <a:pt x="108730" y="8791"/>
                  </a:cubicBezTo>
                  <a:cubicBezTo>
                    <a:pt x="95139" y="14651"/>
                    <a:pt x="84166" y="22756"/>
                    <a:pt x="75687" y="33105"/>
                  </a:cubicBezTo>
                  <a:cubicBezTo>
                    <a:pt x="67209" y="43455"/>
                    <a:pt x="61036" y="55487"/>
                    <a:pt x="57109" y="69203"/>
                  </a:cubicBezTo>
                  <a:cubicBezTo>
                    <a:pt x="57046" y="69515"/>
                    <a:pt x="56984" y="69827"/>
                    <a:pt x="56921" y="70076"/>
                  </a:cubicBezTo>
                  <a:lnTo>
                    <a:pt x="56921" y="62595"/>
                  </a:lnTo>
                  <a:lnTo>
                    <a:pt x="54303" y="4801"/>
                  </a:lnTo>
                  <a:lnTo>
                    <a:pt x="0" y="4801"/>
                  </a:lnTo>
                  <a:lnTo>
                    <a:pt x="0" y="309919"/>
                  </a:lnTo>
                  <a:lnTo>
                    <a:pt x="56921" y="309919"/>
                  </a:lnTo>
                  <a:lnTo>
                    <a:pt x="56921" y="151562"/>
                  </a:lnTo>
                  <a:cubicBezTo>
                    <a:pt x="57109" y="152123"/>
                    <a:pt x="57171" y="152622"/>
                    <a:pt x="57358" y="153183"/>
                  </a:cubicBezTo>
                  <a:cubicBezTo>
                    <a:pt x="61473" y="166587"/>
                    <a:pt x="67707" y="178932"/>
                    <a:pt x="76186" y="190154"/>
                  </a:cubicBezTo>
                  <a:cubicBezTo>
                    <a:pt x="84665" y="201376"/>
                    <a:pt x="95638" y="210416"/>
                    <a:pt x="109229" y="217274"/>
                  </a:cubicBezTo>
                  <a:cubicBezTo>
                    <a:pt x="122820" y="224132"/>
                    <a:pt x="139217" y="227561"/>
                    <a:pt x="158482" y="227561"/>
                  </a:cubicBezTo>
                  <a:cubicBezTo>
                    <a:pt x="180054" y="227561"/>
                    <a:pt x="199630" y="222885"/>
                    <a:pt x="217149" y="213533"/>
                  </a:cubicBezTo>
                  <a:cubicBezTo>
                    <a:pt x="234668" y="204181"/>
                    <a:pt x="248696" y="190964"/>
                    <a:pt x="259170" y="173944"/>
                  </a:cubicBezTo>
                  <a:cubicBezTo>
                    <a:pt x="269707" y="156861"/>
                    <a:pt x="274943" y="136786"/>
                    <a:pt x="274943" y="113780"/>
                  </a:cubicBezTo>
                  <a:cubicBezTo>
                    <a:pt x="274943" y="91336"/>
                    <a:pt x="269769" y="71510"/>
                    <a:pt x="259419" y="54490"/>
                  </a:cubicBezTo>
                  <a:cubicBezTo>
                    <a:pt x="249007" y="37470"/>
                    <a:pt x="235042" y="24065"/>
                    <a:pt x="217523" y="14464"/>
                  </a:cubicBezTo>
                  <a:close/>
                  <a:moveTo>
                    <a:pt x="207236" y="150377"/>
                  </a:moveTo>
                  <a:cubicBezTo>
                    <a:pt x="200939" y="160727"/>
                    <a:pt x="192087" y="168831"/>
                    <a:pt x="180552" y="174692"/>
                  </a:cubicBezTo>
                  <a:cubicBezTo>
                    <a:pt x="169018" y="180552"/>
                    <a:pt x="155552" y="183420"/>
                    <a:pt x="140090" y="183420"/>
                  </a:cubicBezTo>
                  <a:cubicBezTo>
                    <a:pt x="123132" y="183420"/>
                    <a:pt x="108419" y="180490"/>
                    <a:pt x="95887" y="174692"/>
                  </a:cubicBezTo>
                  <a:cubicBezTo>
                    <a:pt x="83356" y="168894"/>
                    <a:pt x="73692" y="160789"/>
                    <a:pt x="67021" y="150377"/>
                  </a:cubicBezTo>
                  <a:cubicBezTo>
                    <a:pt x="60288" y="140028"/>
                    <a:pt x="56984" y="127808"/>
                    <a:pt x="56984" y="113843"/>
                  </a:cubicBezTo>
                  <a:cubicBezTo>
                    <a:pt x="56984" y="98942"/>
                    <a:pt x="60600" y="86348"/>
                    <a:pt x="67957" y="75999"/>
                  </a:cubicBezTo>
                  <a:cubicBezTo>
                    <a:pt x="75251" y="65650"/>
                    <a:pt x="85227" y="57670"/>
                    <a:pt x="97944" y="52121"/>
                  </a:cubicBezTo>
                  <a:cubicBezTo>
                    <a:pt x="110663" y="46572"/>
                    <a:pt x="124691" y="43829"/>
                    <a:pt x="140215" y="43829"/>
                  </a:cubicBezTo>
                  <a:cubicBezTo>
                    <a:pt x="164717" y="43829"/>
                    <a:pt x="183607" y="50250"/>
                    <a:pt x="196887" y="63094"/>
                  </a:cubicBezTo>
                  <a:cubicBezTo>
                    <a:pt x="210166" y="75937"/>
                    <a:pt x="216775" y="92832"/>
                    <a:pt x="216775" y="113905"/>
                  </a:cubicBezTo>
                  <a:cubicBezTo>
                    <a:pt x="216650" y="127871"/>
                    <a:pt x="213533" y="140028"/>
                    <a:pt x="207236" y="15037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4" name="Forma Livre: Forma 12">
              <a:extLst>
                <a:ext uri="{FF2B5EF4-FFF2-40B4-BE49-F238E27FC236}">
                  <a16:creationId xmlns:a16="http://schemas.microsoft.com/office/drawing/2014/main" id="{A269026E-5484-4885-B907-D2F7E3E9711F}"/>
                </a:ext>
              </a:extLst>
            </p:cNvPr>
            <p:cNvSpPr/>
            <p:nvPr/>
          </p:nvSpPr>
          <p:spPr>
            <a:xfrm>
              <a:off x="-6795856" y="2816144"/>
              <a:ext cx="168956" cy="277063"/>
            </a:xfrm>
            <a:custGeom>
              <a:avLst/>
              <a:gdLst>
                <a:gd name="connsiteX0" fmla="*/ 112908 w 168956"/>
                <a:gd name="connsiteY0" fmla="*/ 277063 h 277063"/>
                <a:gd name="connsiteX1" fmla="*/ 112908 w 168956"/>
                <a:gd name="connsiteY1" fmla="*/ 103743 h 277063"/>
                <a:gd name="connsiteX2" fmla="*/ 168957 w 168956"/>
                <a:gd name="connsiteY2" fmla="*/ 103743 h 277063"/>
                <a:gd name="connsiteX3" fmla="*/ 168957 w 168956"/>
                <a:gd name="connsiteY3" fmla="*/ 59540 h 277063"/>
                <a:gd name="connsiteX4" fmla="*/ 112908 w 168956"/>
                <a:gd name="connsiteY4" fmla="*/ 59540 h 277063"/>
                <a:gd name="connsiteX5" fmla="*/ 112908 w 168956"/>
                <a:gd name="connsiteY5" fmla="*/ 0 h 277063"/>
                <a:gd name="connsiteX6" fmla="*/ 56049 w 168956"/>
                <a:gd name="connsiteY6" fmla="*/ 0 h 277063"/>
                <a:gd name="connsiteX7" fmla="*/ 56049 w 168956"/>
                <a:gd name="connsiteY7" fmla="*/ 59540 h 277063"/>
                <a:gd name="connsiteX8" fmla="*/ 0 w 168956"/>
                <a:gd name="connsiteY8" fmla="*/ 59540 h 277063"/>
                <a:gd name="connsiteX9" fmla="*/ 0 w 168956"/>
                <a:gd name="connsiteY9" fmla="*/ 103743 h 277063"/>
                <a:gd name="connsiteX10" fmla="*/ 56049 w 168956"/>
                <a:gd name="connsiteY10" fmla="*/ 103743 h 277063"/>
                <a:gd name="connsiteX11" fmla="*/ 56049 w 168956"/>
                <a:gd name="connsiteY11" fmla="*/ 277063 h 27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56" h="277063">
                  <a:moveTo>
                    <a:pt x="112908" y="277063"/>
                  </a:moveTo>
                  <a:lnTo>
                    <a:pt x="112908" y="103743"/>
                  </a:lnTo>
                  <a:lnTo>
                    <a:pt x="168957" y="103743"/>
                  </a:lnTo>
                  <a:lnTo>
                    <a:pt x="168957" y="59540"/>
                  </a:lnTo>
                  <a:lnTo>
                    <a:pt x="112908" y="59540"/>
                  </a:lnTo>
                  <a:lnTo>
                    <a:pt x="112908" y="0"/>
                  </a:lnTo>
                  <a:lnTo>
                    <a:pt x="56049" y="0"/>
                  </a:lnTo>
                  <a:lnTo>
                    <a:pt x="56049" y="59540"/>
                  </a:lnTo>
                  <a:lnTo>
                    <a:pt x="0" y="59540"/>
                  </a:lnTo>
                  <a:lnTo>
                    <a:pt x="0" y="103743"/>
                  </a:lnTo>
                  <a:lnTo>
                    <a:pt x="56049" y="103743"/>
                  </a:lnTo>
                  <a:lnTo>
                    <a:pt x="56049" y="2770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5" name="Forma Livre: Forma 13">
              <a:extLst>
                <a:ext uri="{FF2B5EF4-FFF2-40B4-BE49-F238E27FC236}">
                  <a16:creationId xmlns:a16="http://schemas.microsoft.com/office/drawing/2014/main" id="{53B9F016-4505-43A2-8393-ACFE2C9A9B20}"/>
                </a:ext>
              </a:extLst>
            </p:cNvPr>
            <p:cNvSpPr/>
            <p:nvPr/>
          </p:nvSpPr>
          <p:spPr>
            <a:xfrm>
              <a:off x="-6624344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2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431 w 275380"/>
                <a:gd name="connsiteY21" fmla="*/ 63343 h 227249"/>
                <a:gd name="connsiteX22" fmla="*/ 134916 w 275380"/>
                <a:gd name="connsiteY22" fmla="*/ 44328 h 227249"/>
                <a:gd name="connsiteX23" fmla="*/ 179368 w 275380"/>
                <a:gd name="connsiteY23" fmla="*/ 52433 h 227249"/>
                <a:gd name="connsiteX24" fmla="*/ 208234 w 275380"/>
                <a:gd name="connsiteY24" fmla="*/ 76062 h 227249"/>
                <a:gd name="connsiteX25" fmla="*/ 218521 w 275380"/>
                <a:gd name="connsiteY25" fmla="*/ 113905 h 227249"/>
                <a:gd name="connsiteX26" fmla="*/ 208484 w 275380"/>
                <a:gd name="connsiteY26" fmla="*/ 150253 h 227249"/>
                <a:gd name="connsiteX27" fmla="*/ 179618 w 275380"/>
                <a:gd name="connsiteY27" fmla="*/ 174754 h 227249"/>
                <a:gd name="connsiteX28" fmla="*/ 134978 w 275380"/>
                <a:gd name="connsiteY28" fmla="*/ 183483 h 227249"/>
                <a:gd name="connsiteX29" fmla="*/ 94953 w 275380"/>
                <a:gd name="connsiteY29" fmla="*/ 174754 h 227249"/>
                <a:gd name="connsiteX30" fmla="*/ 68019 w 275380"/>
                <a:gd name="connsiteY30" fmla="*/ 150440 h 227249"/>
                <a:gd name="connsiteX31" fmla="*/ 58418 w 275380"/>
                <a:gd name="connsiteY31" fmla="*/ 113905 h 227249"/>
                <a:gd name="connsiteX32" fmla="*/ 78431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2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6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431" y="63343"/>
                  </a:moveTo>
                  <a:cubicBezTo>
                    <a:pt x="91836" y="50687"/>
                    <a:pt x="110663" y="44328"/>
                    <a:pt x="134916" y="44328"/>
                  </a:cubicBezTo>
                  <a:cubicBezTo>
                    <a:pt x="152123" y="44328"/>
                    <a:pt x="166961" y="47009"/>
                    <a:pt x="179368" y="52433"/>
                  </a:cubicBezTo>
                  <a:cubicBezTo>
                    <a:pt x="191775" y="57857"/>
                    <a:pt x="201376" y="65712"/>
                    <a:pt x="208234" y="76062"/>
                  </a:cubicBezTo>
                  <a:cubicBezTo>
                    <a:pt x="215092" y="86411"/>
                    <a:pt x="218521" y="99067"/>
                    <a:pt x="218521" y="113905"/>
                  </a:cubicBezTo>
                  <a:cubicBezTo>
                    <a:pt x="218521" y="127621"/>
                    <a:pt x="215154" y="139716"/>
                    <a:pt x="208484" y="150253"/>
                  </a:cubicBezTo>
                  <a:cubicBezTo>
                    <a:pt x="201751" y="160789"/>
                    <a:pt x="192149" y="168956"/>
                    <a:pt x="179618" y="174754"/>
                  </a:cubicBezTo>
                  <a:cubicBezTo>
                    <a:pt x="167086" y="180615"/>
                    <a:pt x="152185" y="183483"/>
                    <a:pt x="134978" y="183483"/>
                  </a:cubicBezTo>
                  <a:cubicBezTo>
                    <a:pt x="119829" y="183483"/>
                    <a:pt x="106424" y="180553"/>
                    <a:pt x="94953" y="174754"/>
                  </a:cubicBezTo>
                  <a:cubicBezTo>
                    <a:pt x="83418" y="168956"/>
                    <a:pt x="74441" y="160851"/>
                    <a:pt x="68019" y="150440"/>
                  </a:cubicBezTo>
                  <a:cubicBezTo>
                    <a:pt x="61597" y="140090"/>
                    <a:pt x="58418" y="127871"/>
                    <a:pt x="58418" y="113905"/>
                  </a:cubicBezTo>
                  <a:cubicBezTo>
                    <a:pt x="58294" y="92895"/>
                    <a:pt x="65027" y="75999"/>
                    <a:pt x="78431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6" name="Forma Livre: Forma 14">
              <a:extLst>
                <a:ext uri="{FF2B5EF4-FFF2-40B4-BE49-F238E27FC236}">
                  <a16:creationId xmlns:a16="http://schemas.microsoft.com/office/drawing/2014/main" id="{4CE5C570-B8B5-44BA-AD37-E22CFA77F8CB}"/>
                </a:ext>
              </a:extLst>
            </p:cNvPr>
            <p:cNvSpPr/>
            <p:nvPr/>
          </p:nvSpPr>
          <p:spPr>
            <a:xfrm>
              <a:off x="-6322342" y="2871008"/>
              <a:ext cx="268771" cy="331366"/>
            </a:xfrm>
            <a:custGeom>
              <a:avLst/>
              <a:gdLst>
                <a:gd name="connsiteX0" fmla="*/ 176687 w 268771"/>
                <a:gd name="connsiteY0" fmla="*/ 317401 h 331366"/>
                <a:gd name="connsiteX1" fmla="*/ 193957 w 268771"/>
                <a:gd name="connsiteY1" fmla="*/ 285230 h 331366"/>
                <a:gd name="connsiteX2" fmla="*/ 187847 w 268771"/>
                <a:gd name="connsiteY2" fmla="*/ 263534 h 331366"/>
                <a:gd name="connsiteX3" fmla="*/ 171637 w 268771"/>
                <a:gd name="connsiteY3" fmla="*/ 249756 h 331366"/>
                <a:gd name="connsiteX4" fmla="*/ 161537 w 268771"/>
                <a:gd name="connsiteY4" fmla="*/ 245516 h 331366"/>
                <a:gd name="connsiteX5" fmla="*/ 161537 w 268771"/>
                <a:gd name="connsiteY5" fmla="*/ 226439 h 331366"/>
                <a:gd name="connsiteX6" fmla="*/ 206613 w 268771"/>
                <a:gd name="connsiteY6" fmla="*/ 216713 h 331366"/>
                <a:gd name="connsiteX7" fmla="*/ 250629 w 268771"/>
                <a:gd name="connsiteY7" fmla="*/ 185415 h 331366"/>
                <a:gd name="connsiteX8" fmla="*/ 268771 w 268771"/>
                <a:gd name="connsiteY8" fmla="*/ 136412 h 331366"/>
                <a:gd name="connsiteX9" fmla="*/ 216650 w 268771"/>
                <a:gd name="connsiteY9" fmla="*/ 136412 h 331366"/>
                <a:gd name="connsiteX10" fmla="*/ 190154 w 268771"/>
                <a:gd name="connsiteY10" fmla="*/ 171450 h 331366"/>
                <a:gd name="connsiteX11" fmla="*/ 140028 w 268771"/>
                <a:gd name="connsiteY11" fmla="*/ 183732 h 331366"/>
                <a:gd name="connsiteX12" fmla="*/ 98443 w 268771"/>
                <a:gd name="connsiteY12" fmla="*/ 176064 h 331366"/>
                <a:gd name="connsiteX13" fmla="*/ 68704 w 268771"/>
                <a:gd name="connsiteY13" fmla="*/ 152871 h 331366"/>
                <a:gd name="connsiteX14" fmla="*/ 57732 w 268771"/>
                <a:gd name="connsiteY14" fmla="*/ 114155 h 331366"/>
                <a:gd name="connsiteX15" fmla="*/ 68892 w 268771"/>
                <a:gd name="connsiteY15" fmla="*/ 75002 h 331366"/>
                <a:gd name="connsiteX16" fmla="*/ 98631 w 268771"/>
                <a:gd name="connsiteY16" fmla="*/ 51560 h 331366"/>
                <a:gd name="connsiteX17" fmla="*/ 140028 w 268771"/>
                <a:gd name="connsiteY17" fmla="*/ 43704 h 331366"/>
                <a:gd name="connsiteX18" fmla="*/ 188595 w 268771"/>
                <a:gd name="connsiteY18" fmla="*/ 55986 h 331366"/>
                <a:gd name="connsiteX19" fmla="*/ 216152 w 268771"/>
                <a:gd name="connsiteY19" fmla="*/ 90151 h 331366"/>
                <a:gd name="connsiteX20" fmla="*/ 268272 w 268771"/>
                <a:gd name="connsiteY20" fmla="*/ 90151 h 331366"/>
                <a:gd name="connsiteX21" fmla="*/ 249693 w 268771"/>
                <a:gd name="connsiteY21" fmla="*/ 41585 h 331366"/>
                <a:gd name="connsiteX22" fmla="*/ 206114 w 268771"/>
                <a:gd name="connsiteY22" fmla="*/ 10723 h 331366"/>
                <a:gd name="connsiteX23" fmla="*/ 140028 w 268771"/>
                <a:gd name="connsiteY23" fmla="*/ 0 h 331366"/>
                <a:gd name="connsiteX24" fmla="*/ 68019 w 268771"/>
                <a:gd name="connsiteY24" fmla="*/ 13155 h 331366"/>
                <a:gd name="connsiteX25" fmla="*/ 18143 w 268771"/>
                <a:gd name="connsiteY25" fmla="*/ 51684 h 331366"/>
                <a:gd name="connsiteX26" fmla="*/ 0 w 268771"/>
                <a:gd name="connsiteY26" fmla="*/ 114279 h 331366"/>
                <a:gd name="connsiteX27" fmla="*/ 18143 w 268771"/>
                <a:gd name="connsiteY27" fmla="*/ 176687 h 331366"/>
                <a:gd name="connsiteX28" fmla="*/ 68019 w 268771"/>
                <a:gd name="connsiteY28" fmla="*/ 214780 h 331366"/>
                <a:gd name="connsiteX29" fmla="*/ 113780 w 268771"/>
                <a:gd name="connsiteY29" fmla="*/ 226002 h 331366"/>
                <a:gd name="connsiteX30" fmla="*/ 113780 w 268771"/>
                <a:gd name="connsiteY30" fmla="*/ 254806 h 331366"/>
                <a:gd name="connsiteX31" fmla="*/ 135227 w 268771"/>
                <a:gd name="connsiteY31" fmla="*/ 261789 h 331366"/>
                <a:gd name="connsiteX32" fmla="*/ 143769 w 268771"/>
                <a:gd name="connsiteY32" fmla="*/ 270517 h 331366"/>
                <a:gd name="connsiteX33" fmla="*/ 145764 w 268771"/>
                <a:gd name="connsiteY33" fmla="*/ 277936 h 331366"/>
                <a:gd name="connsiteX34" fmla="*/ 140714 w 268771"/>
                <a:gd name="connsiteY34" fmla="*/ 290156 h 331366"/>
                <a:gd name="connsiteX35" fmla="*/ 123444 w 268771"/>
                <a:gd name="connsiteY35" fmla="*/ 295393 h 331366"/>
                <a:gd name="connsiteX36" fmla="*/ 108107 w 268771"/>
                <a:gd name="connsiteY36" fmla="*/ 291901 h 331366"/>
                <a:gd name="connsiteX37" fmla="*/ 100875 w 268771"/>
                <a:gd name="connsiteY37" fmla="*/ 284046 h 331366"/>
                <a:gd name="connsiteX38" fmla="*/ 98007 w 268771"/>
                <a:gd name="connsiteY38" fmla="*/ 277500 h 331366"/>
                <a:gd name="connsiteX39" fmla="*/ 56859 w 268771"/>
                <a:gd name="connsiteY39" fmla="*/ 277500 h 331366"/>
                <a:gd name="connsiteX40" fmla="*/ 63842 w 268771"/>
                <a:gd name="connsiteY40" fmla="*/ 303560 h 331366"/>
                <a:gd name="connsiteX41" fmla="*/ 87284 w 268771"/>
                <a:gd name="connsiteY41" fmla="*/ 323698 h 331366"/>
                <a:gd name="connsiteX42" fmla="*/ 124691 w 268771"/>
                <a:gd name="connsiteY42" fmla="*/ 331366 h 331366"/>
                <a:gd name="connsiteX43" fmla="*/ 176687 w 268771"/>
                <a:gd name="connsiteY43" fmla="*/ 317401 h 33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8771" h="331366">
                  <a:moveTo>
                    <a:pt x="176687" y="317401"/>
                  </a:moveTo>
                  <a:cubicBezTo>
                    <a:pt x="188221" y="308236"/>
                    <a:pt x="193957" y="297513"/>
                    <a:pt x="193957" y="285230"/>
                  </a:cubicBezTo>
                  <a:cubicBezTo>
                    <a:pt x="193957" y="276502"/>
                    <a:pt x="191899" y="269270"/>
                    <a:pt x="187847" y="263534"/>
                  </a:cubicBezTo>
                  <a:cubicBezTo>
                    <a:pt x="183732" y="257861"/>
                    <a:pt x="178370" y="253247"/>
                    <a:pt x="171637" y="249756"/>
                  </a:cubicBezTo>
                  <a:cubicBezTo>
                    <a:pt x="168457" y="248073"/>
                    <a:pt x="165091" y="246701"/>
                    <a:pt x="161537" y="245516"/>
                  </a:cubicBezTo>
                  <a:lnTo>
                    <a:pt x="161537" y="226439"/>
                  </a:lnTo>
                  <a:cubicBezTo>
                    <a:pt x="178308" y="224942"/>
                    <a:pt x="193395" y="221763"/>
                    <a:pt x="206613" y="216713"/>
                  </a:cubicBezTo>
                  <a:cubicBezTo>
                    <a:pt x="225317" y="209543"/>
                    <a:pt x="239968" y="199131"/>
                    <a:pt x="250629" y="185415"/>
                  </a:cubicBezTo>
                  <a:cubicBezTo>
                    <a:pt x="261290" y="171699"/>
                    <a:pt x="267337" y="155365"/>
                    <a:pt x="268771" y="136412"/>
                  </a:cubicBezTo>
                  <a:lnTo>
                    <a:pt x="216650" y="136412"/>
                  </a:lnTo>
                  <a:cubicBezTo>
                    <a:pt x="211975" y="151562"/>
                    <a:pt x="203121" y="163283"/>
                    <a:pt x="190154" y="171450"/>
                  </a:cubicBezTo>
                  <a:cubicBezTo>
                    <a:pt x="177186" y="179617"/>
                    <a:pt x="160477" y="183732"/>
                    <a:pt x="140028" y="183732"/>
                  </a:cubicBezTo>
                  <a:cubicBezTo>
                    <a:pt x="124878" y="183732"/>
                    <a:pt x="110975" y="181176"/>
                    <a:pt x="98443" y="176064"/>
                  </a:cubicBezTo>
                  <a:cubicBezTo>
                    <a:pt x="85912" y="170951"/>
                    <a:pt x="75999" y="163220"/>
                    <a:pt x="68704" y="152871"/>
                  </a:cubicBezTo>
                  <a:cubicBezTo>
                    <a:pt x="61410" y="142522"/>
                    <a:pt x="57732" y="129616"/>
                    <a:pt x="57732" y="114155"/>
                  </a:cubicBezTo>
                  <a:cubicBezTo>
                    <a:pt x="57732" y="98381"/>
                    <a:pt x="61473" y="85351"/>
                    <a:pt x="68892" y="75002"/>
                  </a:cubicBezTo>
                  <a:cubicBezTo>
                    <a:pt x="76311" y="64652"/>
                    <a:pt x="86223" y="56859"/>
                    <a:pt x="98631" y="51560"/>
                  </a:cubicBezTo>
                  <a:cubicBezTo>
                    <a:pt x="111037" y="46323"/>
                    <a:pt x="124815" y="43704"/>
                    <a:pt x="140028" y="43704"/>
                  </a:cubicBezTo>
                  <a:cubicBezTo>
                    <a:pt x="158981" y="43704"/>
                    <a:pt x="175191" y="47819"/>
                    <a:pt x="188595" y="55986"/>
                  </a:cubicBezTo>
                  <a:cubicBezTo>
                    <a:pt x="201999" y="64154"/>
                    <a:pt x="211226" y="75563"/>
                    <a:pt x="216152" y="90151"/>
                  </a:cubicBezTo>
                  <a:lnTo>
                    <a:pt x="268272" y="90151"/>
                  </a:lnTo>
                  <a:cubicBezTo>
                    <a:pt x="266527" y="71199"/>
                    <a:pt x="260292" y="54989"/>
                    <a:pt x="249693" y="41585"/>
                  </a:cubicBezTo>
                  <a:cubicBezTo>
                    <a:pt x="239032" y="28180"/>
                    <a:pt x="224506" y="17893"/>
                    <a:pt x="206114" y="10723"/>
                  </a:cubicBezTo>
                  <a:cubicBezTo>
                    <a:pt x="187722" y="3554"/>
                    <a:pt x="165714" y="0"/>
                    <a:pt x="140028" y="0"/>
                  </a:cubicBezTo>
                  <a:cubicBezTo>
                    <a:pt x="113157" y="0"/>
                    <a:pt x="89154" y="4364"/>
                    <a:pt x="68019" y="13155"/>
                  </a:cubicBezTo>
                  <a:cubicBezTo>
                    <a:pt x="46884" y="21883"/>
                    <a:pt x="30237" y="34726"/>
                    <a:pt x="18143" y="51684"/>
                  </a:cubicBezTo>
                  <a:cubicBezTo>
                    <a:pt x="6047" y="68642"/>
                    <a:pt x="0" y="89466"/>
                    <a:pt x="0" y="114279"/>
                  </a:cubicBezTo>
                  <a:cubicBezTo>
                    <a:pt x="0" y="139093"/>
                    <a:pt x="6047" y="159854"/>
                    <a:pt x="18143" y="176687"/>
                  </a:cubicBezTo>
                  <a:cubicBezTo>
                    <a:pt x="30237" y="193458"/>
                    <a:pt x="46884" y="206176"/>
                    <a:pt x="68019" y="214780"/>
                  </a:cubicBezTo>
                  <a:cubicBezTo>
                    <a:pt x="81984" y="220453"/>
                    <a:pt x="97321" y="224070"/>
                    <a:pt x="113780" y="226002"/>
                  </a:cubicBezTo>
                  <a:lnTo>
                    <a:pt x="113780" y="254806"/>
                  </a:lnTo>
                  <a:cubicBezTo>
                    <a:pt x="123693" y="256552"/>
                    <a:pt x="130863" y="258921"/>
                    <a:pt x="135227" y="261789"/>
                  </a:cubicBezTo>
                  <a:cubicBezTo>
                    <a:pt x="139592" y="264719"/>
                    <a:pt x="142459" y="267649"/>
                    <a:pt x="143769" y="270517"/>
                  </a:cubicBezTo>
                  <a:cubicBezTo>
                    <a:pt x="145078" y="273447"/>
                    <a:pt x="145764" y="275941"/>
                    <a:pt x="145764" y="277936"/>
                  </a:cubicBezTo>
                  <a:cubicBezTo>
                    <a:pt x="145764" y="282612"/>
                    <a:pt x="144080" y="286664"/>
                    <a:pt x="140714" y="290156"/>
                  </a:cubicBezTo>
                  <a:cubicBezTo>
                    <a:pt x="137347" y="293647"/>
                    <a:pt x="131611" y="295393"/>
                    <a:pt x="123444" y="295393"/>
                  </a:cubicBezTo>
                  <a:cubicBezTo>
                    <a:pt x="116711" y="295393"/>
                    <a:pt x="111598" y="294208"/>
                    <a:pt x="108107" y="291901"/>
                  </a:cubicBezTo>
                  <a:cubicBezTo>
                    <a:pt x="104615" y="289532"/>
                    <a:pt x="102184" y="286914"/>
                    <a:pt x="100875" y="284046"/>
                  </a:cubicBezTo>
                  <a:cubicBezTo>
                    <a:pt x="99566" y="281116"/>
                    <a:pt x="98631" y="278934"/>
                    <a:pt x="98007" y="277500"/>
                  </a:cubicBezTo>
                  <a:lnTo>
                    <a:pt x="56859" y="277500"/>
                  </a:lnTo>
                  <a:cubicBezTo>
                    <a:pt x="56298" y="286540"/>
                    <a:pt x="58605" y="295206"/>
                    <a:pt x="63842" y="303560"/>
                  </a:cubicBezTo>
                  <a:cubicBezTo>
                    <a:pt x="69078" y="311852"/>
                    <a:pt x="76872" y="318585"/>
                    <a:pt x="87284" y="323698"/>
                  </a:cubicBezTo>
                  <a:cubicBezTo>
                    <a:pt x="97633" y="328810"/>
                    <a:pt x="110102" y="331366"/>
                    <a:pt x="124691" y="331366"/>
                  </a:cubicBezTo>
                  <a:cubicBezTo>
                    <a:pt x="147883" y="331179"/>
                    <a:pt x="165153" y="326628"/>
                    <a:pt x="176687" y="317401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7" name="Forma Livre: Forma 15">
              <a:extLst>
                <a:ext uri="{FF2B5EF4-FFF2-40B4-BE49-F238E27FC236}">
                  <a16:creationId xmlns:a16="http://schemas.microsoft.com/office/drawing/2014/main" id="{B735BFC8-EC23-4870-B2AA-3506D0CE4165}"/>
                </a:ext>
              </a:extLst>
            </p:cNvPr>
            <p:cNvSpPr/>
            <p:nvPr/>
          </p:nvSpPr>
          <p:spPr>
            <a:xfrm>
              <a:off x="-6012049" y="2769322"/>
              <a:ext cx="212348" cy="61223"/>
            </a:xfrm>
            <a:custGeom>
              <a:avLst/>
              <a:gdLst>
                <a:gd name="connsiteX0" fmla="*/ 0 w 212348"/>
                <a:gd name="connsiteY0" fmla="*/ 60787 h 61223"/>
                <a:gd name="connsiteX1" fmla="*/ 40275 w 212348"/>
                <a:gd name="connsiteY1" fmla="*/ 60787 h 61223"/>
                <a:gd name="connsiteX2" fmla="*/ 45949 w 212348"/>
                <a:gd name="connsiteY2" fmla="*/ 48567 h 61223"/>
                <a:gd name="connsiteX3" fmla="*/ 54490 w 212348"/>
                <a:gd name="connsiteY3" fmla="*/ 38467 h 61223"/>
                <a:gd name="connsiteX4" fmla="*/ 69141 w 212348"/>
                <a:gd name="connsiteY4" fmla="*/ 34539 h 61223"/>
                <a:gd name="connsiteX5" fmla="*/ 88406 w 212348"/>
                <a:gd name="connsiteY5" fmla="*/ 38467 h 61223"/>
                <a:gd name="connsiteX6" fmla="*/ 105925 w 212348"/>
                <a:gd name="connsiteY6" fmla="*/ 47881 h 61223"/>
                <a:gd name="connsiteX7" fmla="*/ 124753 w 212348"/>
                <a:gd name="connsiteY7" fmla="*/ 57295 h 61223"/>
                <a:gd name="connsiteX8" fmla="*/ 147946 w 212348"/>
                <a:gd name="connsiteY8" fmla="*/ 61223 h 61223"/>
                <a:gd name="connsiteX9" fmla="*/ 179493 w 212348"/>
                <a:gd name="connsiteY9" fmla="*/ 52682 h 61223"/>
                <a:gd name="connsiteX10" fmla="*/ 200752 w 212348"/>
                <a:gd name="connsiteY10" fmla="*/ 30113 h 61223"/>
                <a:gd name="connsiteX11" fmla="*/ 212349 w 212348"/>
                <a:gd name="connsiteY11" fmla="*/ 374 h 61223"/>
                <a:gd name="connsiteX12" fmla="*/ 171637 w 212348"/>
                <a:gd name="connsiteY12" fmla="*/ 374 h 61223"/>
                <a:gd name="connsiteX13" fmla="*/ 166151 w 212348"/>
                <a:gd name="connsiteY13" fmla="*/ 12220 h 61223"/>
                <a:gd name="connsiteX14" fmla="*/ 157422 w 212348"/>
                <a:gd name="connsiteY14" fmla="*/ 22507 h 61223"/>
                <a:gd name="connsiteX15" fmla="*/ 142335 w 212348"/>
                <a:gd name="connsiteY15" fmla="*/ 26684 h 61223"/>
                <a:gd name="connsiteX16" fmla="*/ 124379 w 212348"/>
                <a:gd name="connsiteY16" fmla="*/ 22756 h 61223"/>
                <a:gd name="connsiteX17" fmla="*/ 107110 w 212348"/>
                <a:gd name="connsiteY17" fmla="*/ 13342 h 61223"/>
                <a:gd name="connsiteX18" fmla="*/ 87845 w 212348"/>
                <a:gd name="connsiteY18" fmla="*/ 3928 h 61223"/>
                <a:gd name="connsiteX19" fmla="*/ 63967 w 212348"/>
                <a:gd name="connsiteY19" fmla="*/ 0 h 61223"/>
                <a:gd name="connsiteX20" fmla="*/ 32919 w 212348"/>
                <a:gd name="connsiteY20" fmla="*/ 8541 h 61223"/>
                <a:gd name="connsiteX21" fmla="*/ 11659 w 212348"/>
                <a:gd name="connsiteY21" fmla="*/ 30861 h 61223"/>
                <a:gd name="connsiteX22" fmla="*/ 0 w 212348"/>
                <a:gd name="connsiteY22" fmla="*/ 60787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2348" h="61223">
                  <a:moveTo>
                    <a:pt x="0" y="60787"/>
                  </a:moveTo>
                  <a:lnTo>
                    <a:pt x="40275" y="60787"/>
                  </a:lnTo>
                  <a:cubicBezTo>
                    <a:pt x="42021" y="56734"/>
                    <a:pt x="43891" y="52620"/>
                    <a:pt x="45949" y="48567"/>
                  </a:cubicBezTo>
                  <a:cubicBezTo>
                    <a:pt x="48006" y="44452"/>
                    <a:pt x="50812" y="41148"/>
                    <a:pt x="54490" y="38467"/>
                  </a:cubicBezTo>
                  <a:cubicBezTo>
                    <a:pt x="58106" y="35849"/>
                    <a:pt x="63032" y="34539"/>
                    <a:pt x="69141" y="34539"/>
                  </a:cubicBezTo>
                  <a:cubicBezTo>
                    <a:pt x="76124" y="34539"/>
                    <a:pt x="82546" y="35849"/>
                    <a:pt x="88406" y="38467"/>
                  </a:cubicBezTo>
                  <a:cubicBezTo>
                    <a:pt x="94267" y="41086"/>
                    <a:pt x="100065" y="44265"/>
                    <a:pt x="105925" y="47881"/>
                  </a:cubicBezTo>
                  <a:cubicBezTo>
                    <a:pt x="111786" y="51560"/>
                    <a:pt x="118020" y="54677"/>
                    <a:pt x="124753" y="57295"/>
                  </a:cubicBezTo>
                  <a:cubicBezTo>
                    <a:pt x="131487" y="59914"/>
                    <a:pt x="139218" y="61223"/>
                    <a:pt x="147946" y="61223"/>
                  </a:cubicBezTo>
                  <a:cubicBezTo>
                    <a:pt x="160228" y="61223"/>
                    <a:pt x="170702" y="58355"/>
                    <a:pt x="179493" y="52682"/>
                  </a:cubicBezTo>
                  <a:cubicBezTo>
                    <a:pt x="188221" y="47009"/>
                    <a:pt x="195328" y="39465"/>
                    <a:pt x="200752" y="30113"/>
                  </a:cubicBezTo>
                  <a:cubicBezTo>
                    <a:pt x="206176" y="20761"/>
                    <a:pt x="210042" y="10848"/>
                    <a:pt x="212349" y="374"/>
                  </a:cubicBezTo>
                  <a:lnTo>
                    <a:pt x="171637" y="374"/>
                  </a:lnTo>
                  <a:cubicBezTo>
                    <a:pt x="170203" y="4177"/>
                    <a:pt x="168333" y="8105"/>
                    <a:pt x="166151" y="12220"/>
                  </a:cubicBezTo>
                  <a:cubicBezTo>
                    <a:pt x="163969" y="16334"/>
                    <a:pt x="161038" y="19763"/>
                    <a:pt x="157422" y="22507"/>
                  </a:cubicBezTo>
                  <a:cubicBezTo>
                    <a:pt x="153744" y="25312"/>
                    <a:pt x="148757" y="26684"/>
                    <a:pt x="142335" y="26684"/>
                  </a:cubicBezTo>
                  <a:cubicBezTo>
                    <a:pt x="135913" y="26684"/>
                    <a:pt x="129928" y="25375"/>
                    <a:pt x="124379" y="22756"/>
                  </a:cubicBezTo>
                  <a:cubicBezTo>
                    <a:pt x="118830" y="20138"/>
                    <a:pt x="113095" y="17020"/>
                    <a:pt x="107110" y="13342"/>
                  </a:cubicBezTo>
                  <a:cubicBezTo>
                    <a:pt x="101125" y="9726"/>
                    <a:pt x="94703" y="6546"/>
                    <a:pt x="87845" y="3928"/>
                  </a:cubicBezTo>
                  <a:cubicBezTo>
                    <a:pt x="80987" y="1309"/>
                    <a:pt x="73007" y="0"/>
                    <a:pt x="63967" y="0"/>
                  </a:cubicBezTo>
                  <a:cubicBezTo>
                    <a:pt x="51996" y="0"/>
                    <a:pt x="41647" y="2868"/>
                    <a:pt x="32919" y="8541"/>
                  </a:cubicBezTo>
                  <a:cubicBezTo>
                    <a:pt x="24190" y="14215"/>
                    <a:pt x="17083" y="21696"/>
                    <a:pt x="11659" y="30861"/>
                  </a:cubicBezTo>
                  <a:cubicBezTo>
                    <a:pt x="6173" y="40026"/>
                    <a:pt x="2307" y="50001"/>
                    <a:pt x="0" y="6078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8" name="Forma Livre: Forma 16">
              <a:extLst>
                <a:ext uri="{FF2B5EF4-FFF2-40B4-BE49-F238E27FC236}">
                  <a16:creationId xmlns:a16="http://schemas.microsoft.com/office/drawing/2014/main" id="{8DC2EC1E-6F2C-4317-BD6B-243EBB981464}"/>
                </a:ext>
              </a:extLst>
            </p:cNvPr>
            <p:cNvSpPr/>
            <p:nvPr/>
          </p:nvSpPr>
          <p:spPr>
            <a:xfrm>
              <a:off x="-6037049" y="2870821"/>
              <a:ext cx="275379" cy="227124"/>
            </a:xfrm>
            <a:custGeom>
              <a:avLst/>
              <a:gdLst>
                <a:gd name="connsiteX0" fmla="*/ 219331 w 275379"/>
                <a:gd name="connsiteY0" fmla="*/ 192211 h 227124"/>
                <a:gd name="connsiteX1" fmla="*/ 222386 w 275379"/>
                <a:gd name="connsiteY1" fmla="*/ 222386 h 227124"/>
                <a:gd name="connsiteX2" fmla="*/ 275380 w 275379"/>
                <a:gd name="connsiteY2" fmla="*/ 222386 h 227124"/>
                <a:gd name="connsiteX3" fmla="*/ 275380 w 275379"/>
                <a:gd name="connsiteY3" fmla="*/ 4801 h 227124"/>
                <a:gd name="connsiteX4" fmla="*/ 218458 w 275379"/>
                <a:gd name="connsiteY4" fmla="*/ 4801 h 227124"/>
                <a:gd name="connsiteX5" fmla="*/ 218458 w 275379"/>
                <a:gd name="connsiteY5" fmla="*/ 70263 h 227124"/>
                <a:gd name="connsiteX6" fmla="*/ 213658 w 275379"/>
                <a:gd name="connsiteY6" fmla="*/ 56049 h 227124"/>
                <a:gd name="connsiteX7" fmla="*/ 180178 w 275379"/>
                <a:gd name="connsiteY7" fmla="*/ 15088 h 227124"/>
                <a:gd name="connsiteX8" fmla="*/ 119579 w 275379"/>
                <a:gd name="connsiteY8" fmla="*/ 0 h 227124"/>
                <a:gd name="connsiteX9" fmla="*/ 58480 w 275379"/>
                <a:gd name="connsiteY9" fmla="*/ 14215 h 227124"/>
                <a:gd name="connsiteX10" fmla="*/ 15773 w 275379"/>
                <a:gd name="connsiteY10" fmla="*/ 53804 h 227124"/>
                <a:gd name="connsiteX11" fmla="*/ 0 w 275379"/>
                <a:gd name="connsiteY11" fmla="*/ 113780 h 227124"/>
                <a:gd name="connsiteX12" fmla="*/ 15524 w 275379"/>
                <a:gd name="connsiteY12" fmla="*/ 173071 h 227124"/>
                <a:gd name="connsiteX13" fmla="*/ 57545 w 275379"/>
                <a:gd name="connsiteY13" fmla="*/ 212910 h 227124"/>
                <a:gd name="connsiteX14" fmla="*/ 116399 w 275379"/>
                <a:gd name="connsiteY14" fmla="*/ 227124 h 227124"/>
                <a:gd name="connsiteX15" fmla="*/ 165839 w 275379"/>
                <a:gd name="connsiteY15" fmla="*/ 216837 h 227124"/>
                <a:gd name="connsiteX16" fmla="*/ 199131 w 275379"/>
                <a:gd name="connsiteY16" fmla="*/ 189717 h 227124"/>
                <a:gd name="connsiteX17" fmla="*/ 217959 w 275379"/>
                <a:gd name="connsiteY17" fmla="*/ 152933 h 227124"/>
                <a:gd name="connsiteX18" fmla="*/ 218396 w 275379"/>
                <a:gd name="connsiteY18" fmla="*/ 151312 h 227124"/>
                <a:gd name="connsiteX19" fmla="*/ 218396 w 275379"/>
                <a:gd name="connsiteY19" fmla="*/ 166275 h 227124"/>
                <a:gd name="connsiteX20" fmla="*/ 219331 w 275379"/>
                <a:gd name="connsiteY20" fmla="*/ 192211 h 227124"/>
                <a:gd name="connsiteX21" fmla="*/ 208421 w 275379"/>
                <a:gd name="connsiteY21" fmla="*/ 150190 h 227124"/>
                <a:gd name="connsiteX22" fmla="*/ 179555 w 275379"/>
                <a:gd name="connsiteY22" fmla="*/ 174692 h 227124"/>
                <a:gd name="connsiteX23" fmla="*/ 134915 w 275379"/>
                <a:gd name="connsiteY23" fmla="*/ 183420 h 227124"/>
                <a:gd name="connsiteX24" fmla="*/ 94890 w 275379"/>
                <a:gd name="connsiteY24" fmla="*/ 174692 h 227124"/>
                <a:gd name="connsiteX25" fmla="*/ 67956 w 275379"/>
                <a:gd name="connsiteY25" fmla="*/ 150377 h 227124"/>
                <a:gd name="connsiteX26" fmla="*/ 58355 w 275379"/>
                <a:gd name="connsiteY26" fmla="*/ 113843 h 227124"/>
                <a:gd name="connsiteX27" fmla="*/ 78493 w 275379"/>
                <a:gd name="connsiteY27" fmla="*/ 63281 h 227124"/>
                <a:gd name="connsiteX28" fmla="*/ 134978 w 275379"/>
                <a:gd name="connsiteY28" fmla="*/ 44265 h 227124"/>
                <a:gd name="connsiteX29" fmla="*/ 179430 w 275379"/>
                <a:gd name="connsiteY29" fmla="*/ 52370 h 227124"/>
                <a:gd name="connsiteX30" fmla="*/ 208296 w 275379"/>
                <a:gd name="connsiteY30" fmla="*/ 75999 h 227124"/>
                <a:gd name="connsiteX31" fmla="*/ 218583 w 275379"/>
                <a:gd name="connsiteY31" fmla="*/ 113843 h 227124"/>
                <a:gd name="connsiteX32" fmla="*/ 208421 w 275379"/>
                <a:gd name="connsiteY32" fmla="*/ 150190 h 2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79" h="227124">
                  <a:moveTo>
                    <a:pt x="219331" y="192211"/>
                  </a:moveTo>
                  <a:cubicBezTo>
                    <a:pt x="219892" y="200939"/>
                    <a:pt x="220952" y="211039"/>
                    <a:pt x="222386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8" y="4801"/>
                  </a:lnTo>
                  <a:lnTo>
                    <a:pt x="218458" y="70263"/>
                  </a:lnTo>
                  <a:cubicBezTo>
                    <a:pt x="217087" y="65400"/>
                    <a:pt x="215528" y="60600"/>
                    <a:pt x="213658" y="56049"/>
                  </a:cubicBezTo>
                  <a:cubicBezTo>
                    <a:pt x="206675" y="38841"/>
                    <a:pt x="195515" y="25188"/>
                    <a:pt x="180178" y="15088"/>
                  </a:cubicBezTo>
                  <a:cubicBezTo>
                    <a:pt x="164841" y="4988"/>
                    <a:pt x="144641" y="0"/>
                    <a:pt x="119579" y="0"/>
                  </a:cubicBezTo>
                  <a:cubicBezTo>
                    <a:pt x="96822" y="0"/>
                    <a:pt x="76435" y="4738"/>
                    <a:pt x="58480" y="14215"/>
                  </a:cubicBezTo>
                  <a:cubicBezTo>
                    <a:pt x="40525" y="23691"/>
                    <a:pt x="26310" y="36909"/>
                    <a:pt x="15773" y="53804"/>
                  </a:cubicBezTo>
                  <a:cubicBezTo>
                    <a:pt x="5299" y="70762"/>
                    <a:pt x="0" y="90713"/>
                    <a:pt x="0" y="113780"/>
                  </a:cubicBezTo>
                  <a:cubicBezTo>
                    <a:pt x="0" y="136287"/>
                    <a:pt x="5174" y="155988"/>
                    <a:pt x="15524" y="173071"/>
                  </a:cubicBezTo>
                  <a:cubicBezTo>
                    <a:pt x="25873" y="190154"/>
                    <a:pt x="39901" y="203433"/>
                    <a:pt x="57545" y="212910"/>
                  </a:cubicBezTo>
                  <a:cubicBezTo>
                    <a:pt x="75189" y="222386"/>
                    <a:pt x="94827" y="227124"/>
                    <a:pt x="116399" y="227124"/>
                  </a:cubicBezTo>
                  <a:cubicBezTo>
                    <a:pt x="135663" y="227124"/>
                    <a:pt x="152123" y="223696"/>
                    <a:pt x="165839" y="216837"/>
                  </a:cubicBezTo>
                  <a:cubicBezTo>
                    <a:pt x="179555" y="209979"/>
                    <a:pt x="190652" y="200939"/>
                    <a:pt x="199131" y="189717"/>
                  </a:cubicBezTo>
                  <a:cubicBezTo>
                    <a:pt x="207610" y="178495"/>
                    <a:pt x="213845" y="166213"/>
                    <a:pt x="217959" y="152933"/>
                  </a:cubicBezTo>
                  <a:cubicBezTo>
                    <a:pt x="218147" y="152372"/>
                    <a:pt x="218209" y="151873"/>
                    <a:pt x="218396" y="151312"/>
                  </a:cubicBezTo>
                  <a:lnTo>
                    <a:pt x="218396" y="166275"/>
                  </a:lnTo>
                  <a:cubicBezTo>
                    <a:pt x="218458" y="174817"/>
                    <a:pt x="218770" y="183420"/>
                    <a:pt x="219331" y="192211"/>
                  </a:cubicBezTo>
                  <a:close/>
                  <a:moveTo>
                    <a:pt x="208421" y="150190"/>
                  </a:moveTo>
                  <a:cubicBezTo>
                    <a:pt x="201687" y="160727"/>
                    <a:pt x="192086" y="168894"/>
                    <a:pt x="179555" y="174692"/>
                  </a:cubicBezTo>
                  <a:cubicBezTo>
                    <a:pt x="167023" y="180552"/>
                    <a:pt x="152123" y="183420"/>
                    <a:pt x="134915" y="183420"/>
                  </a:cubicBezTo>
                  <a:cubicBezTo>
                    <a:pt x="119765" y="183420"/>
                    <a:pt x="106361" y="180490"/>
                    <a:pt x="94890" y="174692"/>
                  </a:cubicBezTo>
                  <a:cubicBezTo>
                    <a:pt x="83356" y="168894"/>
                    <a:pt x="74378" y="160789"/>
                    <a:pt x="67956" y="150377"/>
                  </a:cubicBezTo>
                  <a:cubicBezTo>
                    <a:pt x="61535" y="140028"/>
                    <a:pt x="58355" y="127808"/>
                    <a:pt x="58355" y="113843"/>
                  </a:cubicBezTo>
                  <a:cubicBezTo>
                    <a:pt x="58355" y="92832"/>
                    <a:pt x="65089" y="75999"/>
                    <a:pt x="78493" y="63281"/>
                  </a:cubicBezTo>
                  <a:cubicBezTo>
                    <a:pt x="91897" y="50624"/>
                    <a:pt x="110725" y="44265"/>
                    <a:pt x="134978" y="44265"/>
                  </a:cubicBezTo>
                  <a:cubicBezTo>
                    <a:pt x="152185" y="44265"/>
                    <a:pt x="167023" y="46946"/>
                    <a:pt x="179430" y="52370"/>
                  </a:cubicBezTo>
                  <a:cubicBezTo>
                    <a:pt x="191837" y="57794"/>
                    <a:pt x="201438" y="65650"/>
                    <a:pt x="208296" y="75999"/>
                  </a:cubicBezTo>
                  <a:cubicBezTo>
                    <a:pt x="215154" y="86348"/>
                    <a:pt x="218583" y="99005"/>
                    <a:pt x="218583" y="113843"/>
                  </a:cubicBezTo>
                  <a:cubicBezTo>
                    <a:pt x="218458" y="127559"/>
                    <a:pt x="215092" y="139654"/>
                    <a:pt x="208421" y="150190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9" name="Forma Livre: Forma 17">
              <a:extLst>
                <a:ext uri="{FF2B5EF4-FFF2-40B4-BE49-F238E27FC236}">
                  <a16:creationId xmlns:a16="http://schemas.microsoft.com/office/drawing/2014/main" id="{90D13EE3-06A4-48C5-9F62-AB56E54337F0}"/>
                </a:ext>
              </a:extLst>
            </p:cNvPr>
            <p:cNvSpPr/>
            <p:nvPr/>
          </p:nvSpPr>
          <p:spPr>
            <a:xfrm>
              <a:off x="-5734986" y="2870821"/>
              <a:ext cx="276689" cy="227623"/>
            </a:xfrm>
            <a:custGeom>
              <a:avLst/>
              <a:gdLst>
                <a:gd name="connsiteX0" fmla="*/ 17519 w 276689"/>
                <a:gd name="connsiteY0" fmla="*/ 51871 h 227623"/>
                <a:gd name="connsiteX1" fmla="*/ 0 w 276689"/>
                <a:gd name="connsiteY1" fmla="*/ 114279 h 227623"/>
                <a:gd name="connsiteX2" fmla="*/ 17519 w 276689"/>
                <a:gd name="connsiteY2" fmla="*/ 176188 h 227623"/>
                <a:gd name="connsiteX3" fmla="*/ 66336 w 276689"/>
                <a:gd name="connsiteY3" fmla="*/ 214468 h 227623"/>
                <a:gd name="connsiteX4" fmla="*/ 138781 w 276689"/>
                <a:gd name="connsiteY4" fmla="*/ 227623 h 227623"/>
                <a:gd name="connsiteX5" fmla="*/ 210790 w 276689"/>
                <a:gd name="connsiteY5" fmla="*/ 214468 h 227623"/>
                <a:gd name="connsiteX6" fmla="*/ 259170 w 276689"/>
                <a:gd name="connsiteY6" fmla="*/ 176188 h 227623"/>
                <a:gd name="connsiteX7" fmla="*/ 276689 w 276689"/>
                <a:gd name="connsiteY7" fmla="*/ 114279 h 227623"/>
                <a:gd name="connsiteX8" fmla="*/ 259170 w 276689"/>
                <a:gd name="connsiteY8" fmla="*/ 51871 h 227623"/>
                <a:gd name="connsiteX9" fmla="*/ 210790 w 276689"/>
                <a:gd name="connsiteY9" fmla="*/ 13155 h 227623"/>
                <a:gd name="connsiteX10" fmla="*/ 138781 w 276689"/>
                <a:gd name="connsiteY10" fmla="*/ 0 h 227623"/>
                <a:gd name="connsiteX11" fmla="*/ 66336 w 276689"/>
                <a:gd name="connsiteY11" fmla="*/ 13155 h 227623"/>
                <a:gd name="connsiteX12" fmla="*/ 17519 w 276689"/>
                <a:gd name="connsiteY12" fmla="*/ 51871 h 227623"/>
                <a:gd name="connsiteX13" fmla="*/ 97571 w 276689"/>
                <a:gd name="connsiteY13" fmla="*/ 51684 h 227623"/>
                <a:gd name="connsiteX14" fmla="*/ 138719 w 276689"/>
                <a:gd name="connsiteY14" fmla="*/ 43392 h 227623"/>
                <a:gd name="connsiteX15" fmla="*/ 179867 w 276689"/>
                <a:gd name="connsiteY15" fmla="*/ 51684 h 227623"/>
                <a:gd name="connsiteX16" fmla="*/ 208296 w 276689"/>
                <a:gd name="connsiteY16" fmla="*/ 75999 h 227623"/>
                <a:gd name="connsiteX17" fmla="*/ 218770 w 276689"/>
                <a:gd name="connsiteY17" fmla="*/ 114279 h 227623"/>
                <a:gd name="connsiteX18" fmla="*/ 208296 w 276689"/>
                <a:gd name="connsiteY18" fmla="*/ 152123 h 227623"/>
                <a:gd name="connsiteX19" fmla="*/ 179617 w 276689"/>
                <a:gd name="connsiteY19" fmla="*/ 175752 h 227623"/>
                <a:gd name="connsiteX20" fmla="*/ 138657 w 276689"/>
                <a:gd name="connsiteY20" fmla="*/ 183857 h 227623"/>
                <a:gd name="connsiteX21" fmla="*/ 97072 w 276689"/>
                <a:gd name="connsiteY21" fmla="*/ 175752 h 227623"/>
                <a:gd name="connsiteX22" fmla="*/ 68206 w 276689"/>
                <a:gd name="connsiteY22" fmla="*/ 152123 h 227623"/>
                <a:gd name="connsiteX23" fmla="*/ 57732 w 276689"/>
                <a:gd name="connsiteY23" fmla="*/ 114279 h 227623"/>
                <a:gd name="connsiteX24" fmla="*/ 68456 w 276689"/>
                <a:gd name="connsiteY24" fmla="*/ 75750 h 227623"/>
                <a:gd name="connsiteX25" fmla="*/ 97571 w 276689"/>
                <a:gd name="connsiteY25" fmla="*/ 51684 h 2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689" h="227623">
                  <a:moveTo>
                    <a:pt x="17519" y="51871"/>
                  </a:moveTo>
                  <a:cubicBezTo>
                    <a:pt x="5860" y="68954"/>
                    <a:pt x="0" y="89715"/>
                    <a:pt x="0" y="114279"/>
                  </a:cubicBezTo>
                  <a:cubicBezTo>
                    <a:pt x="0" y="138843"/>
                    <a:pt x="5860" y="159417"/>
                    <a:pt x="17519" y="176188"/>
                  </a:cubicBezTo>
                  <a:cubicBezTo>
                    <a:pt x="29178" y="192959"/>
                    <a:pt x="45450" y="205740"/>
                    <a:pt x="66336" y="214468"/>
                  </a:cubicBezTo>
                  <a:cubicBezTo>
                    <a:pt x="87222" y="223197"/>
                    <a:pt x="111349" y="227623"/>
                    <a:pt x="138781" y="227623"/>
                  </a:cubicBezTo>
                  <a:cubicBezTo>
                    <a:pt x="166213" y="227623"/>
                    <a:pt x="190216" y="223259"/>
                    <a:pt x="210790" y="214468"/>
                  </a:cubicBezTo>
                  <a:cubicBezTo>
                    <a:pt x="231364" y="205740"/>
                    <a:pt x="247512" y="192959"/>
                    <a:pt x="259170" y="176188"/>
                  </a:cubicBezTo>
                  <a:cubicBezTo>
                    <a:pt x="270829" y="159417"/>
                    <a:pt x="276689" y="138781"/>
                    <a:pt x="276689" y="114279"/>
                  </a:cubicBezTo>
                  <a:cubicBezTo>
                    <a:pt x="276689" y="89777"/>
                    <a:pt x="270829" y="68954"/>
                    <a:pt x="259170" y="51871"/>
                  </a:cubicBezTo>
                  <a:cubicBezTo>
                    <a:pt x="247512" y="34789"/>
                    <a:pt x="231364" y="21883"/>
                    <a:pt x="210790" y="13155"/>
                  </a:cubicBezTo>
                  <a:cubicBezTo>
                    <a:pt x="190216" y="4426"/>
                    <a:pt x="166213" y="0"/>
                    <a:pt x="138781" y="0"/>
                  </a:cubicBezTo>
                  <a:cubicBezTo>
                    <a:pt x="111349" y="0"/>
                    <a:pt x="87222" y="4364"/>
                    <a:pt x="66336" y="13155"/>
                  </a:cubicBezTo>
                  <a:cubicBezTo>
                    <a:pt x="45450" y="21883"/>
                    <a:pt x="29178" y="34789"/>
                    <a:pt x="17519" y="51871"/>
                  </a:cubicBezTo>
                  <a:close/>
                  <a:moveTo>
                    <a:pt x="97571" y="51684"/>
                  </a:moveTo>
                  <a:cubicBezTo>
                    <a:pt x="109853" y="46136"/>
                    <a:pt x="123569" y="43392"/>
                    <a:pt x="138719" y="43392"/>
                  </a:cubicBezTo>
                  <a:cubicBezTo>
                    <a:pt x="154181" y="43392"/>
                    <a:pt x="167897" y="46198"/>
                    <a:pt x="179867" y="51684"/>
                  </a:cubicBezTo>
                  <a:cubicBezTo>
                    <a:pt x="191837" y="57233"/>
                    <a:pt x="201314" y="65338"/>
                    <a:pt x="208296" y="75999"/>
                  </a:cubicBezTo>
                  <a:cubicBezTo>
                    <a:pt x="215279" y="86660"/>
                    <a:pt x="218770" y="99441"/>
                    <a:pt x="218770" y="114279"/>
                  </a:cubicBezTo>
                  <a:cubicBezTo>
                    <a:pt x="218770" y="129117"/>
                    <a:pt x="215279" y="141774"/>
                    <a:pt x="208296" y="152123"/>
                  </a:cubicBezTo>
                  <a:cubicBezTo>
                    <a:pt x="201314" y="162472"/>
                    <a:pt x="191712" y="170328"/>
                    <a:pt x="179617" y="175752"/>
                  </a:cubicBezTo>
                  <a:cubicBezTo>
                    <a:pt x="167522" y="181176"/>
                    <a:pt x="153869" y="183857"/>
                    <a:pt x="138657" y="183857"/>
                  </a:cubicBezTo>
                  <a:cubicBezTo>
                    <a:pt x="123195" y="183857"/>
                    <a:pt x="109354" y="181176"/>
                    <a:pt x="97072" y="175752"/>
                  </a:cubicBezTo>
                  <a:cubicBezTo>
                    <a:pt x="84790" y="170328"/>
                    <a:pt x="75189" y="162472"/>
                    <a:pt x="68206" y="152123"/>
                  </a:cubicBezTo>
                  <a:cubicBezTo>
                    <a:pt x="61223" y="141774"/>
                    <a:pt x="57732" y="129117"/>
                    <a:pt x="57732" y="114279"/>
                  </a:cubicBezTo>
                  <a:cubicBezTo>
                    <a:pt x="57732" y="99129"/>
                    <a:pt x="61286" y="86286"/>
                    <a:pt x="68456" y="75750"/>
                  </a:cubicBezTo>
                  <a:cubicBezTo>
                    <a:pt x="75625" y="65213"/>
                    <a:pt x="85351" y="57233"/>
                    <a:pt x="97571" y="51684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0" name="Forma Livre: Forma 18">
              <a:extLst>
                <a:ext uri="{FF2B5EF4-FFF2-40B4-BE49-F238E27FC236}">
                  <a16:creationId xmlns:a16="http://schemas.microsoft.com/office/drawing/2014/main" id="{F2D04AF1-BC80-4B7F-8250-FA119D3F1D71}"/>
                </a:ext>
              </a:extLst>
            </p:cNvPr>
            <p:cNvSpPr/>
            <p:nvPr/>
          </p:nvSpPr>
          <p:spPr>
            <a:xfrm>
              <a:off x="-5338905" y="2870758"/>
              <a:ext cx="265117" cy="227560"/>
            </a:xfrm>
            <a:custGeom>
              <a:avLst/>
              <a:gdLst>
                <a:gd name="connsiteX0" fmla="*/ 253310 w 265117"/>
                <a:gd name="connsiteY0" fmla="*/ 54552 h 227560"/>
                <a:gd name="connsiteX1" fmla="*/ 211039 w 265117"/>
                <a:gd name="connsiteY1" fmla="*/ 13591 h 227560"/>
                <a:gd name="connsiteX2" fmla="*/ 139654 w 265117"/>
                <a:gd name="connsiteY2" fmla="*/ 0 h 227560"/>
                <a:gd name="connsiteX3" fmla="*/ 66336 w 265117"/>
                <a:gd name="connsiteY3" fmla="*/ 13591 h 227560"/>
                <a:gd name="connsiteX4" fmla="*/ 17519 w 265117"/>
                <a:gd name="connsiteY4" fmla="*/ 52744 h 227560"/>
                <a:gd name="connsiteX5" fmla="*/ 0 w 265117"/>
                <a:gd name="connsiteY5" fmla="*/ 114217 h 227560"/>
                <a:gd name="connsiteX6" fmla="*/ 17956 w 265117"/>
                <a:gd name="connsiteY6" fmla="*/ 175502 h 227560"/>
                <a:gd name="connsiteX7" fmla="*/ 67832 w 265117"/>
                <a:gd name="connsiteY7" fmla="*/ 214219 h 227560"/>
                <a:gd name="connsiteX8" fmla="*/ 141399 w 265117"/>
                <a:gd name="connsiteY8" fmla="*/ 227561 h 227560"/>
                <a:gd name="connsiteX9" fmla="*/ 204431 w 265117"/>
                <a:gd name="connsiteY9" fmla="*/ 217523 h 227560"/>
                <a:gd name="connsiteX10" fmla="*/ 245392 w 265117"/>
                <a:gd name="connsiteY10" fmla="*/ 189967 h 227560"/>
                <a:gd name="connsiteX11" fmla="*/ 263970 w 265117"/>
                <a:gd name="connsiteY11" fmla="*/ 150128 h 227560"/>
                <a:gd name="connsiteX12" fmla="*/ 208795 w 265117"/>
                <a:gd name="connsiteY12" fmla="*/ 150128 h 227560"/>
                <a:gd name="connsiteX13" fmla="*/ 185353 w 265117"/>
                <a:gd name="connsiteY13" fmla="*/ 174443 h 227560"/>
                <a:gd name="connsiteX14" fmla="*/ 140028 w 265117"/>
                <a:gd name="connsiteY14" fmla="*/ 183857 h 227560"/>
                <a:gd name="connsiteX15" fmla="*/ 97758 w 265117"/>
                <a:gd name="connsiteY15" fmla="*/ 176001 h 227560"/>
                <a:gd name="connsiteX16" fmla="*/ 69765 w 265117"/>
                <a:gd name="connsiteY16" fmla="*/ 154554 h 227560"/>
                <a:gd name="connsiteX17" fmla="*/ 57295 w 265117"/>
                <a:gd name="connsiteY17" fmla="*/ 124379 h 227560"/>
                <a:gd name="connsiteX18" fmla="*/ 264781 w 265117"/>
                <a:gd name="connsiteY18" fmla="*/ 124379 h 227560"/>
                <a:gd name="connsiteX19" fmla="*/ 253310 w 265117"/>
                <a:gd name="connsiteY19" fmla="*/ 54552 h 227560"/>
                <a:gd name="connsiteX20" fmla="*/ 60475 w 265117"/>
                <a:gd name="connsiteY20" fmla="*/ 91149 h 227560"/>
                <a:gd name="connsiteX21" fmla="*/ 85850 w 265117"/>
                <a:gd name="connsiteY21" fmla="*/ 57233 h 227560"/>
                <a:gd name="connsiteX22" fmla="*/ 137035 w 265117"/>
                <a:gd name="connsiteY22" fmla="*/ 43455 h 227560"/>
                <a:gd name="connsiteX23" fmla="*/ 187597 w 265117"/>
                <a:gd name="connsiteY23" fmla="*/ 56360 h 227560"/>
                <a:gd name="connsiteX24" fmla="*/ 208421 w 265117"/>
                <a:gd name="connsiteY24" fmla="*/ 91149 h 227560"/>
                <a:gd name="connsiteX25" fmla="*/ 60475 w 265117"/>
                <a:gd name="connsiteY25" fmla="*/ 91149 h 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5117" h="227560">
                  <a:moveTo>
                    <a:pt x="253310" y="54552"/>
                  </a:moveTo>
                  <a:cubicBezTo>
                    <a:pt x="244145" y="36348"/>
                    <a:pt x="230055" y="22694"/>
                    <a:pt x="211039" y="13591"/>
                  </a:cubicBezTo>
                  <a:cubicBezTo>
                    <a:pt x="192086" y="4551"/>
                    <a:pt x="168270" y="0"/>
                    <a:pt x="139654" y="0"/>
                  </a:cubicBezTo>
                  <a:cubicBezTo>
                    <a:pt x="111661" y="0"/>
                    <a:pt x="87221" y="4551"/>
                    <a:pt x="66336" y="13591"/>
                  </a:cubicBezTo>
                  <a:cubicBezTo>
                    <a:pt x="45450" y="22631"/>
                    <a:pt x="29178" y="35724"/>
                    <a:pt x="17519" y="52744"/>
                  </a:cubicBezTo>
                  <a:cubicBezTo>
                    <a:pt x="5860" y="69827"/>
                    <a:pt x="0" y="90339"/>
                    <a:pt x="0" y="114217"/>
                  </a:cubicBezTo>
                  <a:cubicBezTo>
                    <a:pt x="0" y="138158"/>
                    <a:pt x="5985" y="158607"/>
                    <a:pt x="17956" y="175502"/>
                  </a:cubicBezTo>
                  <a:cubicBezTo>
                    <a:pt x="29926" y="192460"/>
                    <a:pt x="46572" y="205366"/>
                    <a:pt x="67832" y="214219"/>
                  </a:cubicBezTo>
                  <a:cubicBezTo>
                    <a:pt x="89154" y="223134"/>
                    <a:pt x="113656" y="227561"/>
                    <a:pt x="141399" y="227561"/>
                  </a:cubicBezTo>
                  <a:cubicBezTo>
                    <a:pt x="166213" y="227561"/>
                    <a:pt x="187223" y="224194"/>
                    <a:pt x="204431" y="217523"/>
                  </a:cubicBezTo>
                  <a:cubicBezTo>
                    <a:pt x="221638" y="210790"/>
                    <a:pt x="235292" y="201625"/>
                    <a:pt x="245392" y="189967"/>
                  </a:cubicBezTo>
                  <a:cubicBezTo>
                    <a:pt x="255429" y="178308"/>
                    <a:pt x="261664" y="165028"/>
                    <a:pt x="263970" y="150128"/>
                  </a:cubicBezTo>
                  <a:lnTo>
                    <a:pt x="208795" y="150128"/>
                  </a:lnTo>
                  <a:cubicBezTo>
                    <a:pt x="205304" y="160041"/>
                    <a:pt x="197510" y="168146"/>
                    <a:pt x="185353" y="174443"/>
                  </a:cubicBezTo>
                  <a:cubicBezTo>
                    <a:pt x="173258" y="180740"/>
                    <a:pt x="158108" y="183857"/>
                    <a:pt x="140028" y="183857"/>
                  </a:cubicBezTo>
                  <a:cubicBezTo>
                    <a:pt x="123693" y="183857"/>
                    <a:pt x="109603" y="181238"/>
                    <a:pt x="97758" y="176001"/>
                  </a:cubicBezTo>
                  <a:cubicBezTo>
                    <a:pt x="85912" y="170764"/>
                    <a:pt x="76622" y="163595"/>
                    <a:pt x="69765" y="154554"/>
                  </a:cubicBezTo>
                  <a:cubicBezTo>
                    <a:pt x="62906" y="145514"/>
                    <a:pt x="58729" y="135414"/>
                    <a:pt x="57295" y="124379"/>
                  </a:cubicBezTo>
                  <a:lnTo>
                    <a:pt x="264781" y="124379"/>
                  </a:lnTo>
                  <a:cubicBezTo>
                    <a:pt x="266340" y="96074"/>
                    <a:pt x="262474" y="72820"/>
                    <a:pt x="253310" y="54552"/>
                  </a:cubicBezTo>
                  <a:close/>
                  <a:moveTo>
                    <a:pt x="60475" y="91149"/>
                  </a:moveTo>
                  <a:cubicBezTo>
                    <a:pt x="64278" y="77745"/>
                    <a:pt x="72757" y="66398"/>
                    <a:pt x="85850" y="57233"/>
                  </a:cubicBezTo>
                  <a:cubicBezTo>
                    <a:pt x="99005" y="48068"/>
                    <a:pt x="116087" y="43455"/>
                    <a:pt x="137035" y="43455"/>
                  </a:cubicBezTo>
                  <a:cubicBezTo>
                    <a:pt x="158358" y="43455"/>
                    <a:pt x="175191" y="47757"/>
                    <a:pt x="187597" y="56360"/>
                  </a:cubicBezTo>
                  <a:cubicBezTo>
                    <a:pt x="200004" y="64964"/>
                    <a:pt x="206925" y="76560"/>
                    <a:pt x="208421" y="91149"/>
                  </a:cubicBezTo>
                  <a:lnTo>
                    <a:pt x="60475" y="91149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1" name="Forma Livre: Forma 19">
              <a:extLst>
                <a:ext uri="{FF2B5EF4-FFF2-40B4-BE49-F238E27FC236}">
                  <a16:creationId xmlns:a16="http://schemas.microsoft.com/office/drawing/2014/main" id="{801BC05D-C040-4E0F-9AFB-8FF1AFD0623E}"/>
                </a:ext>
              </a:extLst>
            </p:cNvPr>
            <p:cNvSpPr/>
            <p:nvPr/>
          </p:nvSpPr>
          <p:spPr>
            <a:xfrm>
              <a:off x="-7992016" y="3336292"/>
              <a:ext cx="333548" cy="314096"/>
            </a:xfrm>
            <a:custGeom>
              <a:avLst/>
              <a:gdLst>
                <a:gd name="connsiteX0" fmla="*/ 304121 w 333548"/>
                <a:gd name="connsiteY0" fmla="*/ 158233 h 314096"/>
                <a:gd name="connsiteX1" fmla="*/ 325755 w 333548"/>
                <a:gd name="connsiteY1" fmla="*/ 132983 h 314096"/>
                <a:gd name="connsiteX2" fmla="*/ 333548 w 333548"/>
                <a:gd name="connsiteY2" fmla="*/ 95139 h 314096"/>
                <a:gd name="connsiteX3" fmla="*/ 318524 w 333548"/>
                <a:gd name="connsiteY3" fmla="*/ 41023 h 314096"/>
                <a:gd name="connsiteX4" fmla="*/ 276503 w 333548"/>
                <a:gd name="connsiteY4" fmla="*/ 9975 h 314096"/>
                <a:gd name="connsiteX5" fmla="*/ 213160 w 333548"/>
                <a:gd name="connsiteY5" fmla="*/ 0 h 314096"/>
                <a:gd name="connsiteX6" fmla="*/ 0 w 333548"/>
                <a:gd name="connsiteY6" fmla="*/ 0 h 314096"/>
                <a:gd name="connsiteX7" fmla="*/ 0 w 333548"/>
                <a:gd name="connsiteY7" fmla="*/ 314096 h 314096"/>
                <a:gd name="connsiteX8" fmla="*/ 64590 w 333548"/>
                <a:gd name="connsiteY8" fmla="*/ 314096 h 314096"/>
                <a:gd name="connsiteX9" fmla="*/ 64590 w 333548"/>
                <a:gd name="connsiteY9" fmla="*/ 198072 h 314096"/>
                <a:gd name="connsiteX10" fmla="*/ 186475 w 333548"/>
                <a:gd name="connsiteY10" fmla="*/ 198072 h 314096"/>
                <a:gd name="connsiteX11" fmla="*/ 233297 w 333548"/>
                <a:gd name="connsiteY11" fmla="*/ 201937 h 314096"/>
                <a:gd name="connsiteX12" fmla="*/ 255866 w 333548"/>
                <a:gd name="connsiteY12" fmla="*/ 215778 h 314096"/>
                <a:gd name="connsiteX13" fmla="*/ 262163 w 333548"/>
                <a:gd name="connsiteY13" fmla="*/ 243708 h 314096"/>
                <a:gd name="connsiteX14" fmla="*/ 262163 w 333548"/>
                <a:gd name="connsiteY14" fmla="*/ 314096 h 314096"/>
                <a:gd name="connsiteX15" fmla="*/ 326753 w 333548"/>
                <a:gd name="connsiteY15" fmla="*/ 314096 h 314096"/>
                <a:gd name="connsiteX16" fmla="*/ 326753 w 333548"/>
                <a:gd name="connsiteY16" fmla="*/ 239344 h 314096"/>
                <a:gd name="connsiteX17" fmla="*/ 315842 w 333548"/>
                <a:gd name="connsiteY17" fmla="*/ 199755 h 314096"/>
                <a:gd name="connsiteX18" fmla="*/ 283049 w 333548"/>
                <a:gd name="connsiteY18" fmla="*/ 181301 h 314096"/>
                <a:gd name="connsiteX19" fmla="*/ 254557 w 333548"/>
                <a:gd name="connsiteY19" fmla="*/ 177061 h 314096"/>
                <a:gd name="connsiteX20" fmla="*/ 272388 w 333548"/>
                <a:gd name="connsiteY20" fmla="*/ 173009 h 314096"/>
                <a:gd name="connsiteX21" fmla="*/ 304121 w 333548"/>
                <a:gd name="connsiteY21" fmla="*/ 158233 h 314096"/>
                <a:gd name="connsiteX22" fmla="*/ 254619 w 333548"/>
                <a:gd name="connsiteY22" fmla="*/ 134417 h 314096"/>
                <a:gd name="connsiteX23" fmla="*/ 213097 w 333548"/>
                <a:gd name="connsiteY23" fmla="*/ 147509 h 314096"/>
                <a:gd name="connsiteX24" fmla="*/ 64528 w 333548"/>
                <a:gd name="connsiteY24" fmla="*/ 147509 h 314096"/>
                <a:gd name="connsiteX25" fmla="*/ 64528 w 333548"/>
                <a:gd name="connsiteY25" fmla="*/ 55300 h 314096"/>
                <a:gd name="connsiteX26" fmla="*/ 213097 w 333548"/>
                <a:gd name="connsiteY26" fmla="*/ 55300 h 314096"/>
                <a:gd name="connsiteX27" fmla="*/ 254619 w 333548"/>
                <a:gd name="connsiteY27" fmla="*/ 66460 h 314096"/>
                <a:gd name="connsiteX28" fmla="*/ 268958 w 333548"/>
                <a:gd name="connsiteY28" fmla="*/ 99005 h 314096"/>
                <a:gd name="connsiteX29" fmla="*/ 254619 w 333548"/>
                <a:gd name="connsiteY29" fmla="*/ 134417 h 3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3548" h="314096">
                  <a:moveTo>
                    <a:pt x="304121" y="158233"/>
                  </a:moveTo>
                  <a:cubicBezTo>
                    <a:pt x="313348" y="151749"/>
                    <a:pt x="320518" y="143332"/>
                    <a:pt x="325755" y="132983"/>
                  </a:cubicBezTo>
                  <a:cubicBezTo>
                    <a:pt x="330930" y="122633"/>
                    <a:pt x="333548" y="109977"/>
                    <a:pt x="333548" y="95139"/>
                  </a:cubicBezTo>
                  <a:cubicBezTo>
                    <a:pt x="333548" y="73131"/>
                    <a:pt x="328499" y="55051"/>
                    <a:pt x="318524" y="41023"/>
                  </a:cubicBezTo>
                  <a:cubicBezTo>
                    <a:pt x="308486" y="26933"/>
                    <a:pt x="294520" y="16584"/>
                    <a:pt x="276503" y="9975"/>
                  </a:cubicBezTo>
                  <a:cubicBezTo>
                    <a:pt x="258547" y="3367"/>
                    <a:pt x="237412" y="0"/>
                    <a:pt x="213160" y="0"/>
                  </a:cubicBezTo>
                  <a:lnTo>
                    <a:pt x="0" y="0"/>
                  </a:lnTo>
                  <a:lnTo>
                    <a:pt x="0" y="314096"/>
                  </a:lnTo>
                  <a:lnTo>
                    <a:pt x="64590" y="314096"/>
                  </a:lnTo>
                  <a:lnTo>
                    <a:pt x="64590" y="198072"/>
                  </a:lnTo>
                  <a:lnTo>
                    <a:pt x="186475" y="198072"/>
                  </a:lnTo>
                  <a:cubicBezTo>
                    <a:pt x="206863" y="198072"/>
                    <a:pt x="222449" y="199381"/>
                    <a:pt x="233297" y="201937"/>
                  </a:cubicBezTo>
                  <a:cubicBezTo>
                    <a:pt x="244145" y="204555"/>
                    <a:pt x="251689" y="209169"/>
                    <a:pt x="255866" y="215778"/>
                  </a:cubicBezTo>
                  <a:cubicBezTo>
                    <a:pt x="260043" y="222386"/>
                    <a:pt x="262163" y="231738"/>
                    <a:pt x="262163" y="243708"/>
                  </a:cubicBezTo>
                  <a:lnTo>
                    <a:pt x="262163" y="314096"/>
                  </a:lnTo>
                  <a:lnTo>
                    <a:pt x="326753" y="314096"/>
                  </a:lnTo>
                  <a:lnTo>
                    <a:pt x="326753" y="239344"/>
                  </a:lnTo>
                  <a:cubicBezTo>
                    <a:pt x="326753" y="221887"/>
                    <a:pt x="323137" y="208670"/>
                    <a:pt x="315842" y="199755"/>
                  </a:cubicBezTo>
                  <a:cubicBezTo>
                    <a:pt x="308548" y="190839"/>
                    <a:pt x="297637" y="184730"/>
                    <a:pt x="283049" y="181301"/>
                  </a:cubicBezTo>
                  <a:cubicBezTo>
                    <a:pt x="274882" y="179368"/>
                    <a:pt x="265280" y="177996"/>
                    <a:pt x="254557" y="177061"/>
                  </a:cubicBezTo>
                  <a:cubicBezTo>
                    <a:pt x="260667" y="176001"/>
                    <a:pt x="266652" y="174630"/>
                    <a:pt x="272388" y="173009"/>
                  </a:cubicBezTo>
                  <a:cubicBezTo>
                    <a:pt x="284296" y="169642"/>
                    <a:pt x="294894" y="164717"/>
                    <a:pt x="304121" y="158233"/>
                  </a:cubicBezTo>
                  <a:close/>
                  <a:moveTo>
                    <a:pt x="254619" y="134417"/>
                  </a:moveTo>
                  <a:cubicBezTo>
                    <a:pt x="245080" y="143145"/>
                    <a:pt x="231240" y="147509"/>
                    <a:pt x="213097" y="147509"/>
                  </a:cubicBezTo>
                  <a:lnTo>
                    <a:pt x="64528" y="147509"/>
                  </a:lnTo>
                  <a:lnTo>
                    <a:pt x="64528" y="55300"/>
                  </a:lnTo>
                  <a:lnTo>
                    <a:pt x="213097" y="55300"/>
                  </a:lnTo>
                  <a:cubicBezTo>
                    <a:pt x="231240" y="55300"/>
                    <a:pt x="245080" y="59041"/>
                    <a:pt x="254619" y="66460"/>
                  </a:cubicBezTo>
                  <a:cubicBezTo>
                    <a:pt x="264158" y="73942"/>
                    <a:pt x="268958" y="84727"/>
                    <a:pt x="268958" y="99005"/>
                  </a:cubicBezTo>
                  <a:cubicBezTo>
                    <a:pt x="268958" y="113843"/>
                    <a:pt x="264158" y="125688"/>
                    <a:pt x="254619" y="13441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2" name="Forma Livre: Forma 20">
              <a:extLst>
                <a:ext uri="{FF2B5EF4-FFF2-40B4-BE49-F238E27FC236}">
                  <a16:creationId xmlns:a16="http://schemas.microsoft.com/office/drawing/2014/main" id="{8870C09F-AFF6-4EF1-AE69-E110C760104C}"/>
                </a:ext>
              </a:extLst>
            </p:cNvPr>
            <p:cNvSpPr/>
            <p:nvPr/>
          </p:nvSpPr>
          <p:spPr>
            <a:xfrm>
              <a:off x="-7613267" y="3403687"/>
              <a:ext cx="293980" cy="252374"/>
            </a:xfrm>
            <a:custGeom>
              <a:avLst/>
              <a:gdLst>
                <a:gd name="connsiteX0" fmla="*/ 292650 w 293980"/>
                <a:gd name="connsiteY0" fmla="*/ 166525 h 252374"/>
                <a:gd name="connsiteX1" fmla="*/ 231489 w 293980"/>
                <a:gd name="connsiteY1" fmla="*/ 166525 h 252374"/>
                <a:gd name="connsiteX2" fmla="*/ 205491 w 293980"/>
                <a:gd name="connsiteY2" fmla="*/ 193458 h 252374"/>
                <a:gd name="connsiteX3" fmla="*/ 155240 w 293980"/>
                <a:gd name="connsiteY3" fmla="*/ 203870 h 252374"/>
                <a:gd name="connsiteX4" fmla="*/ 108419 w 293980"/>
                <a:gd name="connsiteY4" fmla="*/ 195141 h 252374"/>
                <a:gd name="connsiteX5" fmla="*/ 77371 w 293980"/>
                <a:gd name="connsiteY5" fmla="*/ 171325 h 252374"/>
                <a:gd name="connsiteX6" fmla="*/ 63530 w 293980"/>
                <a:gd name="connsiteY6" fmla="*/ 137846 h 252374"/>
                <a:gd name="connsiteX7" fmla="*/ 293648 w 293980"/>
                <a:gd name="connsiteY7" fmla="*/ 137846 h 252374"/>
                <a:gd name="connsiteX8" fmla="*/ 280804 w 293980"/>
                <a:gd name="connsiteY8" fmla="*/ 60413 h 252374"/>
                <a:gd name="connsiteX9" fmla="*/ 233983 w 293980"/>
                <a:gd name="connsiteY9" fmla="*/ 15025 h 252374"/>
                <a:gd name="connsiteX10" fmla="*/ 154867 w 293980"/>
                <a:gd name="connsiteY10" fmla="*/ 0 h 252374"/>
                <a:gd name="connsiteX11" fmla="*/ 73568 w 293980"/>
                <a:gd name="connsiteY11" fmla="*/ 15025 h 252374"/>
                <a:gd name="connsiteX12" fmla="*/ 19452 w 293980"/>
                <a:gd name="connsiteY12" fmla="*/ 58480 h 252374"/>
                <a:gd name="connsiteX13" fmla="*/ 0 w 293980"/>
                <a:gd name="connsiteY13" fmla="*/ 126686 h 252374"/>
                <a:gd name="connsiteX14" fmla="*/ 19889 w 293980"/>
                <a:gd name="connsiteY14" fmla="*/ 194642 h 252374"/>
                <a:gd name="connsiteX15" fmla="*/ 75251 w 293980"/>
                <a:gd name="connsiteY15" fmla="*/ 237598 h 252374"/>
                <a:gd name="connsiteX16" fmla="*/ 156799 w 293980"/>
                <a:gd name="connsiteY16" fmla="*/ 252374 h 252374"/>
                <a:gd name="connsiteX17" fmla="*/ 226688 w 293980"/>
                <a:gd name="connsiteY17" fmla="*/ 241215 h 252374"/>
                <a:gd name="connsiteX18" fmla="*/ 272076 w 293980"/>
                <a:gd name="connsiteY18" fmla="*/ 210603 h 252374"/>
                <a:gd name="connsiteX19" fmla="*/ 292650 w 293980"/>
                <a:gd name="connsiteY19" fmla="*/ 166525 h 252374"/>
                <a:gd name="connsiteX20" fmla="*/ 95077 w 293980"/>
                <a:gd name="connsiteY20" fmla="*/ 63405 h 252374"/>
                <a:gd name="connsiteX21" fmla="*/ 151873 w 293980"/>
                <a:gd name="connsiteY21" fmla="*/ 48131 h 252374"/>
                <a:gd name="connsiteX22" fmla="*/ 207923 w 293980"/>
                <a:gd name="connsiteY22" fmla="*/ 62470 h 252374"/>
                <a:gd name="connsiteX23" fmla="*/ 230990 w 293980"/>
                <a:gd name="connsiteY23" fmla="*/ 101062 h 252374"/>
                <a:gd name="connsiteX24" fmla="*/ 66897 w 293980"/>
                <a:gd name="connsiteY24" fmla="*/ 101062 h 252374"/>
                <a:gd name="connsiteX25" fmla="*/ 95077 w 293980"/>
                <a:gd name="connsiteY25" fmla="*/ 63405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980" h="252374">
                  <a:moveTo>
                    <a:pt x="292650" y="166525"/>
                  </a:moveTo>
                  <a:lnTo>
                    <a:pt x="231489" y="166525"/>
                  </a:lnTo>
                  <a:cubicBezTo>
                    <a:pt x="227623" y="177560"/>
                    <a:pt x="218957" y="186538"/>
                    <a:pt x="205491" y="193458"/>
                  </a:cubicBezTo>
                  <a:cubicBezTo>
                    <a:pt x="192087" y="200441"/>
                    <a:pt x="175315" y="203870"/>
                    <a:pt x="155240" y="203870"/>
                  </a:cubicBezTo>
                  <a:cubicBezTo>
                    <a:pt x="137098" y="203870"/>
                    <a:pt x="121511" y="200939"/>
                    <a:pt x="108419" y="195141"/>
                  </a:cubicBezTo>
                  <a:cubicBezTo>
                    <a:pt x="95326" y="189343"/>
                    <a:pt x="84914" y="181363"/>
                    <a:pt x="77371" y="171325"/>
                  </a:cubicBezTo>
                  <a:cubicBezTo>
                    <a:pt x="69765" y="161288"/>
                    <a:pt x="65151" y="150128"/>
                    <a:pt x="63530" y="137846"/>
                  </a:cubicBezTo>
                  <a:lnTo>
                    <a:pt x="293648" y="137846"/>
                  </a:lnTo>
                  <a:cubicBezTo>
                    <a:pt x="295268" y="106424"/>
                    <a:pt x="290967" y="80613"/>
                    <a:pt x="280804" y="60413"/>
                  </a:cubicBezTo>
                  <a:cubicBezTo>
                    <a:pt x="270579" y="40213"/>
                    <a:pt x="254993" y="25063"/>
                    <a:pt x="233983" y="15025"/>
                  </a:cubicBezTo>
                  <a:cubicBezTo>
                    <a:pt x="212910" y="4988"/>
                    <a:pt x="186538" y="0"/>
                    <a:pt x="154867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8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7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3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173" y="197760"/>
                    <a:pt x="290094" y="183046"/>
                    <a:pt x="292650" y="166525"/>
                  </a:cubicBezTo>
                  <a:close/>
                  <a:moveTo>
                    <a:pt x="95077" y="63405"/>
                  </a:moveTo>
                  <a:cubicBezTo>
                    <a:pt x="109666" y="53180"/>
                    <a:pt x="128556" y="48131"/>
                    <a:pt x="151873" y="48131"/>
                  </a:cubicBezTo>
                  <a:cubicBezTo>
                    <a:pt x="175503" y="48131"/>
                    <a:pt x="194206" y="52931"/>
                    <a:pt x="207923" y="62470"/>
                  </a:cubicBezTo>
                  <a:cubicBezTo>
                    <a:pt x="221701" y="72009"/>
                    <a:pt x="229369" y="84914"/>
                    <a:pt x="230990" y="101062"/>
                  </a:cubicBezTo>
                  <a:lnTo>
                    <a:pt x="66897" y="101062"/>
                  </a:lnTo>
                  <a:cubicBezTo>
                    <a:pt x="71136" y="86099"/>
                    <a:pt x="80488" y="73568"/>
                    <a:pt x="95077" y="6340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3" name="Forma Livre: Forma 21">
              <a:extLst>
                <a:ext uri="{FF2B5EF4-FFF2-40B4-BE49-F238E27FC236}">
                  <a16:creationId xmlns:a16="http://schemas.microsoft.com/office/drawing/2014/main" id="{98378772-CB29-4D1A-8F08-D536753E7697}"/>
                </a:ext>
              </a:extLst>
            </p:cNvPr>
            <p:cNvSpPr/>
            <p:nvPr/>
          </p:nvSpPr>
          <p:spPr>
            <a:xfrm>
              <a:off x="-7270413" y="3403750"/>
              <a:ext cx="235774" cy="252375"/>
            </a:xfrm>
            <a:custGeom>
              <a:avLst/>
              <a:gdLst>
                <a:gd name="connsiteX0" fmla="*/ 184339 w 235774"/>
                <a:gd name="connsiteY0" fmla="*/ 243895 h 252375"/>
                <a:gd name="connsiteX1" fmla="*/ 222432 w 235774"/>
                <a:gd name="connsiteY1" fmla="*/ 219394 h 252375"/>
                <a:gd name="connsiteX2" fmla="*/ 235774 w 235774"/>
                <a:gd name="connsiteY2" fmla="*/ 180054 h 252375"/>
                <a:gd name="connsiteX3" fmla="*/ 227794 w 235774"/>
                <a:gd name="connsiteY3" fmla="*/ 148756 h 252375"/>
                <a:gd name="connsiteX4" fmla="*/ 206160 w 235774"/>
                <a:gd name="connsiteY4" fmla="*/ 128868 h 252375"/>
                <a:gd name="connsiteX5" fmla="*/ 175361 w 235774"/>
                <a:gd name="connsiteY5" fmla="*/ 116461 h 252375"/>
                <a:gd name="connsiteX6" fmla="*/ 139201 w 235774"/>
                <a:gd name="connsiteY6" fmla="*/ 107733 h 252375"/>
                <a:gd name="connsiteX7" fmla="*/ 102043 w 235774"/>
                <a:gd name="connsiteY7" fmla="*/ 100438 h 252375"/>
                <a:gd name="connsiteX8" fmla="*/ 79723 w 235774"/>
                <a:gd name="connsiteY8" fmla="*/ 91461 h 252375"/>
                <a:gd name="connsiteX9" fmla="*/ 72180 w 235774"/>
                <a:gd name="connsiteY9" fmla="*/ 75687 h 252375"/>
                <a:gd name="connsiteX10" fmla="*/ 84337 w 235774"/>
                <a:gd name="connsiteY10" fmla="*/ 55799 h 252375"/>
                <a:gd name="connsiteX11" fmla="*/ 120248 w 235774"/>
                <a:gd name="connsiteY11" fmla="*/ 48505 h 252375"/>
                <a:gd name="connsiteX12" fmla="*/ 156159 w 235774"/>
                <a:gd name="connsiteY12" fmla="*/ 56485 h 252375"/>
                <a:gd name="connsiteX13" fmla="*/ 171683 w 235774"/>
                <a:gd name="connsiteY13" fmla="*/ 82483 h 252375"/>
                <a:gd name="connsiteX14" fmla="*/ 227482 w 235774"/>
                <a:gd name="connsiteY14" fmla="*/ 82483 h 252375"/>
                <a:gd name="connsiteX15" fmla="*/ 215574 w 235774"/>
                <a:gd name="connsiteY15" fmla="*/ 39527 h 252375"/>
                <a:gd name="connsiteX16" fmla="*/ 179913 w 235774"/>
                <a:gd name="connsiteY16" fmla="*/ 10412 h 252375"/>
                <a:gd name="connsiteX17" fmla="*/ 120185 w 235774"/>
                <a:gd name="connsiteY17" fmla="*/ 0 h 252375"/>
                <a:gd name="connsiteX18" fmla="*/ 75733 w 235774"/>
                <a:gd name="connsiteY18" fmla="*/ 4863 h 252375"/>
                <a:gd name="connsiteX19" fmla="*/ 39822 w 235774"/>
                <a:gd name="connsiteY19" fmla="*/ 18953 h 252375"/>
                <a:gd name="connsiteX20" fmla="*/ 16006 w 235774"/>
                <a:gd name="connsiteY20" fmla="*/ 41772 h 252375"/>
                <a:gd name="connsiteX21" fmla="*/ 7527 w 235774"/>
                <a:gd name="connsiteY21" fmla="*/ 72819 h 252375"/>
                <a:gd name="connsiteX22" fmla="*/ 16006 w 235774"/>
                <a:gd name="connsiteY22" fmla="*/ 103182 h 252375"/>
                <a:gd name="connsiteX23" fmla="*/ 39074 w 235774"/>
                <a:gd name="connsiteY23" fmla="*/ 123569 h 252375"/>
                <a:gd name="connsiteX24" fmla="*/ 72553 w 235774"/>
                <a:gd name="connsiteY24" fmla="*/ 136412 h 252375"/>
                <a:gd name="connsiteX25" fmla="*/ 111894 w 235774"/>
                <a:gd name="connsiteY25" fmla="*/ 144642 h 252375"/>
                <a:gd name="connsiteX26" fmla="*/ 145373 w 235774"/>
                <a:gd name="connsiteY26" fmla="*/ 150938 h 252375"/>
                <a:gd name="connsiteX27" fmla="*/ 164763 w 235774"/>
                <a:gd name="connsiteY27" fmla="*/ 159916 h 252375"/>
                <a:gd name="connsiteX28" fmla="*/ 171059 w 235774"/>
                <a:gd name="connsiteY28" fmla="*/ 175689 h 252375"/>
                <a:gd name="connsiteX29" fmla="*/ 167194 w 235774"/>
                <a:gd name="connsiteY29" fmla="*/ 190465 h 252375"/>
                <a:gd name="connsiteX30" fmla="*/ 153104 w 235774"/>
                <a:gd name="connsiteY30" fmla="*/ 200440 h 252375"/>
                <a:gd name="connsiteX31" fmla="*/ 124488 w 235774"/>
                <a:gd name="connsiteY31" fmla="*/ 203807 h 252375"/>
                <a:gd name="connsiteX32" fmla="*/ 80534 w 235774"/>
                <a:gd name="connsiteY32" fmla="*/ 193395 h 252375"/>
                <a:gd name="connsiteX33" fmla="*/ 58463 w 235774"/>
                <a:gd name="connsiteY33" fmla="*/ 166462 h 252375"/>
                <a:gd name="connsiteX34" fmla="*/ 233 w 235774"/>
                <a:gd name="connsiteY34" fmla="*/ 166462 h 252375"/>
                <a:gd name="connsiteX35" fmla="*/ 2166 w 235774"/>
                <a:gd name="connsiteY35" fmla="*/ 183919 h 252375"/>
                <a:gd name="connsiteX36" fmla="*/ 13076 w 235774"/>
                <a:gd name="connsiteY36" fmla="*/ 206488 h 252375"/>
                <a:gd name="connsiteX37" fmla="*/ 35645 w 235774"/>
                <a:gd name="connsiteY37" fmla="*/ 228808 h 252375"/>
                <a:gd name="connsiteX38" fmla="*/ 72304 w 235774"/>
                <a:gd name="connsiteY38" fmla="*/ 245828 h 252375"/>
                <a:gd name="connsiteX39" fmla="*/ 124986 w 235774"/>
                <a:gd name="connsiteY39" fmla="*/ 252374 h 252375"/>
                <a:gd name="connsiteX40" fmla="*/ 184339 w 235774"/>
                <a:gd name="connsiteY40" fmla="*/ 243895 h 25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5774" h="252375">
                  <a:moveTo>
                    <a:pt x="184339" y="243895"/>
                  </a:moveTo>
                  <a:cubicBezTo>
                    <a:pt x="200861" y="238222"/>
                    <a:pt x="213516" y="230055"/>
                    <a:pt x="222432" y="219394"/>
                  </a:cubicBezTo>
                  <a:cubicBezTo>
                    <a:pt x="231348" y="208732"/>
                    <a:pt x="235774" y="195578"/>
                    <a:pt x="235774" y="180054"/>
                  </a:cubicBezTo>
                  <a:cubicBezTo>
                    <a:pt x="235774" y="167460"/>
                    <a:pt x="233093" y="156986"/>
                    <a:pt x="227794" y="148756"/>
                  </a:cubicBezTo>
                  <a:cubicBezTo>
                    <a:pt x="222494" y="140527"/>
                    <a:pt x="215262" y="133856"/>
                    <a:pt x="206160" y="128868"/>
                  </a:cubicBezTo>
                  <a:cubicBezTo>
                    <a:pt x="197119" y="123818"/>
                    <a:pt x="186833" y="119703"/>
                    <a:pt x="175361" y="116461"/>
                  </a:cubicBezTo>
                  <a:cubicBezTo>
                    <a:pt x="163890" y="113219"/>
                    <a:pt x="151795" y="110352"/>
                    <a:pt x="139201" y="107733"/>
                  </a:cubicBezTo>
                  <a:cubicBezTo>
                    <a:pt x="124300" y="105177"/>
                    <a:pt x="111956" y="102745"/>
                    <a:pt x="102043" y="100438"/>
                  </a:cubicBezTo>
                  <a:cubicBezTo>
                    <a:pt x="92192" y="98194"/>
                    <a:pt x="84711" y="95201"/>
                    <a:pt x="79723" y="91461"/>
                  </a:cubicBezTo>
                  <a:cubicBezTo>
                    <a:pt x="74674" y="87720"/>
                    <a:pt x="72180" y="82483"/>
                    <a:pt x="72180" y="75687"/>
                  </a:cubicBezTo>
                  <a:cubicBezTo>
                    <a:pt x="72180" y="67271"/>
                    <a:pt x="76232" y="60662"/>
                    <a:pt x="84337" y="55799"/>
                  </a:cubicBezTo>
                  <a:cubicBezTo>
                    <a:pt x="92442" y="50936"/>
                    <a:pt x="104412" y="48505"/>
                    <a:pt x="120248" y="48505"/>
                  </a:cubicBezTo>
                  <a:cubicBezTo>
                    <a:pt x="136457" y="48505"/>
                    <a:pt x="148428" y="51185"/>
                    <a:pt x="156159" y="56485"/>
                  </a:cubicBezTo>
                  <a:cubicBezTo>
                    <a:pt x="163952" y="61847"/>
                    <a:pt x="169126" y="70513"/>
                    <a:pt x="171683" y="82483"/>
                  </a:cubicBezTo>
                  <a:lnTo>
                    <a:pt x="227482" y="82483"/>
                  </a:lnTo>
                  <a:cubicBezTo>
                    <a:pt x="227482" y="66273"/>
                    <a:pt x="223492" y="51996"/>
                    <a:pt x="215574" y="39527"/>
                  </a:cubicBezTo>
                  <a:cubicBezTo>
                    <a:pt x="207656" y="27058"/>
                    <a:pt x="195748" y="17332"/>
                    <a:pt x="179913" y="10412"/>
                  </a:cubicBezTo>
                  <a:cubicBezTo>
                    <a:pt x="164077" y="3491"/>
                    <a:pt x="144126" y="0"/>
                    <a:pt x="120185" y="0"/>
                  </a:cubicBezTo>
                  <a:cubicBezTo>
                    <a:pt x="104350" y="0"/>
                    <a:pt x="89512" y="1621"/>
                    <a:pt x="75733" y="4863"/>
                  </a:cubicBezTo>
                  <a:cubicBezTo>
                    <a:pt x="61955" y="8105"/>
                    <a:pt x="49984" y="12781"/>
                    <a:pt x="39822" y="18953"/>
                  </a:cubicBezTo>
                  <a:cubicBezTo>
                    <a:pt x="29597" y="25125"/>
                    <a:pt x="21680" y="32731"/>
                    <a:pt x="16006" y="41772"/>
                  </a:cubicBezTo>
                  <a:cubicBezTo>
                    <a:pt x="10333" y="50811"/>
                    <a:pt x="7527" y="61223"/>
                    <a:pt x="7527" y="72819"/>
                  </a:cubicBezTo>
                  <a:cubicBezTo>
                    <a:pt x="7527" y="84790"/>
                    <a:pt x="10333" y="94890"/>
                    <a:pt x="16006" y="103182"/>
                  </a:cubicBezTo>
                  <a:cubicBezTo>
                    <a:pt x="21680" y="111411"/>
                    <a:pt x="29348" y="118207"/>
                    <a:pt x="39074" y="123569"/>
                  </a:cubicBezTo>
                  <a:cubicBezTo>
                    <a:pt x="48800" y="128930"/>
                    <a:pt x="59959" y="133232"/>
                    <a:pt x="72553" y="136412"/>
                  </a:cubicBezTo>
                  <a:cubicBezTo>
                    <a:pt x="85210" y="139654"/>
                    <a:pt x="98302" y="142397"/>
                    <a:pt x="111894" y="144642"/>
                  </a:cubicBezTo>
                  <a:cubicBezTo>
                    <a:pt x="125485" y="146574"/>
                    <a:pt x="136645" y="148694"/>
                    <a:pt x="145373" y="150938"/>
                  </a:cubicBezTo>
                  <a:cubicBezTo>
                    <a:pt x="154102" y="153183"/>
                    <a:pt x="160585" y="156175"/>
                    <a:pt x="164763" y="159916"/>
                  </a:cubicBezTo>
                  <a:cubicBezTo>
                    <a:pt x="168940" y="163657"/>
                    <a:pt x="171059" y="168894"/>
                    <a:pt x="171059" y="175689"/>
                  </a:cubicBezTo>
                  <a:cubicBezTo>
                    <a:pt x="171059" y="181176"/>
                    <a:pt x="169750" y="186101"/>
                    <a:pt x="167194" y="190465"/>
                  </a:cubicBezTo>
                  <a:cubicBezTo>
                    <a:pt x="164575" y="194830"/>
                    <a:pt x="159899" y="198134"/>
                    <a:pt x="153104" y="200440"/>
                  </a:cubicBezTo>
                  <a:cubicBezTo>
                    <a:pt x="146309" y="202747"/>
                    <a:pt x="136769" y="203807"/>
                    <a:pt x="124488" y="203807"/>
                  </a:cubicBezTo>
                  <a:cubicBezTo>
                    <a:pt x="106345" y="203807"/>
                    <a:pt x="91694" y="200316"/>
                    <a:pt x="80534" y="193395"/>
                  </a:cubicBezTo>
                  <a:cubicBezTo>
                    <a:pt x="69374" y="186413"/>
                    <a:pt x="62017" y="177435"/>
                    <a:pt x="58463" y="166462"/>
                  </a:cubicBezTo>
                  <a:lnTo>
                    <a:pt x="233" y="166462"/>
                  </a:lnTo>
                  <a:cubicBezTo>
                    <a:pt x="-391" y="171014"/>
                    <a:pt x="233" y="176812"/>
                    <a:pt x="2166" y="183919"/>
                  </a:cubicBezTo>
                  <a:cubicBezTo>
                    <a:pt x="4098" y="191027"/>
                    <a:pt x="7776" y="198570"/>
                    <a:pt x="13076" y="206488"/>
                  </a:cubicBezTo>
                  <a:cubicBezTo>
                    <a:pt x="18376" y="214406"/>
                    <a:pt x="25919" y="221887"/>
                    <a:pt x="35645" y="228808"/>
                  </a:cubicBezTo>
                  <a:cubicBezTo>
                    <a:pt x="45371" y="235791"/>
                    <a:pt x="57591" y="241401"/>
                    <a:pt x="72304" y="245828"/>
                  </a:cubicBezTo>
                  <a:cubicBezTo>
                    <a:pt x="87018" y="250192"/>
                    <a:pt x="104599" y="252374"/>
                    <a:pt x="124986" y="252374"/>
                  </a:cubicBezTo>
                  <a:cubicBezTo>
                    <a:pt x="148054" y="252437"/>
                    <a:pt x="167817" y="249569"/>
                    <a:pt x="184339" y="24389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4" name="Forma Livre: Forma 22">
              <a:extLst>
                <a:ext uri="{FF2B5EF4-FFF2-40B4-BE49-F238E27FC236}">
                  <a16:creationId xmlns:a16="http://schemas.microsoft.com/office/drawing/2014/main" id="{114192A2-CE40-4232-907A-6482BF9CD11E}"/>
                </a:ext>
              </a:extLst>
            </p:cNvPr>
            <p:cNvSpPr/>
            <p:nvPr/>
          </p:nvSpPr>
          <p:spPr>
            <a:xfrm>
              <a:off x="-6970548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5" name="Forma Livre: Forma 23">
              <a:extLst>
                <a:ext uri="{FF2B5EF4-FFF2-40B4-BE49-F238E27FC236}">
                  <a16:creationId xmlns:a16="http://schemas.microsoft.com/office/drawing/2014/main" id="{6E937EC6-6700-4F54-A13B-553D73D1FDC0}"/>
                </a:ext>
              </a:extLst>
            </p:cNvPr>
            <p:cNvSpPr/>
            <p:nvPr/>
          </p:nvSpPr>
          <p:spPr>
            <a:xfrm>
              <a:off x="-6975411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6" name="Forma Livre: Forma 24">
              <a:extLst>
                <a:ext uri="{FF2B5EF4-FFF2-40B4-BE49-F238E27FC236}">
                  <a16:creationId xmlns:a16="http://schemas.microsoft.com/office/drawing/2014/main" id="{3FA7E94E-9516-49CB-9B12-4498D62B1A23}"/>
                </a:ext>
              </a:extLst>
            </p:cNvPr>
            <p:cNvSpPr/>
            <p:nvPr/>
          </p:nvSpPr>
          <p:spPr>
            <a:xfrm>
              <a:off x="-6827340" y="3311977"/>
              <a:ext cx="63093" cy="338411"/>
            </a:xfrm>
            <a:custGeom>
              <a:avLst/>
              <a:gdLst>
                <a:gd name="connsiteX0" fmla="*/ 0 w 63093"/>
                <a:gd name="connsiteY0" fmla="*/ 0 h 338411"/>
                <a:gd name="connsiteX1" fmla="*/ 63094 w 63093"/>
                <a:gd name="connsiteY1" fmla="*/ 0 h 338411"/>
                <a:gd name="connsiteX2" fmla="*/ 63094 w 63093"/>
                <a:gd name="connsiteY2" fmla="*/ 338411 h 338411"/>
                <a:gd name="connsiteX3" fmla="*/ 0 w 63093"/>
                <a:gd name="connsiteY3" fmla="*/ 338411 h 33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338411">
                  <a:moveTo>
                    <a:pt x="0" y="0"/>
                  </a:moveTo>
                  <a:lnTo>
                    <a:pt x="63094" y="0"/>
                  </a:lnTo>
                  <a:lnTo>
                    <a:pt x="63094" y="338411"/>
                  </a:lnTo>
                  <a:lnTo>
                    <a:pt x="0" y="338411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7" name="Forma Livre: Forma 25">
              <a:extLst>
                <a:ext uri="{FF2B5EF4-FFF2-40B4-BE49-F238E27FC236}">
                  <a16:creationId xmlns:a16="http://schemas.microsoft.com/office/drawing/2014/main" id="{1088B4F8-68C3-4475-ABAD-FA3815426EEC}"/>
                </a:ext>
              </a:extLst>
            </p:cNvPr>
            <p:cNvSpPr/>
            <p:nvPr/>
          </p:nvSpPr>
          <p:spPr>
            <a:xfrm>
              <a:off x="-6689432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8" name="Forma Livre: Forma 26">
              <a:extLst>
                <a:ext uri="{FF2B5EF4-FFF2-40B4-BE49-F238E27FC236}">
                  <a16:creationId xmlns:a16="http://schemas.microsoft.com/office/drawing/2014/main" id="{F573A1A4-3892-45CB-B37B-8F6D9D8BF649}"/>
                </a:ext>
              </a:extLst>
            </p:cNvPr>
            <p:cNvSpPr/>
            <p:nvPr/>
          </p:nvSpPr>
          <p:spPr>
            <a:xfrm>
              <a:off x="-6684632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9" name="Forma Livre: Forma 27">
              <a:extLst>
                <a:ext uri="{FF2B5EF4-FFF2-40B4-BE49-F238E27FC236}">
                  <a16:creationId xmlns:a16="http://schemas.microsoft.com/office/drawing/2014/main" id="{E2CAD31A-B7D4-4FAB-A822-968544BC895E}"/>
                </a:ext>
              </a:extLst>
            </p:cNvPr>
            <p:cNvSpPr/>
            <p:nvPr/>
          </p:nvSpPr>
          <p:spPr>
            <a:xfrm>
              <a:off x="-6516611" y="3281864"/>
              <a:ext cx="223820" cy="76684"/>
            </a:xfrm>
            <a:custGeom>
              <a:avLst/>
              <a:gdLst>
                <a:gd name="connsiteX0" fmla="*/ 79117 w 223820"/>
                <a:gd name="connsiteY0" fmla="*/ 0 h 76684"/>
                <a:gd name="connsiteX1" fmla="*/ 0 w 223820"/>
                <a:gd name="connsiteY1" fmla="*/ 76685 h 76684"/>
                <a:gd name="connsiteX2" fmla="*/ 68455 w 223820"/>
                <a:gd name="connsiteY2" fmla="*/ 76685 h 76684"/>
                <a:gd name="connsiteX3" fmla="*/ 112222 w 223820"/>
                <a:gd name="connsiteY3" fmla="*/ 32918 h 76684"/>
                <a:gd name="connsiteX4" fmla="*/ 155365 w 223820"/>
                <a:gd name="connsiteY4" fmla="*/ 76685 h 76684"/>
                <a:gd name="connsiteX5" fmla="*/ 223820 w 223820"/>
                <a:gd name="connsiteY5" fmla="*/ 76685 h 76684"/>
                <a:gd name="connsiteX6" fmla="*/ 145140 w 223820"/>
                <a:gd name="connsiteY6" fmla="*/ 0 h 7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820" h="76684">
                  <a:moveTo>
                    <a:pt x="79117" y="0"/>
                  </a:moveTo>
                  <a:lnTo>
                    <a:pt x="0" y="76685"/>
                  </a:lnTo>
                  <a:lnTo>
                    <a:pt x="68455" y="76685"/>
                  </a:lnTo>
                  <a:lnTo>
                    <a:pt x="112222" y="32918"/>
                  </a:lnTo>
                  <a:lnTo>
                    <a:pt x="155365" y="76685"/>
                  </a:lnTo>
                  <a:lnTo>
                    <a:pt x="223820" y="76685"/>
                  </a:lnTo>
                  <a:lnTo>
                    <a:pt x="145140" y="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0" name="Forma Livre: Forma 28">
              <a:extLst>
                <a:ext uri="{FF2B5EF4-FFF2-40B4-BE49-F238E27FC236}">
                  <a16:creationId xmlns:a16="http://schemas.microsoft.com/office/drawing/2014/main" id="{0E0E88FF-A36F-45C0-B1A9-2385F491669F}"/>
                </a:ext>
              </a:extLst>
            </p:cNvPr>
            <p:cNvSpPr/>
            <p:nvPr/>
          </p:nvSpPr>
          <p:spPr>
            <a:xfrm>
              <a:off x="-6557883" y="3403750"/>
              <a:ext cx="294042" cy="252374"/>
            </a:xfrm>
            <a:custGeom>
              <a:avLst/>
              <a:gdLst>
                <a:gd name="connsiteX0" fmla="*/ 233983 w 294042"/>
                <a:gd name="connsiteY0" fmla="*/ 15025 h 252374"/>
                <a:gd name="connsiteX1" fmla="*/ 154866 w 294042"/>
                <a:gd name="connsiteY1" fmla="*/ 0 h 252374"/>
                <a:gd name="connsiteX2" fmla="*/ 73568 w 294042"/>
                <a:gd name="connsiteY2" fmla="*/ 15025 h 252374"/>
                <a:gd name="connsiteX3" fmla="*/ 19452 w 294042"/>
                <a:gd name="connsiteY3" fmla="*/ 58480 h 252374"/>
                <a:gd name="connsiteX4" fmla="*/ 0 w 294042"/>
                <a:gd name="connsiteY4" fmla="*/ 126686 h 252374"/>
                <a:gd name="connsiteX5" fmla="*/ 19889 w 294042"/>
                <a:gd name="connsiteY5" fmla="*/ 194642 h 252374"/>
                <a:gd name="connsiteX6" fmla="*/ 75251 w 294042"/>
                <a:gd name="connsiteY6" fmla="*/ 237598 h 252374"/>
                <a:gd name="connsiteX7" fmla="*/ 156799 w 294042"/>
                <a:gd name="connsiteY7" fmla="*/ 252374 h 252374"/>
                <a:gd name="connsiteX8" fmla="*/ 226688 w 294042"/>
                <a:gd name="connsiteY8" fmla="*/ 241215 h 252374"/>
                <a:gd name="connsiteX9" fmla="*/ 272076 w 294042"/>
                <a:gd name="connsiteY9" fmla="*/ 210603 h 252374"/>
                <a:gd name="connsiteX10" fmla="*/ 292712 w 294042"/>
                <a:gd name="connsiteY10" fmla="*/ 166400 h 252374"/>
                <a:gd name="connsiteX11" fmla="*/ 231551 w 294042"/>
                <a:gd name="connsiteY11" fmla="*/ 166400 h 252374"/>
                <a:gd name="connsiteX12" fmla="*/ 205553 w 294042"/>
                <a:gd name="connsiteY12" fmla="*/ 193333 h 252374"/>
                <a:gd name="connsiteX13" fmla="*/ 155303 w 294042"/>
                <a:gd name="connsiteY13" fmla="*/ 203745 h 252374"/>
                <a:gd name="connsiteX14" fmla="*/ 108481 w 294042"/>
                <a:gd name="connsiteY14" fmla="*/ 195016 h 252374"/>
                <a:gd name="connsiteX15" fmla="*/ 77433 w 294042"/>
                <a:gd name="connsiteY15" fmla="*/ 171200 h 252374"/>
                <a:gd name="connsiteX16" fmla="*/ 63593 w 294042"/>
                <a:gd name="connsiteY16" fmla="*/ 137721 h 252374"/>
                <a:gd name="connsiteX17" fmla="*/ 293709 w 294042"/>
                <a:gd name="connsiteY17" fmla="*/ 137721 h 252374"/>
                <a:gd name="connsiteX18" fmla="*/ 280866 w 294042"/>
                <a:gd name="connsiteY18" fmla="*/ 60288 h 252374"/>
                <a:gd name="connsiteX19" fmla="*/ 233983 w 294042"/>
                <a:gd name="connsiteY19" fmla="*/ 15025 h 252374"/>
                <a:gd name="connsiteX20" fmla="*/ 66959 w 294042"/>
                <a:gd name="connsiteY20" fmla="*/ 100937 h 252374"/>
                <a:gd name="connsiteX21" fmla="*/ 95139 w 294042"/>
                <a:gd name="connsiteY21" fmla="*/ 63280 h 252374"/>
                <a:gd name="connsiteX22" fmla="*/ 151936 w 294042"/>
                <a:gd name="connsiteY22" fmla="*/ 48006 h 252374"/>
                <a:gd name="connsiteX23" fmla="*/ 207984 w 294042"/>
                <a:gd name="connsiteY23" fmla="*/ 62345 h 252374"/>
                <a:gd name="connsiteX24" fmla="*/ 231053 w 294042"/>
                <a:gd name="connsiteY24" fmla="*/ 100937 h 252374"/>
                <a:gd name="connsiteX25" fmla="*/ 66959 w 294042"/>
                <a:gd name="connsiteY25" fmla="*/ 100937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4042" h="252374">
                  <a:moveTo>
                    <a:pt x="233983" y="15025"/>
                  </a:moveTo>
                  <a:cubicBezTo>
                    <a:pt x="212910" y="4988"/>
                    <a:pt x="186538" y="0"/>
                    <a:pt x="154866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7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6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2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235" y="197697"/>
                    <a:pt x="290094" y="182921"/>
                    <a:pt x="292712" y="166400"/>
                  </a:cubicBezTo>
                  <a:lnTo>
                    <a:pt x="231551" y="166400"/>
                  </a:lnTo>
                  <a:cubicBezTo>
                    <a:pt x="227686" y="177435"/>
                    <a:pt x="219020" y="186413"/>
                    <a:pt x="205553" y="193333"/>
                  </a:cubicBezTo>
                  <a:cubicBezTo>
                    <a:pt x="192149" y="200316"/>
                    <a:pt x="175378" y="203745"/>
                    <a:pt x="155303" y="203745"/>
                  </a:cubicBezTo>
                  <a:cubicBezTo>
                    <a:pt x="137160" y="203745"/>
                    <a:pt x="121574" y="200814"/>
                    <a:pt x="108481" y="195016"/>
                  </a:cubicBezTo>
                  <a:cubicBezTo>
                    <a:pt x="95389" y="189218"/>
                    <a:pt x="85039" y="181238"/>
                    <a:pt x="77433" y="171200"/>
                  </a:cubicBezTo>
                  <a:cubicBezTo>
                    <a:pt x="69827" y="161163"/>
                    <a:pt x="65213" y="150003"/>
                    <a:pt x="63593" y="137721"/>
                  </a:cubicBezTo>
                  <a:lnTo>
                    <a:pt x="293709" y="137721"/>
                  </a:lnTo>
                  <a:cubicBezTo>
                    <a:pt x="295330" y="106299"/>
                    <a:pt x="291029" y="80488"/>
                    <a:pt x="280866" y="60288"/>
                  </a:cubicBezTo>
                  <a:cubicBezTo>
                    <a:pt x="270642" y="40150"/>
                    <a:pt x="255055" y="25063"/>
                    <a:pt x="233983" y="15025"/>
                  </a:cubicBezTo>
                  <a:close/>
                  <a:moveTo>
                    <a:pt x="66959" y="100937"/>
                  </a:moveTo>
                  <a:cubicBezTo>
                    <a:pt x="71136" y="86037"/>
                    <a:pt x="80551" y="73505"/>
                    <a:pt x="95139" y="63280"/>
                  </a:cubicBezTo>
                  <a:cubicBezTo>
                    <a:pt x="109728" y="53056"/>
                    <a:pt x="128619" y="48006"/>
                    <a:pt x="151936" y="48006"/>
                  </a:cubicBezTo>
                  <a:cubicBezTo>
                    <a:pt x="175565" y="48006"/>
                    <a:pt x="194269" y="52806"/>
                    <a:pt x="207984" y="62345"/>
                  </a:cubicBezTo>
                  <a:cubicBezTo>
                    <a:pt x="221763" y="71884"/>
                    <a:pt x="229432" y="84790"/>
                    <a:pt x="231053" y="100937"/>
                  </a:cubicBezTo>
                  <a:lnTo>
                    <a:pt x="66959" y="10093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1" name="Forma Livre: Forma 29">
              <a:extLst>
                <a:ext uri="{FF2B5EF4-FFF2-40B4-BE49-F238E27FC236}">
                  <a16:creationId xmlns:a16="http://schemas.microsoft.com/office/drawing/2014/main" id="{3F32DFB0-477C-458A-BF4F-99AAFB80644F}"/>
                </a:ext>
              </a:extLst>
            </p:cNvPr>
            <p:cNvSpPr/>
            <p:nvPr/>
          </p:nvSpPr>
          <p:spPr>
            <a:xfrm>
              <a:off x="-6205008" y="3403750"/>
              <a:ext cx="279245" cy="246576"/>
            </a:xfrm>
            <a:custGeom>
              <a:avLst/>
              <a:gdLst>
                <a:gd name="connsiteX0" fmla="*/ 279245 w 279245"/>
                <a:gd name="connsiteY0" fmla="*/ 246576 h 246576"/>
                <a:gd name="connsiteX1" fmla="*/ 279245 w 279245"/>
                <a:gd name="connsiteY1" fmla="*/ 99005 h 246576"/>
                <a:gd name="connsiteX2" fmla="*/ 271452 w 279245"/>
                <a:gd name="connsiteY2" fmla="*/ 54552 h 246576"/>
                <a:gd name="connsiteX3" fmla="*/ 249631 w 279245"/>
                <a:gd name="connsiteY3" fmla="*/ 23754 h 246576"/>
                <a:gd name="connsiteX4" fmla="*/ 216588 w 279245"/>
                <a:gd name="connsiteY4" fmla="*/ 5798 h 246576"/>
                <a:gd name="connsiteX5" fmla="*/ 175315 w 279245"/>
                <a:gd name="connsiteY5" fmla="*/ 0 h 246576"/>
                <a:gd name="connsiteX6" fmla="*/ 129180 w 279245"/>
                <a:gd name="connsiteY6" fmla="*/ 7731 h 246576"/>
                <a:gd name="connsiteX7" fmla="*/ 93955 w 279245"/>
                <a:gd name="connsiteY7" fmla="*/ 28866 h 246576"/>
                <a:gd name="connsiteX8" fmla="*/ 70388 w 279245"/>
                <a:gd name="connsiteY8" fmla="*/ 58230 h 246576"/>
                <a:gd name="connsiteX9" fmla="*/ 63094 w 279245"/>
                <a:gd name="connsiteY9" fmla="*/ 74939 h 246576"/>
                <a:gd name="connsiteX10" fmla="*/ 63094 w 279245"/>
                <a:gd name="connsiteY10" fmla="*/ 5299 h 246576"/>
                <a:gd name="connsiteX11" fmla="*/ 0 w 279245"/>
                <a:gd name="connsiteY11" fmla="*/ 5299 h 246576"/>
                <a:gd name="connsiteX12" fmla="*/ 0 w 279245"/>
                <a:gd name="connsiteY12" fmla="*/ 246576 h 246576"/>
                <a:gd name="connsiteX13" fmla="*/ 63094 w 279245"/>
                <a:gd name="connsiteY13" fmla="*/ 246576 h 246576"/>
                <a:gd name="connsiteX14" fmla="*/ 63094 w 279245"/>
                <a:gd name="connsiteY14" fmla="*/ 103431 h 246576"/>
                <a:gd name="connsiteX15" fmla="*/ 74253 w 279245"/>
                <a:gd name="connsiteY15" fmla="*/ 85164 h 246576"/>
                <a:gd name="connsiteX16" fmla="*/ 107296 w 279245"/>
                <a:gd name="connsiteY16" fmla="*/ 60662 h 246576"/>
                <a:gd name="connsiteX17" fmla="*/ 152933 w 279245"/>
                <a:gd name="connsiteY17" fmla="*/ 50936 h 246576"/>
                <a:gd name="connsiteX18" fmla="*/ 201251 w 279245"/>
                <a:gd name="connsiteY18" fmla="*/ 65276 h 246576"/>
                <a:gd name="connsiteX19" fmla="*/ 216089 w 279245"/>
                <a:gd name="connsiteY19" fmla="*/ 110164 h 246576"/>
                <a:gd name="connsiteX20" fmla="*/ 216089 w 279245"/>
                <a:gd name="connsiteY20" fmla="*/ 246576 h 246576"/>
                <a:gd name="connsiteX21" fmla="*/ 279245 w 279245"/>
                <a:gd name="connsiteY21" fmla="*/ 246576 h 24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245" h="246576">
                  <a:moveTo>
                    <a:pt x="279245" y="246576"/>
                  </a:moveTo>
                  <a:lnTo>
                    <a:pt x="279245" y="99005"/>
                  </a:lnTo>
                  <a:cubicBezTo>
                    <a:pt x="279245" y="81860"/>
                    <a:pt x="276627" y="67021"/>
                    <a:pt x="271452" y="54552"/>
                  </a:cubicBezTo>
                  <a:cubicBezTo>
                    <a:pt x="266277" y="42083"/>
                    <a:pt x="258983" y="31796"/>
                    <a:pt x="249631" y="23754"/>
                  </a:cubicBezTo>
                  <a:cubicBezTo>
                    <a:pt x="240217" y="15649"/>
                    <a:pt x="229244" y="9663"/>
                    <a:pt x="216588" y="5798"/>
                  </a:cubicBezTo>
                  <a:cubicBezTo>
                    <a:pt x="203932" y="1933"/>
                    <a:pt x="190216" y="0"/>
                    <a:pt x="175315" y="0"/>
                  </a:cubicBezTo>
                  <a:cubicBezTo>
                    <a:pt x="158170" y="0"/>
                    <a:pt x="142771" y="2618"/>
                    <a:pt x="129180" y="7731"/>
                  </a:cubicBezTo>
                  <a:cubicBezTo>
                    <a:pt x="115588" y="12906"/>
                    <a:pt x="103867" y="19951"/>
                    <a:pt x="93955" y="28866"/>
                  </a:cubicBezTo>
                  <a:cubicBezTo>
                    <a:pt x="84104" y="37781"/>
                    <a:pt x="76248" y="47570"/>
                    <a:pt x="70388" y="58230"/>
                  </a:cubicBezTo>
                  <a:cubicBezTo>
                    <a:pt x="67395" y="63717"/>
                    <a:pt x="64964" y="69266"/>
                    <a:pt x="63094" y="74939"/>
                  </a:cubicBezTo>
                  <a:lnTo>
                    <a:pt x="63094" y="5299"/>
                  </a:lnTo>
                  <a:lnTo>
                    <a:pt x="0" y="5299"/>
                  </a:lnTo>
                  <a:lnTo>
                    <a:pt x="0" y="246576"/>
                  </a:lnTo>
                  <a:lnTo>
                    <a:pt x="63094" y="246576"/>
                  </a:lnTo>
                  <a:lnTo>
                    <a:pt x="63094" y="103431"/>
                  </a:lnTo>
                  <a:cubicBezTo>
                    <a:pt x="65587" y="97196"/>
                    <a:pt x="69203" y="91087"/>
                    <a:pt x="74253" y="85164"/>
                  </a:cubicBezTo>
                  <a:cubicBezTo>
                    <a:pt x="82670" y="75313"/>
                    <a:pt x="93643" y="67146"/>
                    <a:pt x="107296" y="60662"/>
                  </a:cubicBezTo>
                  <a:cubicBezTo>
                    <a:pt x="120888" y="54178"/>
                    <a:pt x="136100" y="50936"/>
                    <a:pt x="152933" y="50936"/>
                  </a:cubicBezTo>
                  <a:cubicBezTo>
                    <a:pt x="175253" y="50936"/>
                    <a:pt x="191338" y="55737"/>
                    <a:pt x="201251" y="65276"/>
                  </a:cubicBezTo>
                  <a:cubicBezTo>
                    <a:pt x="211102" y="74815"/>
                    <a:pt x="216089" y="89777"/>
                    <a:pt x="216089" y="110164"/>
                  </a:cubicBezTo>
                  <a:lnTo>
                    <a:pt x="216089" y="246576"/>
                  </a:lnTo>
                  <a:lnTo>
                    <a:pt x="279245" y="246576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2" name="Forma Livre: Forma 30">
              <a:extLst>
                <a:ext uri="{FF2B5EF4-FFF2-40B4-BE49-F238E27FC236}">
                  <a16:creationId xmlns:a16="http://schemas.microsoft.com/office/drawing/2014/main" id="{EB68AD95-A927-4D20-ACB2-C43BCF600D48}"/>
                </a:ext>
              </a:extLst>
            </p:cNvPr>
            <p:cNvSpPr/>
            <p:nvPr/>
          </p:nvSpPr>
          <p:spPr>
            <a:xfrm>
              <a:off x="-5868031" y="3403750"/>
              <a:ext cx="298136" cy="252499"/>
            </a:xfrm>
            <a:custGeom>
              <a:avLst/>
              <a:gdLst>
                <a:gd name="connsiteX0" fmla="*/ 229182 w 298136"/>
                <a:gd name="connsiteY0" fmla="*/ 240529 h 252499"/>
                <a:gd name="connsiteX1" fmla="*/ 277998 w 298136"/>
                <a:gd name="connsiteY1" fmla="*/ 205802 h 252499"/>
                <a:gd name="connsiteX2" fmla="*/ 298136 w 298136"/>
                <a:gd name="connsiteY2" fmla="*/ 151437 h 252499"/>
                <a:gd name="connsiteX3" fmla="*/ 240342 w 298136"/>
                <a:gd name="connsiteY3" fmla="*/ 151437 h 252499"/>
                <a:gd name="connsiteX4" fmla="*/ 210977 w 298136"/>
                <a:gd name="connsiteY4" fmla="*/ 190278 h 252499"/>
                <a:gd name="connsiteX5" fmla="*/ 155365 w 298136"/>
                <a:gd name="connsiteY5" fmla="*/ 203870 h 252499"/>
                <a:gd name="connsiteX6" fmla="*/ 109229 w 298136"/>
                <a:gd name="connsiteY6" fmla="*/ 195390 h 252499"/>
                <a:gd name="connsiteX7" fmla="*/ 76186 w 298136"/>
                <a:gd name="connsiteY7" fmla="*/ 169642 h 252499"/>
                <a:gd name="connsiteX8" fmla="*/ 64029 w 298136"/>
                <a:gd name="connsiteY8" fmla="*/ 126686 h 252499"/>
                <a:gd name="connsiteX9" fmla="*/ 76436 w 298136"/>
                <a:gd name="connsiteY9" fmla="*/ 83231 h 252499"/>
                <a:gd name="connsiteX10" fmla="*/ 109479 w 298136"/>
                <a:gd name="connsiteY10" fmla="*/ 57233 h 252499"/>
                <a:gd name="connsiteX11" fmla="*/ 155365 w 298136"/>
                <a:gd name="connsiteY11" fmla="*/ 48505 h 252499"/>
                <a:gd name="connsiteX12" fmla="*/ 209231 w 298136"/>
                <a:gd name="connsiteY12" fmla="*/ 62096 h 252499"/>
                <a:gd name="connsiteX13" fmla="*/ 239843 w 298136"/>
                <a:gd name="connsiteY13" fmla="*/ 100002 h 252499"/>
                <a:gd name="connsiteX14" fmla="*/ 297637 w 298136"/>
                <a:gd name="connsiteY14" fmla="*/ 100002 h 252499"/>
                <a:gd name="connsiteX15" fmla="*/ 277001 w 298136"/>
                <a:gd name="connsiteY15" fmla="*/ 46135 h 252499"/>
                <a:gd name="connsiteX16" fmla="*/ 228683 w 298136"/>
                <a:gd name="connsiteY16" fmla="*/ 11908 h 252499"/>
                <a:gd name="connsiteX17" fmla="*/ 155365 w 298136"/>
                <a:gd name="connsiteY17" fmla="*/ 0 h 252499"/>
                <a:gd name="connsiteX18" fmla="*/ 75500 w 298136"/>
                <a:gd name="connsiteY18" fmla="*/ 14589 h 252499"/>
                <a:gd name="connsiteX19" fmla="*/ 20137 w 298136"/>
                <a:gd name="connsiteY19" fmla="*/ 57295 h 252499"/>
                <a:gd name="connsiteX20" fmla="*/ 0 w 298136"/>
                <a:gd name="connsiteY20" fmla="*/ 126748 h 252499"/>
                <a:gd name="connsiteX21" fmla="*/ 20137 w 298136"/>
                <a:gd name="connsiteY21" fmla="*/ 195952 h 252499"/>
                <a:gd name="connsiteX22" fmla="*/ 75500 w 298136"/>
                <a:gd name="connsiteY22" fmla="*/ 238160 h 252499"/>
                <a:gd name="connsiteX23" fmla="*/ 155365 w 298136"/>
                <a:gd name="connsiteY23" fmla="*/ 252499 h 252499"/>
                <a:gd name="connsiteX24" fmla="*/ 229182 w 298136"/>
                <a:gd name="connsiteY24" fmla="*/ 240529 h 25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8136" h="252499">
                  <a:moveTo>
                    <a:pt x="229182" y="240529"/>
                  </a:moveTo>
                  <a:cubicBezTo>
                    <a:pt x="249881" y="232611"/>
                    <a:pt x="266153" y="221015"/>
                    <a:pt x="277998" y="205802"/>
                  </a:cubicBezTo>
                  <a:cubicBezTo>
                    <a:pt x="289782" y="190590"/>
                    <a:pt x="296515" y="172447"/>
                    <a:pt x="298136" y="151437"/>
                  </a:cubicBezTo>
                  <a:lnTo>
                    <a:pt x="240342" y="151437"/>
                  </a:lnTo>
                  <a:cubicBezTo>
                    <a:pt x="235167" y="168270"/>
                    <a:pt x="225379" y="181238"/>
                    <a:pt x="210977" y="190278"/>
                  </a:cubicBezTo>
                  <a:cubicBezTo>
                    <a:pt x="196575" y="199318"/>
                    <a:pt x="178059" y="203870"/>
                    <a:pt x="155365" y="203870"/>
                  </a:cubicBezTo>
                  <a:cubicBezTo>
                    <a:pt x="138531" y="203870"/>
                    <a:pt x="123132" y="201064"/>
                    <a:pt x="109229" y="195390"/>
                  </a:cubicBezTo>
                  <a:cubicBezTo>
                    <a:pt x="95326" y="189717"/>
                    <a:pt x="84291" y="181176"/>
                    <a:pt x="76186" y="169642"/>
                  </a:cubicBezTo>
                  <a:cubicBezTo>
                    <a:pt x="68081" y="158170"/>
                    <a:pt x="64029" y="143831"/>
                    <a:pt x="64029" y="126686"/>
                  </a:cubicBezTo>
                  <a:cubicBezTo>
                    <a:pt x="64029" y="109229"/>
                    <a:pt x="68144" y="94703"/>
                    <a:pt x="76436" y="83231"/>
                  </a:cubicBezTo>
                  <a:cubicBezTo>
                    <a:pt x="84665" y="71760"/>
                    <a:pt x="95700" y="63094"/>
                    <a:pt x="109479" y="57233"/>
                  </a:cubicBezTo>
                  <a:cubicBezTo>
                    <a:pt x="123257" y="51435"/>
                    <a:pt x="138531" y="48505"/>
                    <a:pt x="155365" y="48505"/>
                  </a:cubicBezTo>
                  <a:cubicBezTo>
                    <a:pt x="176375" y="48505"/>
                    <a:pt x="194393" y="53056"/>
                    <a:pt x="209231" y="62096"/>
                  </a:cubicBezTo>
                  <a:cubicBezTo>
                    <a:pt x="224132" y="71136"/>
                    <a:pt x="234294" y="83792"/>
                    <a:pt x="239843" y="100002"/>
                  </a:cubicBezTo>
                  <a:lnTo>
                    <a:pt x="297637" y="100002"/>
                  </a:lnTo>
                  <a:cubicBezTo>
                    <a:pt x="295704" y="78992"/>
                    <a:pt x="288847" y="61036"/>
                    <a:pt x="277001" y="46135"/>
                  </a:cubicBezTo>
                  <a:cubicBezTo>
                    <a:pt x="265155" y="31235"/>
                    <a:pt x="249070" y="19826"/>
                    <a:pt x="228683" y="11908"/>
                  </a:cubicBezTo>
                  <a:cubicBezTo>
                    <a:pt x="208296" y="3990"/>
                    <a:pt x="183857" y="0"/>
                    <a:pt x="155365" y="0"/>
                  </a:cubicBezTo>
                  <a:cubicBezTo>
                    <a:pt x="125564" y="0"/>
                    <a:pt x="98942" y="4863"/>
                    <a:pt x="75500" y="14589"/>
                  </a:cubicBezTo>
                  <a:cubicBezTo>
                    <a:pt x="52058" y="24314"/>
                    <a:pt x="33604" y="38529"/>
                    <a:pt x="20137" y="57295"/>
                  </a:cubicBezTo>
                  <a:cubicBezTo>
                    <a:pt x="6733" y="76062"/>
                    <a:pt x="0" y="99191"/>
                    <a:pt x="0" y="126748"/>
                  </a:cubicBezTo>
                  <a:cubicBezTo>
                    <a:pt x="0" y="154243"/>
                    <a:pt x="6733" y="177310"/>
                    <a:pt x="20137" y="195952"/>
                  </a:cubicBezTo>
                  <a:cubicBezTo>
                    <a:pt x="33542" y="214531"/>
                    <a:pt x="51996" y="228621"/>
                    <a:pt x="75500" y="238160"/>
                  </a:cubicBezTo>
                  <a:cubicBezTo>
                    <a:pt x="98942" y="247698"/>
                    <a:pt x="125564" y="252499"/>
                    <a:pt x="155365" y="252499"/>
                  </a:cubicBezTo>
                  <a:cubicBezTo>
                    <a:pt x="183857" y="252437"/>
                    <a:pt x="208483" y="248446"/>
                    <a:pt x="229182" y="24052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3" name="Forma Livre: Forma 31">
              <a:extLst>
                <a:ext uri="{FF2B5EF4-FFF2-40B4-BE49-F238E27FC236}">
                  <a16:creationId xmlns:a16="http://schemas.microsoft.com/office/drawing/2014/main" id="{5CED9BEC-0CA2-4E3D-9EC4-237A70933B26}"/>
                </a:ext>
              </a:extLst>
            </p:cNvPr>
            <p:cNvSpPr/>
            <p:nvPr/>
          </p:nvSpPr>
          <p:spPr>
            <a:xfrm>
              <a:off x="-5507300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4" name="Forma Livre: Forma 32">
              <a:extLst>
                <a:ext uri="{FF2B5EF4-FFF2-40B4-BE49-F238E27FC236}">
                  <a16:creationId xmlns:a16="http://schemas.microsoft.com/office/drawing/2014/main" id="{101971C9-969C-4FB0-952F-C248031E880A}"/>
                </a:ext>
              </a:extLst>
            </p:cNvPr>
            <p:cNvSpPr/>
            <p:nvPr/>
          </p:nvSpPr>
          <p:spPr>
            <a:xfrm>
              <a:off x="-5512163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5" name="Forma Livre: Forma 33">
              <a:extLst>
                <a:ext uri="{FF2B5EF4-FFF2-40B4-BE49-F238E27FC236}">
                  <a16:creationId xmlns:a16="http://schemas.microsoft.com/office/drawing/2014/main" id="{E7F1D6E0-2E21-4DBE-A85A-C1534840EF08}"/>
                </a:ext>
              </a:extLst>
            </p:cNvPr>
            <p:cNvSpPr/>
            <p:nvPr/>
          </p:nvSpPr>
          <p:spPr>
            <a:xfrm>
              <a:off x="-5380552" y="3403687"/>
              <a:ext cx="305430" cy="252000"/>
            </a:xfrm>
            <a:custGeom>
              <a:avLst/>
              <a:gdLst>
                <a:gd name="connsiteX0" fmla="*/ 242212 w 305430"/>
                <a:gd name="connsiteY0" fmla="*/ 77932 h 252000"/>
                <a:gd name="connsiteX1" fmla="*/ 236850 w 305430"/>
                <a:gd name="connsiteY1" fmla="*/ 62158 h 252000"/>
                <a:gd name="connsiteX2" fmla="*/ 199692 w 305430"/>
                <a:gd name="connsiteY2" fmla="*/ 16771 h 252000"/>
                <a:gd name="connsiteX3" fmla="*/ 132484 w 305430"/>
                <a:gd name="connsiteY3" fmla="*/ 0 h 252000"/>
                <a:gd name="connsiteX4" fmla="*/ 64777 w 305430"/>
                <a:gd name="connsiteY4" fmla="*/ 15773 h 252000"/>
                <a:gd name="connsiteX5" fmla="*/ 17457 w 305430"/>
                <a:gd name="connsiteY5" fmla="*/ 59727 h 252000"/>
                <a:gd name="connsiteX6" fmla="*/ 0 w 305430"/>
                <a:gd name="connsiteY6" fmla="*/ 126250 h 252000"/>
                <a:gd name="connsiteX7" fmla="*/ 17207 w 305430"/>
                <a:gd name="connsiteY7" fmla="*/ 192024 h 252000"/>
                <a:gd name="connsiteX8" fmla="*/ 63842 w 305430"/>
                <a:gd name="connsiteY8" fmla="*/ 236227 h 252000"/>
                <a:gd name="connsiteX9" fmla="*/ 129117 w 305430"/>
                <a:gd name="connsiteY9" fmla="*/ 252000 h 252000"/>
                <a:gd name="connsiteX10" fmla="*/ 183982 w 305430"/>
                <a:gd name="connsiteY10" fmla="*/ 240591 h 252000"/>
                <a:gd name="connsiteX11" fmla="*/ 220890 w 305430"/>
                <a:gd name="connsiteY11" fmla="*/ 210478 h 252000"/>
                <a:gd name="connsiteX12" fmla="*/ 241775 w 305430"/>
                <a:gd name="connsiteY12" fmla="*/ 169704 h 252000"/>
                <a:gd name="connsiteX13" fmla="*/ 242274 w 305430"/>
                <a:gd name="connsiteY13" fmla="*/ 167896 h 252000"/>
                <a:gd name="connsiteX14" fmla="*/ 242274 w 305430"/>
                <a:gd name="connsiteY14" fmla="*/ 184480 h 252000"/>
                <a:gd name="connsiteX15" fmla="*/ 243272 w 305430"/>
                <a:gd name="connsiteY15" fmla="*/ 213097 h 252000"/>
                <a:gd name="connsiteX16" fmla="*/ 246701 w 305430"/>
                <a:gd name="connsiteY16" fmla="*/ 246576 h 252000"/>
                <a:gd name="connsiteX17" fmla="*/ 305430 w 305430"/>
                <a:gd name="connsiteY17" fmla="*/ 246576 h 252000"/>
                <a:gd name="connsiteX18" fmla="*/ 305430 w 305430"/>
                <a:gd name="connsiteY18" fmla="*/ 5299 h 252000"/>
                <a:gd name="connsiteX19" fmla="*/ 242337 w 305430"/>
                <a:gd name="connsiteY19" fmla="*/ 5299 h 252000"/>
                <a:gd name="connsiteX20" fmla="*/ 242337 w 305430"/>
                <a:gd name="connsiteY20" fmla="*/ 77932 h 252000"/>
                <a:gd name="connsiteX21" fmla="*/ 231052 w 305430"/>
                <a:gd name="connsiteY21" fmla="*/ 166525 h 252000"/>
                <a:gd name="connsiteX22" fmla="*/ 199007 w 305430"/>
                <a:gd name="connsiteY22" fmla="*/ 193707 h 252000"/>
                <a:gd name="connsiteX23" fmla="*/ 149504 w 305430"/>
                <a:gd name="connsiteY23" fmla="*/ 203433 h 252000"/>
                <a:gd name="connsiteX24" fmla="*/ 105052 w 305430"/>
                <a:gd name="connsiteY24" fmla="*/ 193707 h 252000"/>
                <a:gd name="connsiteX25" fmla="*/ 75189 w 305430"/>
                <a:gd name="connsiteY25" fmla="*/ 166774 h 252000"/>
                <a:gd name="connsiteX26" fmla="*/ 64527 w 305430"/>
                <a:gd name="connsiteY26" fmla="*/ 126250 h 252000"/>
                <a:gd name="connsiteX27" fmla="*/ 86847 w 305430"/>
                <a:gd name="connsiteY27" fmla="*/ 70201 h 252000"/>
                <a:gd name="connsiteX28" fmla="*/ 149504 w 305430"/>
                <a:gd name="connsiteY28" fmla="*/ 49066 h 252000"/>
                <a:gd name="connsiteX29" fmla="*/ 198757 w 305430"/>
                <a:gd name="connsiteY29" fmla="*/ 58044 h 252000"/>
                <a:gd name="connsiteX30" fmla="*/ 230803 w 305430"/>
                <a:gd name="connsiteY30" fmla="*/ 84291 h 252000"/>
                <a:gd name="connsiteX31" fmla="*/ 242212 w 305430"/>
                <a:gd name="connsiteY31" fmla="*/ 126312 h 252000"/>
                <a:gd name="connsiteX32" fmla="*/ 231052 w 305430"/>
                <a:gd name="connsiteY32" fmla="*/ 166525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430" h="252000">
                  <a:moveTo>
                    <a:pt x="242212" y="77932"/>
                  </a:moveTo>
                  <a:cubicBezTo>
                    <a:pt x="240716" y="72508"/>
                    <a:pt x="238970" y="67271"/>
                    <a:pt x="236850" y="62158"/>
                  </a:cubicBezTo>
                  <a:cubicBezTo>
                    <a:pt x="229057" y="43081"/>
                    <a:pt x="216713" y="27931"/>
                    <a:pt x="199692" y="16771"/>
                  </a:cubicBezTo>
                  <a:cubicBezTo>
                    <a:pt x="182672" y="5611"/>
                    <a:pt x="160290" y="0"/>
                    <a:pt x="132484" y="0"/>
                  </a:cubicBezTo>
                  <a:cubicBezTo>
                    <a:pt x="107234" y="0"/>
                    <a:pt x="84665" y="5237"/>
                    <a:pt x="64777" y="15773"/>
                  </a:cubicBezTo>
                  <a:cubicBezTo>
                    <a:pt x="44889" y="26310"/>
                    <a:pt x="29115" y="40961"/>
                    <a:pt x="17457" y="59727"/>
                  </a:cubicBezTo>
                  <a:cubicBezTo>
                    <a:pt x="5798" y="78493"/>
                    <a:pt x="0" y="100688"/>
                    <a:pt x="0" y="126250"/>
                  </a:cubicBezTo>
                  <a:cubicBezTo>
                    <a:pt x="0" y="151188"/>
                    <a:pt x="5736" y="173071"/>
                    <a:pt x="17207" y="192024"/>
                  </a:cubicBezTo>
                  <a:cubicBezTo>
                    <a:pt x="28679" y="210977"/>
                    <a:pt x="44203" y="225691"/>
                    <a:pt x="63842" y="236227"/>
                  </a:cubicBezTo>
                  <a:cubicBezTo>
                    <a:pt x="83418" y="246763"/>
                    <a:pt x="105177" y="252000"/>
                    <a:pt x="129117" y="252000"/>
                  </a:cubicBezTo>
                  <a:cubicBezTo>
                    <a:pt x="150502" y="252000"/>
                    <a:pt x="168769" y="248197"/>
                    <a:pt x="183982" y="240591"/>
                  </a:cubicBezTo>
                  <a:cubicBezTo>
                    <a:pt x="199194" y="232985"/>
                    <a:pt x="211476" y="222947"/>
                    <a:pt x="220890" y="210478"/>
                  </a:cubicBezTo>
                  <a:cubicBezTo>
                    <a:pt x="230242" y="198009"/>
                    <a:pt x="237224" y="184418"/>
                    <a:pt x="241775" y="169704"/>
                  </a:cubicBezTo>
                  <a:cubicBezTo>
                    <a:pt x="241963" y="169081"/>
                    <a:pt x="242088" y="168520"/>
                    <a:pt x="242274" y="167896"/>
                  </a:cubicBezTo>
                  <a:lnTo>
                    <a:pt x="242274" y="184480"/>
                  </a:lnTo>
                  <a:cubicBezTo>
                    <a:pt x="242274" y="193894"/>
                    <a:pt x="242586" y="203433"/>
                    <a:pt x="243272" y="213097"/>
                  </a:cubicBezTo>
                  <a:cubicBezTo>
                    <a:pt x="243895" y="222823"/>
                    <a:pt x="245018" y="233982"/>
                    <a:pt x="246701" y="246576"/>
                  </a:cubicBezTo>
                  <a:lnTo>
                    <a:pt x="305430" y="246576"/>
                  </a:lnTo>
                  <a:lnTo>
                    <a:pt x="305430" y="5299"/>
                  </a:lnTo>
                  <a:lnTo>
                    <a:pt x="242337" y="5299"/>
                  </a:lnTo>
                  <a:lnTo>
                    <a:pt x="242337" y="77932"/>
                  </a:lnTo>
                  <a:close/>
                  <a:moveTo>
                    <a:pt x="231052" y="166525"/>
                  </a:moveTo>
                  <a:cubicBezTo>
                    <a:pt x="223633" y="178183"/>
                    <a:pt x="212910" y="187223"/>
                    <a:pt x="199007" y="193707"/>
                  </a:cubicBezTo>
                  <a:cubicBezTo>
                    <a:pt x="185104" y="200191"/>
                    <a:pt x="168582" y="203433"/>
                    <a:pt x="149504" y="203433"/>
                  </a:cubicBezTo>
                  <a:cubicBezTo>
                    <a:pt x="132671" y="203433"/>
                    <a:pt x="117833" y="200191"/>
                    <a:pt x="105052" y="193707"/>
                  </a:cubicBezTo>
                  <a:cubicBezTo>
                    <a:pt x="92271" y="187223"/>
                    <a:pt x="82296" y="178246"/>
                    <a:pt x="75189" y="166774"/>
                  </a:cubicBezTo>
                  <a:cubicBezTo>
                    <a:pt x="68081" y="155302"/>
                    <a:pt x="64527" y="141774"/>
                    <a:pt x="64527" y="126250"/>
                  </a:cubicBezTo>
                  <a:cubicBezTo>
                    <a:pt x="64527" y="102932"/>
                    <a:pt x="71947" y="84229"/>
                    <a:pt x="86847" y="70201"/>
                  </a:cubicBezTo>
                  <a:cubicBezTo>
                    <a:pt x="101748" y="56111"/>
                    <a:pt x="122633" y="49066"/>
                    <a:pt x="149504" y="49066"/>
                  </a:cubicBezTo>
                  <a:cubicBezTo>
                    <a:pt x="168582" y="49066"/>
                    <a:pt x="185041" y="52058"/>
                    <a:pt x="198757" y="58044"/>
                  </a:cubicBezTo>
                  <a:cubicBezTo>
                    <a:pt x="212535" y="64029"/>
                    <a:pt x="223197" y="72757"/>
                    <a:pt x="230803" y="84291"/>
                  </a:cubicBezTo>
                  <a:cubicBezTo>
                    <a:pt x="238409" y="95763"/>
                    <a:pt x="242212" y="109790"/>
                    <a:pt x="242212" y="126312"/>
                  </a:cubicBezTo>
                  <a:cubicBezTo>
                    <a:pt x="242212" y="141462"/>
                    <a:pt x="238534" y="154928"/>
                    <a:pt x="231052" y="16652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6" name="Forma Livre: Forma 34">
              <a:extLst>
                <a:ext uri="{FF2B5EF4-FFF2-40B4-BE49-F238E27FC236}">
                  <a16:creationId xmlns:a16="http://schemas.microsoft.com/office/drawing/2014/main" id="{ECF3302A-9CA8-4587-A573-5A4B3B4B763A}"/>
                </a:ext>
              </a:extLst>
            </p:cNvPr>
            <p:cNvSpPr/>
            <p:nvPr/>
          </p:nvSpPr>
          <p:spPr>
            <a:xfrm>
              <a:off x="-8001617" y="3860804"/>
              <a:ext cx="409173" cy="353498"/>
            </a:xfrm>
            <a:custGeom>
              <a:avLst/>
              <a:gdLst>
                <a:gd name="connsiteX0" fmla="*/ 140277 w 409173"/>
                <a:gd name="connsiteY0" fmla="*/ 73755 h 353498"/>
                <a:gd name="connsiteX1" fmla="*/ 215902 w 409173"/>
                <a:gd name="connsiteY1" fmla="*/ 60350 h 353498"/>
                <a:gd name="connsiteX2" fmla="*/ 275754 w 409173"/>
                <a:gd name="connsiteY2" fmla="*/ 68767 h 353498"/>
                <a:gd name="connsiteX3" fmla="*/ 316964 w 409173"/>
                <a:gd name="connsiteY3" fmla="*/ 93207 h 353498"/>
                <a:gd name="connsiteX4" fmla="*/ 339845 w 409173"/>
                <a:gd name="connsiteY4" fmla="*/ 131300 h 353498"/>
                <a:gd name="connsiteX5" fmla="*/ 409173 w 409173"/>
                <a:gd name="connsiteY5" fmla="*/ 131300 h 353498"/>
                <a:gd name="connsiteX6" fmla="*/ 380806 w 409173"/>
                <a:gd name="connsiteY6" fmla="*/ 60662 h 353498"/>
                <a:gd name="connsiteX7" fmla="*/ 314907 w 409173"/>
                <a:gd name="connsiteY7" fmla="*/ 15773 h 353498"/>
                <a:gd name="connsiteX8" fmla="*/ 215902 w 409173"/>
                <a:gd name="connsiteY8" fmla="*/ 0 h 353498"/>
                <a:gd name="connsiteX9" fmla="*/ 128431 w 409173"/>
                <a:gd name="connsiteY9" fmla="*/ 11285 h 353498"/>
                <a:gd name="connsiteX10" fmla="*/ 60163 w 409173"/>
                <a:gd name="connsiteY10" fmla="*/ 44889 h 353498"/>
                <a:gd name="connsiteX11" fmla="*/ 15773 w 409173"/>
                <a:gd name="connsiteY11" fmla="*/ 100314 h 353498"/>
                <a:gd name="connsiteX12" fmla="*/ 0 w 409173"/>
                <a:gd name="connsiteY12" fmla="*/ 177560 h 353498"/>
                <a:gd name="connsiteX13" fmla="*/ 15773 w 409173"/>
                <a:gd name="connsiteY13" fmla="*/ 254494 h 353498"/>
                <a:gd name="connsiteX14" fmla="*/ 60163 w 409173"/>
                <a:gd name="connsiteY14" fmla="*/ 309358 h 353498"/>
                <a:gd name="connsiteX15" fmla="*/ 128431 w 409173"/>
                <a:gd name="connsiteY15" fmla="*/ 342464 h 353498"/>
                <a:gd name="connsiteX16" fmla="*/ 215902 w 409173"/>
                <a:gd name="connsiteY16" fmla="*/ 353499 h 353498"/>
                <a:gd name="connsiteX17" fmla="*/ 314657 w 409173"/>
                <a:gd name="connsiteY17" fmla="*/ 338287 h 353498"/>
                <a:gd name="connsiteX18" fmla="*/ 380307 w 409173"/>
                <a:gd name="connsiteY18" fmla="*/ 294146 h 353498"/>
                <a:gd name="connsiteX19" fmla="*/ 409173 w 409173"/>
                <a:gd name="connsiteY19" fmla="*/ 224256 h 353498"/>
                <a:gd name="connsiteX20" fmla="*/ 339845 w 409173"/>
                <a:gd name="connsiteY20" fmla="*/ 224256 h 353498"/>
                <a:gd name="connsiteX21" fmla="*/ 316466 w 409173"/>
                <a:gd name="connsiteY21" fmla="*/ 261040 h 353498"/>
                <a:gd name="connsiteX22" fmla="*/ 275504 w 409173"/>
                <a:gd name="connsiteY22" fmla="*/ 285230 h 353498"/>
                <a:gd name="connsiteX23" fmla="*/ 215902 w 409173"/>
                <a:gd name="connsiteY23" fmla="*/ 293647 h 353498"/>
                <a:gd name="connsiteX24" fmla="*/ 140277 w 409173"/>
                <a:gd name="connsiteY24" fmla="*/ 280243 h 353498"/>
                <a:gd name="connsiteX25" fmla="*/ 89839 w 409173"/>
                <a:gd name="connsiteY25" fmla="*/ 241090 h 353498"/>
                <a:gd name="connsiteX26" fmla="*/ 72009 w 409173"/>
                <a:gd name="connsiteY26" fmla="*/ 177560 h 353498"/>
                <a:gd name="connsiteX27" fmla="*/ 89839 w 409173"/>
                <a:gd name="connsiteY27" fmla="*/ 113219 h 353498"/>
                <a:gd name="connsiteX28" fmla="*/ 140277 w 409173"/>
                <a:gd name="connsiteY28" fmla="*/ 73755 h 35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9173" h="353498">
                  <a:moveTo>
                    <a:pt x="140277" y="73755"/>
                  </a:moveTo>
                  <a:cubicBezTo>
                    <a:pt x="161973" y="64839"/>
                    <a:pt x="187223" y="60350"/>
                    <a:pt x="215902" y="60350"/>
                  </a:cubicBezTo>
                  <a:cubicBezTo>
                    <a:pt x="239032" y="60350"/>
                    <a:pt x="258983" y="63156"/>
                    <a:pt x="275754" y="68767"/>
                  </a:cubicBezTo>
                  <a:cubicBezTo>
                    <a:pt x="292587" y="74378"/>
                    <a:pt x="306303" y="82545"/>
                    <a:pt x="316964" y="93207"/>
                  </a:cubicBezTo>
                  <a:cubicBezTo>
                    <a:pt x="327625" y="103867"/>
                    <a:pt x="335232" y="116586"/>
                    <a:pt x="339845" y="131300"/>
                  </a:cubicBezTo>
                  <a:lnTo>
                    <a:pt x="409173" y="131300"/>
                  </a:lnTo>
                  <a:cubicBezTo>
                    <a:pt x="406367" y="103618"/>
                    <a:pt x="396891" y="80051"/>
                    <a:pt x="380806" y="60662"/>
                  </a:cubicBezTo>
                  <a:cubicBezTo>
                    <a:pt x="364721" y="41210"/>
                    <a:pt x="342713" y="26247"/>
                    <a:pt x="314907" y="15773"/>
                  </a:cubicBezTo>
                  <a:cubicBezTo>
                    <a:pt x="287038" y="5299"/>
                    <a:pt x="254058" y="0"/>
                    <a:pt x="215902" y="0"/>
                  </a:cubicBezTo>
                  <a:cubicBezTo>
                    <a:pt x="184044" y="0"/>
                    <a:pt x="154866" y="3741"/>
                    <a:pt x="128431" y="11285"/>
                  </a:cubicBezTo>
                  <a:cubicBezTo>
                    <a:pt x="101997" y="18828"/>
                    <a:pt x="79241" y="30051"/>
                    <a:pt x="60163" y="44889"/>
                  </a:cubicBezTo>
                  <a:cubicBezTo>
                    <a:pt x="41085" y="59789"/>
                    <a:pt x="26310" y="78243"/>
                    <a:pt x="15773" y="100314"/>
                  </a:cubicBezTo>
                  <a:cubicBezTo>
                    <a:pt x="5299" y="122384"/>
                    <a:pt x="0" y="148133"/>
                    <a:pt x="0" y="177560"/>
                  </a:cubicBezTo>
                  <a:cubicBezTo>
                    <a:pt x="0" y="206987"/>
                    <a:pt x="5237" y="232611"/>
                    <a:pt x="15773" y="254494"/>
                  </a:cubicBezTo>
                  <a:cubicBezTo>
                    <a:pt x="26247" y="276378"/>
                    <a:pt x="41085" y="294707"/>
                    <a:pt x="60163" y="309358"/>
                  </a:cubicBezTo>
                  <a:cubicBezTo>
                    <a:pt x="79241" y="324072"/>
                    <a:pt x="101997" y="335107"/>
                    <a:pt x="128431" y="342464"/>
                  </a:cubicBezTo>
                  <a:cubicBezTo>
                    <a:pt x="154866" y="349820"/>
                    <a:pt x="184044" y="353499"/>
                    <a:pt x="215902" y="353499"/>
                  </a:cubicBezTo>
                  <a:cubicBezTo>
                    <a:pt x="254058" y="353499"/>
                    <a:pt x="286976" y="348386"/>
                    <a:pt x="314657" y="338287"/>
                  </a:cubicBezTo>
                  <a:cubicBezTo>
                    <a:pt x="342338" y="328124"/>
                    <a:pt x="364222" y="313411"/>
                    <a:pt x="380307" y="294146"/>
                  </a:cubicBezTo>
                  <a:cubicBezTo>
                    <a:pt x="396392" y="274881"/>
                    <a:pt x="406056" y="251626"/>
                    <a:pt x="409173" y="224256"/>
                  </a:cubicBezTo>
                  <a:lnTo>
                    <a:pt x="339845" y="224256"/>
                  </a:lnTo>
                  <a:cubicBezTo>
                    <a:pt x="334920" y="238284"/>
                    <a:pt x="327126" y="250504"/>
                    <a:pt x="316466" y="261040"/>
                  </a:cubicBezTo>
                  <a:cubicBezTo>
                    <a:pt x="305804" y="271514"/>
                    <a:pt x="292088" y="279619"/>
                    <a:pt x="275504" y="285230"/>
                  </a:cubicBezTo>
                  <a:cubicBezTo>
                    <a:pt x="258858" y="290841"/>
                    <a:pt x="238970" y="293647"/>
                    <a:pt x="215902" y="293647"/>
                  </a:cubicBezTo>
                  <a:cubicBezTo>
                    <a:pt x="187161" y="293647"/>
                    <a:pt x="161973" y="289158"/>
                    <a:pt x="140277" y="280243"/>
                  </a:cubicBezTo>
                  <a:cubicBezTo>
                    <a:pt x="118581" y="271328"/>
                    <a:pt x="101747" y="258235"/>
                    <a:pt x="89839" y="241090"/>
                  </a:cubicBezTo>
                  <a:cubicBezTo>
                    <a:pt x="77932" y="223945"/>
                    <a:pt x="72009" y="202748"/>
                    <a:pt x="72009" y="177560"/>
                  </a:cubicBezTo>
                  <a:cubicBezTo>
                    <a:pt x="72009" y="151998"/>
                    <a:pt x="77932" y="130551"/>
                    <a:pt x="89839" y="113219"/>
                  </a:cubicBezTo>
                  <a:cubicBezTo>
                    <a:pt x="101747" y="95825"/>
                    <a:pt x="118581" y="82733"/>
                    <a:pt x="140277" y="7375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7" name="Forma Livre: Forma 35">
              <a:extLst>
                <a:ext uri="{FF2B5EF4-FFF2-40B4-BE49-F238E27FC236}">
                  <a16:creationId xmlns:a16="http://schemas.microsoft.com/office/drawing/2014/main" id="{66596A84-8660-4B5D-BBA5-1E948FE5C17E}"/>
                </a:ext>
              </a:extLst>
            </p:cNvPr>
            <p:cNvSpPr/>
            <p:nvPr/>
          </p:nvSpPr>
          <p:spPr>
            <a:xfrm>
              <a:off x="-7506781" y="3841352"/>
              <a:ext cx="68268" cy="366154"/>
            </a:xfrm>
            <a:custGeom>
              <a:avLst/>
              <a:gdLst>
                <a:gd name="connsiteX0" fmla="*/ 0 w 68268"/>
                <a:gd name="connsiteY0" fmla="*/ 0 h 366154"/>
                <a:gd name="connsiteX1" fmla="*/ 68268 w 68268"/>
                <a:gd name="connsiteY1" fmla="*/ 0 h 366154"/>
                <a:gd name="connsiteX2" fmla="*/ 68268 w 68268"/>
                <a:gd name="connsiteY2" fmla="*/ 366155 h 366154"/>
                <a:gd name="connsiteX3" fmla="*/ 0 w 68268"/>
                <a:gd name="connsiteY3" fmla="*/ 366155 h 36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366154">
                  <a:moveTo>
                    <a:pt x="0" y="0"/>
                  </a:moveTo>
                  <a:lnTo>
                    <a:pt x="68268" y="0"/>
                  </a:lnTo>
                  <a:lnTo>
                    <a:pt x="68268" y="366155"/>
                  </a:lnTo>
                  <a:lnTo>
                    <a:pt x="0" y="366155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8" name="Forma Livre: Forma 36">
              <a:extLst>
                <a:ext uri="{FF2B5EF4-FFF2-40B4-BE49-F238E27FC236}">
                  <a16:creationId xmlns:a16="http://schemas.microsoft.com/office/drawing/2014/main" id="{50C1C59D-0D55-4334-BAC0-55699F079BE2}"/>
                </a:ext>
              </a:extLst>
            </p:cNvPr>
            <p:cNvSpPr/>
            <p:nvPr/>
          </p:nvSpPr>
          <p:spPr>
            <a:xfrm>
              <a:off x="-7349671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9" name="Forma Livre: Forma 37">
              <a:extLst>
                <a:ext uri="{FF2B5EF4-FFF2-40B4-BE49-F238E27FC236}">
                  <a16:creationId xmlns:a16="http://schemas.microsoft.com/office/drawing/2014/main" id="{C38D4997-2073-4700-A25B-44C7BB52F74B}"/>
                </a:ext>
              </a:extLst>
            </p:cNvPr>
            <p:cNvSpPr/>
            <p:nvPr/>
          </p:nvSpPr>
          <p:spPr>
            <a:xfrm>
              <a:off x="-7344434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8 w 68268"/>
                <a:gd name="connsiteY1" fmla="*/ 0 h 261040"/>
                <a:gd name="connsiteX2" fmla="*/ 68268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8" y="0"/>
                  </a:lnTo>
                  <a:lnTo>
                    <a:pt x="68268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0" name="Forma Livre: Forma 38">
              <a:extLst>
                <a:ext uri="{FF2B5EF4-FFF2-40B4-BE49-F238E27FC236}">
                  <a16:creationId xmlns:a16="http://schemas.microsoft.com/office/drawing/2014/main" id="{D754C94B-2307-4CDB-A72E-1DA0061522C5}"/>
                </a:ext>
              </a:extLst>
            </p:cNvPr>
            <p:cNvSpPr/>
            <p:nvPr/>
          </p:nvSpPr>
          <p:spPr>
            <a:xfrm>
              <a:off x="-7186762" y="3940606"/>
              <a:ext cx="529998" cy="266900"/>
            </a:xfrm>
            <a:custGeom>
              <a:avLst/>
              <a:gdLst>
                <a:gd name="connsiteX0" fmla="*/ 497330 w 529998"/>
                <a:gd name="connsiteY0" fmla="*/ 25749 h 266900"/>
                <a:gd name="connsiteX1" fmla="*/ 461606 w 529998"/>
                <a:gd name="connsiteY1" fmla="*/ 6297 h 266900"/>
                <a:gd name="connsiteX2" fmla="*/ 416966 w 529998"/>
                <a:gd name="connsiteY2" fmla="*/ 0 h 266900"/>
                <a:gd name="connsiteX3" fmla="*/ 368399 w 529998"/>
                <a:gd name="connsiteY3" fmla="*/ 8416 h 266900"/>
                <a:gd name="connsiteX4" fmla="*/ 330306 w 529998"/>
                <a:gd name="connsiteY4" fmla="*/ 30986 h 266900"/>
                <a:gd name="connsiteX5" fmla="*/ 304059 w 529998"/>
                <a:gd name="connsiteY5" fmla="*/ 62533 h 266900"/>
                <a:gd name="connsiteX6" fmla="*/ 298260 w 529998"/>
                <a:gd name="connsiteY6" fmla="*/ 74253 h 266900"/>
                <a:gd name="connsiteX7" fmla="*/ 293585 w 529998"/>
                <a:gd name="connsiteY7" fmla="*/ 59103 h 266900"/>
                <a:gd name="connsiteX8" fmla="*/ 269956 w 529998"/>
                <a:gd name="connsiteY8" fmla="*/ 25749 h 266900"/>
                <a:gd name="connsiteX9" fmla="*/ 234232 w 529998"/>
                <a:gd name="connsiteY9" fmla="*/ 6297 h 266900"/>
                <a:gd name="connsiteX10" fmla="*/ 189593 w 529998"/>
                <a:gd name="connsiteY10" fmla="*/ 0 h 266900"/>
                <a:gd name="connsiteX11" fmla="*/ 139716 w 529998"/>
                <a:gd name="connsiteY11" fmla="*/ 8416 h 266900"/>
                <a:gd name="connsiteX12" fmla="*/ 101623 w 529998"/>
                <a:gd name="connsiteY12" fmla="*/ 31298 h 266900"/>
                <a:gd name="connsiteX13" fmla="*/ 76124 w 529998"/>
                <a:gd name="connsiteY13" fmla="*/ 63094 h 266900"/>
                <a:gd name="connsiteX14" fmla="*/ 68268 w 529998"/>
                <a:gd name="connsiteY14" fmla="*/ 81174 h 266900"/>
                <a:gd name="connsiteX15" fmla="*/ 68268 w 529998"/>
                <a:gd name="connsiteY15" fmla="*/ 5860 h 266900"/>
                <a:gd name="connsiteX16" fmla="*/ 0 w 529998"/>
                <a:gd name="connsiteY16" fmla="*/ 5860 h 266900"/>
                <a:gd name="connsiteX17" fmla="*/ 0 w 529998"/>
                <a:gd name="connsiteY17" fmla="*/ 266901 h 266900"/>
                <a:gd name="connsiteX18" fmla="*/ 68268 w 529998"/>
                <a:gd name="connsiteY18" fmla="*/ 266901 h 266900"/>
                <a:gd name="connsiteX19" fmla="*/ 68268 w 529998"/>
                <a:gd name="connsiteY19" fmla="*/ 112035 h 266900"/>
                <a:gd name="connsiteX20" fmla="*/ 80363 w 529998"/>
                <a:gd name="connsiteY20" fmla="*/ 92271 h 266900"/>
                <a:gd name="connsiteX21" fmla="*/ 116087 w 529998"/>
                <a:gd name="connsiteY21" fmla="*/ 65712 h 266900"/>
                <a:gd name="connsiteX22" fmla="*/ 165465 w 529998"/>
                <a:gd name="connsiteY22" fmla="*/ 55176 h 266900"/>
                <a:gd name="connsiteX23" fmla="*/ 217711 w 529998"/>
                <a:gd name="connsiteY23" fmla="*/ 70700 h 266900"/>
                <a:gd name="connsiteX24" fmla="*/ 233733 w 529998"/>
                <a:gd name="connsiteY24" fmla="*/ 119267 h 266900"/>
                <a:gd name="connsiteX25" fmla="*/ 233733 w 529998"/>
                <a:gd name="connsiteY25" fmla="*/ 266901 h 266900"/>
                <a:gd name="connsiteX26" fmla="*/ 302002 w 529998"/>
                <a:gd name="connsiteY26" fmla="*/ 266901 h 266900"/>
                <a:gd name="connsiteX27" fmla="*/ 302002 w 529998"/>
                <a:gd name="connsiteY27" fmla="*/ 107234 h 266900"/>
                <a:gd name="connsiteX28" fmla="*/ 301752 w 529998"/>
                <a:gd name="connsiteY28" fmla="*/ 100314 h 266900"/>
                <a:gd name="connsiteX29" fmla="*/ 307800 w 529998"/>
                <a:gd name="connsiteY29" fmla="*/ 92271 h 266900"/>
                <a:gd name="connsiteX30" fmla="*/ 343523 w 529998"/>
                <a:gd name="connsiteY30" fmla="*/ 65712 h 266900"/>
                <a:gd name="connsiteX31" fmla="*/ 392901 w 529998"/>
                <a:gd name="connsiteY31" fmla="*/ 55176 h 266900"/>
                <a:gd name="connsiteX32" fmla="*/ 445458 w 529998"/>
                <a:gd name="connsiteY32" fmla="*/ 70700 h 266900"/>
                <a:gd name="connsiteX33" fmla="*/ 461731 w 529998"/>
                <a:gd name="connsiteY33" fmla="*/ 119267 h 266900"/>
                <a:gd name="connsiteX34" fmla="*/ 461731 w 529998"/>
                <a:gd name="connsiteY34" fmla="*/ 266901 h 266900"/>
                <a:gd name="connsiteX35" fmla="*/ 529999 w 529998"/>
                <a:gd name="connsiteY35" fmla="*/ 266901 h 266900"/>
                <a:gd name="connsiteX36" fmla="*/ 529999 w 529998"/>
                <a:gd name="connsiteY36" fmla="*/ 107234 h 266900"/>
                <a:gd name="connsiteX37" fmla="*/ 521333 w 529998"/>
                <a:gd name="connsiteY37" fmla="*/ 59166 h 266900"/>
                <a:gd name="connsiteX38" fmla="*/ 497330 w 529998"/>
                <a:gd name="connsiteY38" fmla="*/ 25749 h 2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9998" h="266900">
                  <a:moveTo>
                    <a:pt x="497330" y="25749"/>
                  </a:moveTo>
                  <a:cubicBezTo>
                    <a:pt x="487168" y="17020"/>
                    <a:pt x="475259" y="10536"/>
                    <a:pt x="461606" y="6297"/>
                  </a:cubicBezTo>
                  <a:cubicBezTo>
                    <a:pt x="447952" y="2058"/>
                    <a:pt x="433051" y="0"/>
                    <a:pt x="416966" y="0"/>
                  </a:cubicBezTo>
                  <a:cubicBezTo>
                    <a:pt x="399136" y="0"/>
                    <a:pt x="382926" y="2806"/>
                    <a:pt x="368399" y="8416"/>
                  </a:cubicBezTo>
                  <a:cubicBezTo>
                    <a:pt x="353873" y="14028"/>
                    <a:pt x="341154" y="21572"/>
                    <a:pt x="330306" y="30986"/>
                  </a:cubicBezTo>
                  <a:cubicBezTo>
                    <a:pt x="319458" y="40462"/>
                    <a:pt x="310667" y="50936"/>
                    <a:pt x="304059" y="62533"/>
                  </a:cubicBezTo>
                  <a:cubicBezTo>
                    <a:pt x="301815" y="66460"/>
                    <a:pt x="299944" y="70326"/>
                    <a:pt x="298260" y="74253"/>
                  </a:cubicBezTo>
                  <a:cubicBezTo>
                    <a:pt x="297014" y="68954"/>
                    <a:pt x="295518" y="63842"/>
                    <a:pt x="293585" y="59103"/>
                  </a:cubicBezTo>
                  <a:cubicBezTo>
                    <a:pt x="287974" y="45637"/>
                    <a:pt x="280118" y="34477"/>
                    <a:pt x="269956" y="25749"/>
                  </a:cubicBezTo>
                  <a:cubicBezTo>
                    <a:pt x="259794" y="17020"/>
                    <a:pt x="247886" y="10536"/>
                    <a:pt x="234232" y="6297"/>
                  </a:cubicBezTo>
                  <a:cubicBezTo>
                    <a:pt x="220578" y="2058"/>
                    <a:pt x="205678" y="0"/>
                    <a:pt x="189593" y="0"/>
                  </a:cubicBezTo>
                  <a:cubicBezTo>
                    <a:pt x="171014" y="0"/>
                    <a:pt x="154367" y="2806"/>
                    <a:pt x="139716" y="8416"/>
                  </a:cubicBezTo>
                  <a:cubicBezTo>
                    <a:pt x="125003" y="14028"/>
                    <a:pt x="112284" y="21634"/>
                    <a:pt x="101623" y="31298"/>
                  </a:cubicBezTo>
                  <a:cubicBezTo>
                    <a:pt x="90962" y="40961"/>
                    <a:pt x="82421" y="51497"/>
                    <a:pt x="76124" y="63094"/>
                  </a:cubicBezTo>
                  <a:cubicBezTo>
                    <a:pt x="72882" y="69016"/>
                    <a:pt x="70263" y="75064"/>
                    <a:pt x="68268" y="81174"/>
                  </a:cubicBezTo>
                  <a:lnTo>
                    <a:pt x="68268" y="5860"/>
                  </a:lnTo>
                  <a:lnTo>
                    <a:pt x="0" y="5860"/>
                  </a:lnTo>
                  <a:lnTo>
                    <a:pt x="0" y="266901"/>
                  </a:lnTo>
                  <a:lnTo>
                    <a:pt x="68268" y="266901"/>
                  </a:lnTo>
                  <a:lnTo>
                    <a:pt x="68268" y="112035"/>
                  </a:lnTo>
                  <a:cubicBezTo>
                    <a:pt x="70949" y="105302"/>
                    <a:pt x="74877" y="98693"/>
                    <a:pt x="80363" y="92271"/>
                  </a:cubicBezTo>
                  <a:cubicBezTo>
                    <a:pt x="89466" y="81610"/>
                    <a:pt x="101374" y="72757"/>
                    <a:pt x="116087" y="65712"/>
                  </a:cubicBezTo>
                  <a:cubicBezTo>
                    <a:pt x="130801" y="58729"/>
                    <a:pt x="147260" y="55176"/>
                    <a:pt x="165465" y="55176"/>
                  </a:cubicBezTo>
                  <a:cubicBezTo>
                    <a:pt x="189655" y="55176"/>
                    <a:pt x="207049" y="60350"/>
                    <a:pt x="217711" y="70700"/>
                  </a:cubicBezTo>
                  <a:cubicBezTo>
                    <a:pt x="228371" y="81049"/>
                    <a:pt x="233733" y="97259"/>
                    <a:pt x="233733" y="119267"/>
                  </a:cubicBezTo>
                  <a:lnTo>
                    <a:pt x="233733" y="266901"/>
                  </a:lnTo>
                  <a:lnTo>
                    <a:pt x="302002" y="266901"/>
                  </a:lnTo>
                  <a:lnTo>
                    <a:pt x="302002" y="107234"/>
                  </a:lnTo>
                  <a:cubicBezTo>
                    <a:pt x="302002" y="104865"/>
                    <a:pt x="301815" y="102621"/>
                    <a:pt x="301752" y="100314"/>
                  </a:cubicBezTo>
                  <a:cubicBezTo>
                    <a:pt x="303498" y="97633"/>
                    <a:pt x="305555" y="94890"/>
                    <a:pt x="307800" y="92271"/>
                  </a:cubicBezTo>
                  <a:cubicBezTo>
                    <a:pt x="316902" y="81610"/>
                    <a:pt x="328810" y="72757"/>
                    <a:pt x="343523" y="65712"/>
                  </a:cubicBezTo>
                  <a:cubicBezTo>
                    <a:pt x="358237" y="58729"/>
                    <a:pt x="374696" y="55176"/>
                    <a:pt x="392901" y="55176"/>
                  </a:cubicBezTo>
                  <a:cubicBezTo>
                    <a:pt x="417091" y="55176"/>
                    <a:pt x="434548" y="60350"/>
                    <a:pt x="445458" y="70700"/>
                  </a:cubicBezTo>
                  <a:cubicBezTo>
                    <a:pt x="456307" y="81049"/>
                    <a:pt x="461731" y="97259"/>
                    <a:pt x="461731" y="119267"/>
                  </a:cubicBezTo>
                  <a:lnTo>
                    <a:pt x="461731" y="266901"/>
                  </a:lnTo>
                  <a:lnTo>
                    <a:pt x="529999" y="266901"/>
                  </a:lnTo>
                  <a:lnTo>
                    <a:pt x="529999" y="107234"/>
                  </a:lnTo>
                  <a:cubicBezTo>
                    <a:pt x="529999" y="88655"/>
                    <a:pt x="527131" y="72633"/>
                    <a:pt x="521333" y="59166"/>
                  </a:cubicBezTo>
                  <a:cubicBezTo>
                    <a:pt x="515535" y="45699"/>
                    <a:pt x="507492" y="34477"/>
                    <a:pt x="497330" y="2574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1" name="Forma Livre: Forma 39">
              <a:extLst>
                <a:ext uri="{FF2B5EF4-FFF2-40B4-BE49-F238E27FC236}">
                  <a16:creationId xmlns:a16="http://schemas.microsoft.com/office/drawing/2014/main" id="{9819ADDE-09C8-49D6-8468-1A4092752D46}"/>
                </a:ext>
              </a:extLst>
            </p:cNvPr>
            <p:cNvSpPr/>
            <p:nvPr/>
          </p:nvSpPr>
          <p:spPr>
            <a:xfrm>
              <a:off x="-6599530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7 w 330368"/>
                <a:gd name="connsiteY13" fmla="*/ 181675 h 272636"/>
                <a:gd name="connsiteX14" fmla="*/ 262037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8 w 330368"/>
                <a:gd name="connsiteY17" fmla="*/ 266838 h 272636"/>
                <a:gd name="connsiteX18" fmla="*/ 330368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3 w 330368"/>
                <a:gd name="connsiteY29" fmla="*/ 62782 h 272636"/>
                <a:gd name="connsiteX30" fmla="*/ 249818 w 330368"/>
                <a:gd name="connsiteY30" fmla="*/ 91149 h 272636"/>
                <a:gd name="connsiteX31" fmla="*/ 262162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5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6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09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7" y="181675"/>
                  </a:cubicBezTo>
                  <a:lnTo>
                    <a:pt x="262037" y="199630"/>
                  </a:lnTo>
                  <a:cubicBezTo>
                    <a:pt x="262037" y="209793"/>
                    <a:pt x="262412" y="220142"/>
                    <a:pt x="263098" y="230616"/>
                  </a:cubicBezTo>
                  <a:cubicBezTo>
                    <a:pt x="263783" y="241152"/>
                    <a:pt x="265030" y="253185"/>
                    <a:pt x="266776" y="266838"/>
                  </a:cubicBezTo>
                  <a:lnTo>
                    <a:pt x="330368" y="266838"/>
                  </a:lnTo>
                  <a:lnTo>
                    <a:pt x="330368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2" y="192772"/>
                    <a:pt x="230366" y="202623"/>
                    <a:pt x="215341" y="209605"/>
                  </a:cubicBezTo>
                  <a:cubicBezTo>
                    <a:pt x="200254" y="216588"/>
                    <a:pt x="182422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1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5" y="53056"/>
                    <a:pt x="161849" y="53056"/>
                  </a:cubicBezTo>
                  <a:cubicBezTo>
                    <a:pt x="182485" y="53056"/>
                    <a:pt x="200254" y="56298"/>
                    <a:pt x="215153" y="62782"/>
                  </a:cubicBezTo>
                  <a:cubicBezTo>
                    <a:pt x="230054" y="69266"/>
                    <a:pt x="241589" y="78742"/>
                    <a:pt x="249818" y="91149"/>
                  </a:cubicBezTo>
                  <a:cubicBezTo>
                    <a:pt x="258047" y="103556"/>
                    <a:pt x="262162" y="118706"/>
                    <a:pt x="262162" y="136599"/>
                  </a:cubicBezTo>
                  <a:cubicBezTo>
                    <a:pt x="262100" y="153058"/>
                    <a:pt x="258047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2" name="Forma Livre: Forma 40">
              <a:extLst>
                <a:ext uri="{FF2B5EF4-FFF2-40B4-BE49-F238E27FC236}">
                  <a16:creationId xmlns:a16="http://schemas.microsoft.com/office/drawing/2014/main" id="{1C5DFDF4-26C9-4B24-8784-96CD459DAFD9}"/>
                </a:ext>
              </a:extLst>
            </p:cNvPr>
            <p:cNvSpPr/>
            <p:nvPr/>
          </p:nvSpPr>
          <p:spPr>
            <a:xfrm>
              <a:off x="-6474528" y="3808745"/>
              <a:ext cx="161786" cy="83044"/>
            </a:xfrm>
            <a:custGeom>
              <a:avLst/>
              <a:gdLst>
                <a:gd name="connsiteX0" fmla="*/ 161787 w 161786"/>
                <a:gd name="connsiteY0" fmla="*/ 0 h 83044"/>
                <a:gd name="connsiteX1" fmla="*/ 71386 w 161786"/>
                <a:gd name="connsiteY1" fmla="*/ 0 h 83044"/>
                <a:gd name="connsiteX2" fmla="*/ 0 w 161786"/>
                <a:gd name="connsiteY2" fmla="*/ 83044 h 83044"/>
                <a:gd name="connsiteX3" fmla="*/ 65089 w 161786"/>
                <a:gd name="connsiteY3" fmla="*/ 83044 h 8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86" h="83044">
                  <a:moveTo>
                    <a:pt x="161787" y="0"/>
                  </a:moveTo>
                  <a:lnTo>
                    <a:pt x="71386" y="0"/>
                  </a:lnTo>
                  <a:lnTo>
                    <a:pt x="0" y="83044"/>
                  </a:lnTo>
                  <a:lnTo>
                    <a:pt x="65089" y="8304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3" name="Forma Livre: Forma 41">
              <a:extLst>
                <a:ext uri="{FF2B5EF4-FFF2-40B4-BE49-F238E27FC236}">
                  <a16:creationId xmlns:a16="http://schemas.microsoft.com/office/drawing/2014/main" id="{72CA5D95-F239-40BC-BDE2-D4B304084873}"/>
                </a:ext>
              </a:extLst>
            </p:cNvPr>
            <p:cNvSpPr/>
            <p:nvPr/>
          </p:nvSpPr>
          <p:spPr>
            <a:xfrm>
              <a:off x="-6204571" y="3874957"/>
              <a:ext cx="202747" cy="332488"/>
            </a:xfrm>
            <a:custGeom>
              <a:avLst/>
              <a:gdLst>
                <a:gd name="connsiteX0" fmla="*/ 135539 w 202747"/>
                <a:gd name="connsiteY0" fmla="*/ 0 h 332488"/>
                <a:gd name="connsiteX1" fmla="*/ 67271 w 202747"/>
                <a:gd name="connsiteY1" fmla="*/ 0 h 332488"/>
                <a:gd name="connsiteX2" fmla="*/ 67271 w 202747"/>
                <a:gd name="connsiteY2" fmla="*/ 71448 h 332488"/>
                <a:gd name="connsiteX3" fmla="*/ 0 w 202747"/>
                <a:gd name="connsiteY3" fmla="*/ 71448 h 332488"/>
                <a:gd name="connsiteX4" fmla="*/ 0 w 202747"/>
                <a:gd name="connsiteY4" fmla="*/ 124504 h 332488"/>
                <a:gd name="connsiteX5" fmla="*/ 67271 w 202747"/>
                <a:gd name="connsiteY5" fmla="*/ 124504 h 332488"/>
                <a:gd name="connsiteX6" fmla="*/ 67271 w 202747"/>
                <a:gd name="connsiteY6" fmla="*/ 332488 h 332488"/>
                <a:gd name="connsiteX7" fmla="*/ 135539 w 202747"/>
                <a:gd name="connsiteY7" fmla="*/ 332488 h 332488"/>
                <a:gd name="connsiteX8" fmla="*/ 135539 w 202747"/>
                <a:gd name="connsiteY8" fmla="*/ 124504 h 332488"/>
                <a:gd name="connsiteX9" fmla="*/ 202747 w 202747"/>
                <a:gd name="connsiteY9" fmla="*/ 124504 h 332488"/>
                <a:gd name="connsiteX10" fmla="*/ 202747 w 202747"/>
                <a:gd name="connsiteY10" fmla="*/ 71448 h 332488"/>
                <a:gd name="connsiteX11" fmla="*/ 135539 w 202747"/>
                <a:gd name="connsiteY11" fmla="*/ 71448 h 33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747" h="332488">
                  <a:moveTo>
                    <a:pt x="135539" y="0"/>
                  </a:moveTo>
                  <a:lnTo>
                    <a:pt x="67271" y="0"/>
                  </a:lnTo>
                  <a:lnTo>
                    <a:pt x="67271" y="71448"/>
                  </a:lnTo>
                  <a:lnTo>
                    <a:pt x="0" y="71448"/>
                  </a:lnTo>
                  <a:lnTo>
                    <a:pt x="0" y="124504"/>
                  </a:lnTo>
                  <a:lnTo>
                    <a:pt x="67271" y="124504"/>
                  </a:lnTo>
                  <a:lnTo>
                    <a:pt x="67271" y="332488"/>
                  </a:lnTo>
                  <a:lnTo>
                    <a:pt x="135539" y="332488"/>
                  </a:lnTo>
                  <a:lnTo>
                    <a:pt x="135539" y="124504"/>
                  </a:lnTo>
                  <a:lnTo>
                    <a:pt x="202747" y="124504"/>
                  </a:lnTo>
                  <a:lnTo>
                    <a:pt x="202747" y="71448"/>
                  </a:lnTo>
                  <a:lnTo>
                    <a:pt x="135539" y="71448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4" name="Forma Livre: Forma 42">
              <a:extLst>
                <a:ext uri="{FF2B5EF4-FFF2-40B4-BE49-F238E27FC236}">
                  <a16:creationId xmlns:a16="http://schemas.microsoft.com/office/drawing/2014/main" id="{EDA23F81-2C64-4FAD-8C17-E45D6CFDBC67}"/>
                </a:ext>
              </a:extLst>
            </p:cNvPr>
            <p:cNvSpPr/>
            <p:nvPr/>
          </p:nvSpPr>
          <p:spPr>
            <a:xfrm>
              <a:off x="-5932995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9 w 68268"/>
                <a:gd name="connsiteY1" fmla="*/ 0 h 261040"/>
                <a:gd name="connsiteX2" fmla="*/ 68269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9" y="0"/>
                  </a:lnTo>
                  <a:lnTo>
                    <a:pt x="68269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5" name="Forma Livre: Forma 43">
              <a:extLst>
                <a:ext uri="{FF2B5EF4-FFF2-40B4-BE49-F238E27FC236}">
                  <a16:creationId xmlns:a16="http://schemas.microsoft.com/office/drawing/2014/main" id="{933CBE34-302C-4EB7-89CB-53926C0ADB59}"/>
                </a:ext>
              </a:extLst>
            </p:cNvPr>
            <p:cNvSpPr/>
            <p:nvPr/>
          </p:nvSpPr>
          <p:spPr>
            <a:xfrm>
              <a:off x="-5938232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6" name="Forma Livre: Forma 44">
              <a:extLst>
                <a:ext uri="{FF2B5EF4-FFF2-40B4-BE49-F238E27FC236}">
                  <a16:creationId xmlns:a16="http://schemas.microsoft.com/office/drawing/2014/main" id="{AC3770F1-C1AB-4C68-9F13-F16266A3D427}"/>
                </a:ext>
              </a:extLst>
            </p:cNvPr>
            <p:cNvSpPr/>
            <p:nvPr/>
          </p:nvSpPr>
          <p:spPr>
            <a:xfrm>
              <a:off x="-5788041" y="3940606"/>
              <a:ext cx="322637" cy="273197"/>
            </a:xfrm>
            <a:custGeom>
              <a:avLst/>
              <a:gdLst>
                <a:gd name="connsiteX0" fmla="*/ 228247 w 322637"/>
                <a:gd name="connsiteY0" fmla="*/ 205927 h 273197"/>
                <a:gd name="connsiteX1" fmla="*/ 168083 w 322637"/>
                <a:gd name="connsiteY1" fmla="*/ 220641 h 273197"/>
                <a:gd name="connsiteX2" fmla="*/ 118207 w 322637"/>
                <a:gd name="connsiteY2" fmla="*/ 211476 h 273197"/>
                <a:gd name="connsiteX3" fmla="*/ 82483 w 322637"/>
                <a:gd name="connsiteY3" fmla="*/ 183607 h 273197"/>
                <a:gd name="connsiteX4" fmla="*/ 69328 w 322637"/>
                <a:gd name="connsiteY4" fmla="*/ 137098 h 273197"/>
                <a:gd name="connsiteX5" fmla="*/ 82732 w 322637"/>
                <a:gd name="connsiteY5" fmla="*/ 90089 h 273197"/>
                <a:gd name="connsiteX6" fmla="*/ 118456 w 322637"/>
                <a:gd name="connsiteY6" fmla="*/ 61971 h 273197"/>
                <a:gd name="connsiteX7" fmla="*/ 168083 w 322637"/>
                <a:gd name="connsiteY7" fmla="*/ 52495 h 273197"/>
                <a:gd name="connsiteX8" fmla="*/ 226376 w 322637"/>
                <a:gd name="connsiteY8" fmla="*/ 67209 h 273197"/>
                <a:gd name="connsiteX9" fmla="*/ 259482 w 322637"/>
                <a:gd name="connsiteY9" fmla="*/ 108169 h 273197"/>
                <a:gd name="connsiteX10" fmla="*/ 322014 w 322637"/>
                <a:gd name="connsiteY10" fmla="*/ 108169 h 273197"/>
                <a:gd name="connsiteX11" fmla="*/ 299694 w 322637"/>
                <a:gd name="connsiteY11" fmla="*/ 49876 h 273197"/>
                <a:gd name="connsiteX12" fmla="*/ 247449 w 322637"/>
                <a:gd name="connsiteY12" fmla="*/ 12843 h 273197"/>
                <a:gd name="connsiteX13" fmla="*/ 168146 w 322637"/>
                <a:gd name="connsiteY13" fmla="*/ 0 h 273197"/>
                <a:gd name="connsiteX14" fmla="*/ 81735 w 322637"/>
                <a:gd name="connsiteY14" fmla="*/ 15774 h 273197"/>
                <a:gd name="connsiteX15" fmla="*/ 21821 w 322637"/>
                <a:gd name="connsiteY15" fmla="*/ 61971 h 273197"/>
                <a:gd name="connsiteX16" fmla="*/ 0 w 322637"/>
                <a:gd name="connsiteY16" fmla="*/ 137098 h 273197"/>
                <a:gd name="connsiteX17" fmla="*/ 21821 w 322637"/>
                <a:gd name="connsiteY17" fmla="*/ 211975 h 273197"/>
                <a:gd name="connsiteX18" fmla="*/ 81735 w 322637"/>
                <a:gd name="connsiteY18" fmla="*/ 257674 h 273197"/>
                <a:gd name="connsiteX19" fmla="*/ 168146 w 322637"/>
                <a:gd name="connsiteY19" fmla="*/ 273198 h 273197"/>
                <a:gd name="connsiteX20" fmla="*/ 248010 w 322637"/>
                <a:gd name="connsiteY20" fmla="*/ 260355 h 273197"/>
                <a:gd name="connsiteX21" fmla="*/ 300817 w 322637"/>
                <a:gd name="connsiteY21" fmla="*/ 222823 h 273197"/>
                <a:gd name="connsiteX22" fmla="*/ 322638 w 322637"/>
                <a:gd name="connsiteY22" fmla="*/ 163968 h 273197"/>
                <a:gd name="connsiteX23" fmla="*/ 260105 w 322637"/>
                <a:gd name="connsiteY23" fmla="*/ 163968 h 273197"/>
                <a:gd name="connsiteX24" fmla="*/ 228247 w 322637"/>
                <a:gd name="connsiteY24" fmla="*/ 205927 h 27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637" h="273197">
                  <a:moveTo>
                    <a:pt x="228247" y="205927"/>
                  </a:moveTo>
                  <a:cubicBezTo>
                    <a:pt x="212660" y="215715"/>
                    <a:pt x="192585" y="220641"/>
                    <a:pt x="168083" y="220641"/>
                  </a:cubicBezTo>
                  <a:cubicBezTo>
                    <a:pt x="149878" y="220641"/>
                    <a:pt x="133232" y="217586"/>
                    <a:pt x="118207" y="211476"/>
                  </a:cubicBezTo>
                  <a:cubicBezTo>
                    <a:pt x="103119" y="205366"/>
                    <a:pt x="91211" y="196077"/>
                    <a:pt x="82483" y="183607"/>
                  </a:cubicBezTo>
                  <a:cubicBezTo>
                    <a:pt x="73754" y="171201"/>
                    <a:pt x="69328" y="155677"/>
                    <a:pt x="69328" y="137098"/>
                  </a:cubicBezTo>
                  <a:cubicBezTo>
                    <a:pt x="69328" y="118207"/>
                    <a:pt x="73817" y="102496"/>
                    <a:pt x="82732" y="90089"/>
                  </a:cubicBezTo>
                  <a:cubicBezTo>
                    <a:pt x="91648" y="77683"/>
                    <a:pt x="103556" y="68268"/>
                    <a:pt x="118456" y="61971"/>
                  </a:cubicBezTo>
                  <a:cubicBezTo>
                    <a:pt x="133357" y="55674"/>
                    <a:pt x="149878" y="52495"/>
                    <a:pt x="168083" y="52495"/>
                  </a:cubicBezTo>
                  <a:cubicBezTo>
                    <a:pt x="190839" y="52495"/>
                    <a:pt x="210291" y="57420"/>
                    <a:pt x="226376" y="67209"/>
                  </a:cubicBezTo>
                  <a:cubicBezTo>
                    <a:pt x="242461" y="76996"/>
                    <a:pt x="253496" y="90650"/>
                    <a:pt x="259482" y="108169"/>
                  </a:cubicBezTo>
                  <a:lnTo>
                    <a:pt x="322014" y="108169"/>
                  </a:lnTo>
                  <a:cubicBezTo>
                    <a:pt x="319895" y="85413"/>
                    <a:pt x="312475" y="65962"/>
                    <a:pt x="299694" y="49876"/>
                  </a:cubicBezTo>
                  <a:cubicBezTo>
                    <a:pt x="286914" y="33791"/>
                    <a:pt x="269519" y="21447"/>
                    <a:pt x="247449" y="12843"/>
                  </a:cubicBezTo>
                  <a:cubicBezTo>
                    <a:pt x="225379" y="4239"/>
                    <a:pt x="198944" y="0"/>
                    <a:pt x="168146" y="0"/>
                  </a:cubicBezTo>
                  <a:cubicBezTo>
                    <a:pt x="135913" y="0"/>
                    <a:pt x="107109" y="5237"/>
                    <a:pt x="81735" y="15774"/>
                  </a:cubicBezTo>
                  <a:cubicBezTo>
                    <a:pt x="56360" y="26310"/>
                    <a:pt x="36410" y="41709"/>
                    <a:pt x="21821" y="61971"/>
                  </a:cubicBezTo>
                  <a:cubicBezTo>
                    <a:pt x="7294" y="82296"/>
                    <a:pt x="0" y="107297"/>
                    <a:pt x="0" y="137098"/>
                  </a:cubicBezTo>
                  <a:cubicBezTo>
                    <a:pt x="0" y="166899"/>
                    <a:pt x="7232" y="191837"/>
                    <a:pt x="21821" y="211975"/>
                  </a:cubicBezTo>
                  <a:cubicBezTo>
                    <a:pt x="36347" y="232112"/>
                    <a:pt x="56298" y="247324"/>
                    <a:pt x="81735" y="257674"/>
                  </a:cubicBezTo>
                  <a:cubicBezTo>
                    <a:pt x="107109" y="268023"/>
                    <a:pt x="135913" y="273198"/>
                    <a:pt x="168146" y="273198"/>
                  </a:cubicBezTo>
                  <a:cubicBezTo>
                    <a:pt x="198944" y="273198"/>
                    <a:pt x="225566" y="268896"/>
                    <a:pt x="248010" y="260355"/>
                  </a:cubicBezTo>
                  <a:cubicBezTo>
                    <a:pt x="270392" y="251751"/>
                    <a:pt x="288036" y="239282"/>
                    <a:pt x="300817" y="222823"/>
                  </a:cubicBezTo>
                  <a:cubicBezTo>
                    <a:pt x="313598" y="206363"/>
                    <a:pt x="320829" y="186787"/>
                    <a:pt x="322638" y="163968"/>
                  </a:cubicBezTo>
                  <a:lnTo>
                    <a:pt x="260105" y="163968"/>
                  </a:lnTo>
                  <a:cubicBezTo>
                    <a:pt x="254432" y="182111"/>
                    <a:pt x="243833" y="196139"/>
                    <a:pt x="228247" y="20592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7" name="Forma Livre: Forma 45">
              <a:extLst>
                <a:ext uri="{FF2B5EF4-FFF2-40B4-BE49-F238E27FC236}">
                  <a16:creationId xmlns:a16="http://schemas.microsoft.com/office/drawing/2014/main" id="{C1FF7A54-E89E-49CF-A916-5E7E2FE58705}"/>
                </a:ext>
              </a:extLst>
            </p:cNvPr>
            <p:cNvSpPr/>
            <p:nvPr/>
          </p:nvSpPr>
          <p:spPr>
            <a:xfrm>
              <a:off x="-5406612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8 w 330368"/>
                <a:gd name="connsiteY13" fmla="*/ 181675 h 272636"/>
                <a:gd name="connsiteX14" fmla="*/ 262038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9 w 330368"/>
                <a:gd name="connsiteY17" fmla="*/ 266838 h 272636"/>
                <a:gd name="connsiteX18" fmla="*/ 330369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4 w 330368"/>
                <a:gd name="connsiteY29" fmla="*/ 62782 h 272636"/>
                <a:gd name="connsiteX30" fmla="*/ 249818 w 330368"/>
                <a:gd name="connsiteY30" fmla="*/ 91149 h 272636"/>
                <a:gd name="connsiteX31" fmla="*/ 262163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6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7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10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8" y="181675"/>
                  </a:cubicBezTo>
                  <a:lnTo>
                    <a:pt x="262038" y="199630"/>
                  </a:lnTo>
                  <a:cubicBezTo>
                    <a:pt x="262038" y="209793"/>
                    <a:pt x="262412" y="220142"/>
                    <a:pt x="263098" y="230616"/>
                  </a:cubicBezTo>
                  <a:cubicBezTo>
                    <a:pt x="263784" y="241152"/>
                    <a:pt x="265031" y="253185"/>
                    <a:pt x="266776" y="266838"/>
                  </a:cubicBezTo>
                  <a:lnTo>
                    <a:pt x="330369" y="266838"/>
                  </a:lnTo>
                  <a:lnTo>
                    <a:pt x="330369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3" y="192772"/>
                    <a:pt x="230366" y="202623"/>
                    <a:pt x="215341" y="209605"/>
                  </a:cubicBezTo>
                  <a:cubicBezTo>
                    <a:pt x="200254" y="216588"/>
                    <a:pt x="182423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2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6" y="53056"/>
                    <a:pt x="161849" y="53056"/>
                  </a:cubicBezTo>
                  <a:cubicBezTo>
                    <a:pt x="182485" y="53056"/>
                    <a:pt x="200254" y="56298"/>
                    <a:pt x="215154" y="62782"/>
                  </a:cubicBezTo>
                  <a:cubicBezTo>
                    <a:pt x="230055" y="69266"/>
                    <a:pt x="241589" y="78742"/>
                    <a:pt x="249818" y="91149"/>
                  </a:cubicBezTo>
                  <a:cubicBezTo>
                    <a:pt x="258048" y="103556"/>
                    <a:pt x="262163" y="118706"/>
                    <a:pt x="262163" y="136599"/>
                  </a:cubicBezTo>
                  <a:cubicBezTo>
                    <a:pt x="262100" y="153058"/>
                    <a:pt x="258048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8" name="Forma Livre: Forma 46">
              <a:extLst>
                <a:ext uri="{FF2B5EF4-FFF2-40B4-BE49-F238E27FC236}">
                  <a16:creationId xmlns:a16="http://schemas.microsoft.com/office/drawing/2014/main" id="{1EAD7504-1C8C-4043-8455-BF0059323B45}"/>
                </a:ext>
              </a:extLst>
            </p:cNvPr>
            <p:cNvSpPr/>
            <p:nvPr/>
          </p:nvSpPr>
          <p:spPr>
            <a:xfrm>
              <a:off x="-8280800" y="2390948"/>
              <a:ext cx="71634" cy="1870363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9" name="Forma Livre: Forma 47">
              <a:extLst>
                <a:ext uri="{FF2B5EF4-FFF2-40B4-BE49-F238E27FC236}">
                  <a16:creationId xmlns:a16="http://schemas.microsoft.com/office/drawing/2014/main" id="{AE2094CB-0D9D-409A-9DBE-E6E0D8FA338A}"/>
                </a:ext>
              </a:extLst>
            </p:cNvPr>
            <p:cNvSpPr/>
            <p:nvPr/>
          </p:nvSpPr>
          <p:spPr>
            <a:xfrm>
              <a:off x="-8503685" y="2390948"/>
              <a:ext cx="139903" cy="1870363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70" name="Forma Livre: Forma 48">
              <a:extLst>
                <a:ext uri="{FF2B5EF4-FFF2-40B4-BE49-F238E27FC236}">
                  <a16:creationId xmlns:a16="http://schemas.microsoft.com/office/drawing/2014/main" id="{869F2BDF-A278-4E19-BB57-9D9E3012D8B6}"/>
                </a:ext>
              </a:extLst>
            </p:cNvPr>
            <p:cNvSpPr/>
            <p:nvPr/>
          </p:nvSpPr>
          <p:spPr>
            <a:xfrm>
              <a:off x="-8726508" y="2390948"/>
              <a:ext cx="236741" cy="1870363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415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FB810-CC99-5DCE-95BE-D274299FA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3B9DFF2-5545-A91E-E07B-7BA00016E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</a:t>
            </a:r>
            <a:r>
              <a:rPr lang="pt-BR" sz="3500" b="1" dirty="0">
                <a:solidFill>
                  <a:srgbClr val="072F27"/>
                </a:solidFill>
                <a:latin typeface="Montserrat" pitchFamily="2" charset="0"/>
                <a:ea typeface="+mn-ea"/>
                <a:cs typeface="+mn-cs"/>
              </a:rPr>
              <a:t>ÕE</a:t>
            </a:r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S GERAIS</a:t>
            </a:r>
          </a:p>
        </p:txBody>
      </p:sp>
      <p:graphicFrame>
        <p:nvGraphicFramePr>
          <p:cNvPr id="66" name="Tabela 65">
            <a:extLst>
              <a:ext uri="{FF2B5EF4-FFF2-40B4-BE49-F238E27FC236}">
                <a16:creationId xmlns:a16="http://schemas.microsoft.com/office/drawing/2014/main" id="{947AB394-CE60-71C9-0B07-835452E589CD}"/>
              </a:ext>
            </a:extLst>
          </p:cNvPr>
          <p:cNvGraphicFramePr>
            <a:graphicFrameLocks noGrp="1"/>
          </p:cNvGraphicFramePr>
          <p:nvPr/>
        </p:nvGraphicFramePr>
        <p:xfrm>
          <a:off x="272219" y="1155701"/>
          <a:ext cx="11001779" cy="539083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309810">
                  <a:extLst>
                    <a:ext uri="{9D8B030D-6E8A-4147-A177-3AD203B41FA5}">
                      <a16:colId xmlns:a16="http://schemas.microsoft.com/office/drawing/2014/main" val="3203809851"/>
                    </a:ext>
                  </a:extLst>
                </a:gridCol>
                <a:gridCol w="7691969">
                  <a:extLst>
                    <a:ext uri="{9D8B030D-6E8A-4147-A177-3AD203B41FA5}">
                      <a16:colId xmlns:a16="http://schemas.microsoft.com/office/drawing/2014/main" val="615293415"/>
                    </a:ext>
                  </a:extLst>
                </a:gridCol>
              </a:tblGrid>
              <a:tr h="830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3870411803"/>
                  </a:ext>
                </a:extLst>
              </a:tr>
              <a:tr h="714978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2. Fortalecer programas de educação, monitoramento e alerta precoce de eventos climáticos extremos, mapeamento de áreas críticas, planos de contingência e emergência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AG-2.6. Fortalecer o Programa Estadual de Prevenção de Desastres Naturais e de Redução de Riscos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6104355"/>
                  </a:ext>
                </a:extLst>
              </a:tr>
              <a:tr h="110690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AG-2.12. Elaborar mapeamentos sobre a situação dos Estabelecimentos Assistenciais de Saúde (EAS) e dos abrigos emergenciais em relação aos territórios mais vulneráveis a desastres naturais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5499849"/>
                  </a:ext>
                </a:extLst>
              </a:tr>
              <a:tr h="89927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AG-2.13. Apoiar a incorporação do mapeamento de áreas de risco nos planos diretores municipais, na perspectiva de desenvolvimento de cidades mais resilientes e considerando premissas do Estatuto da Cidade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6917781"/>
                  </a:ext>
                </a:extLst>
              </a:tr>
              <a:tr h="70294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AG-2.15. Apoiar o desenvolvimento de redes de monitoramento climático comunitário, articulado à Defesa Civil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2294454"/>
                  </a:ext>
                </a:extLst>
              </a:tr>
              <a:tr h="113657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AG-2.16. Fomentar a formação e capacitação de agentes comunitários ambientais de Defesa Civil e propor meios para sua remuneração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3687916"/>
                  </a:ext>
                </a:extLst>
              </a:tr>
            </a:tbl>
          </a:graphicData>
        </a:graphic>
      </p:graphicFrame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38434956-9282-C1BC-240E-5A1982BA4852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2AD8BB2C-E132-7338-ADB1-CFABCF4387D7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3C13A37C-FB40-7C6E-FD1D-706EF3FAF13E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0AADEC93-2B01-B33D-8706-53058F1FAC99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116DD06C-B080-28C7-52A0-A9AB986CC06B}"/>
              </a:ext>
            </a:extLst>
          </p:cNvPr>
          <p:cNvGrpSpPr/>
          <p:nvPr/>
        </p:nvGrpSpPr>
        <p:grpSpPr>
          <a:xfrm>
            <a:off x="4149314" y="298635"/>
            <a:ext cx="1123846" cy="575462"/>
            <a:chOff x="-8726508" y="2390948"/>
            <a:chExt cx="3652719" cy="1870363"/>
          </a:xfrm>
        </p:grpSpPr>
        <p:grpSp>
          <p:nvGrpSpPr>
            <p:cNvPr id="129" name="Gráfico 2">
              <a:extLst>
                <a:ext uri="{FF2B5EF4-FFF2-40B4-BE49-F238E27FC236}">
                  <a16:creationId xmlns:a16="http://schemas.microsoft.com/office/drawing/2014/main" id="{8133A674-E6FC-177C-BFE5-885E6F1C3094}"/>
                </a:ext>
              </a:extLst>
            </p:cNvPr>
            <p:cNvGrpSpPr/>
            <p:nvPr/>
          </p:nvGrpSpPr>
          <p:grpSpPr>
            <a:xfrm>
              <a:off x="-8000245" y="2431348"/>
              <a:ext cx="2535901" cy="169579"/>
              <a:chOff x="-8000245" y="2431348"/>
              <a:chExt cx="2535901" cy="169579"/>
            </a:xfrm>
            <a:solidFill>
              <a:srgbClr val="083028"/>
            </a:solidFill>
          </p:grpSpPr>
          <p:sp>
            <p:nvSpPr>
              <p:cNvPr id="171" name="Forma Livre: Forma 49">
                <a:extLst>
                  <a:ext uri="{FF2B5EF4-FFF2-40B4-BE49-F238E27FC236}">
                    <a16:creationId xmlns:a16="http://schemas.microsoft.com/office/drawing/2014/main" id="{82F862A3-FE67-367A-4B4B-5993BECAC187}"/>
                  </a:ext>
                </a:extLst>
              </p:cNvPr>
              <p:cNvSpPr/>
              <p:nvPr/>
            </p:nvSpPr>
            <p:spPr>
              <a:xfrm>
                <a:off x="-8000245" y="2432657"/>
                <a:ext cx="127184" cy="167148"/>
              </a:xfrm>
              <a:custGeom>
                <a:avLst/>
                <a:gdLst>
                  <a:gd name="connsiteX0" fmla="*/ 12157 w 127184"/>
                  <a:gd name="connsiteY0" fmla="*/ 112409 h 167148"/>
                  <a:gd name="connsiteX1" fmla="*/ 59914 w 127184"/>
                  <a:gd name="connsiteY1" fmla="*/ 112409 h 167148"/>
                  <a:gd name="connsiteX2" fmla="*/ 95950 w 127184"/>
                  <a:gd name="connsiteY2" fmla="*/ 105738 h 167148"/>
                  <a:gd name="connsiteX3" fmla="*/ 119080 w 127184"/>
                  <a:gd name="connsiteY3" fmla="*/ 86411 h 167148"/>
                  <a:gd name="connsiteX4" fmla="*/ 127185 w 127184"/>
                  <a:gd name="connsiteY4" fmla="*/ 56298 h 167148"/>
                  <a:gd name="connsiteX5" fmla="*/ 119080 w 127184"/>
                  <a:gd name="connsiteY5" fmla="*/ 25873 h 167148"/>
                  <a:gd name="connsiteX6" fmla="*/ 95950 w 127184"/>
                  <a:gd name="connsiteY6" fmla="*/ 6671 h 167148"/>
                  <a:gd name="connsiteX7" fmla="*/ 59914 w 127184"/>
                  <a:gd name="connsiteY7" fmla="*/ 0 h 167148"/>
                  <a:gd name="connsiteX8" fmla="*/ 0 w 127184"/>
                  <a:gd name="connsiteY8" fmla="*/ 0 h 167148"/>
                  <a:gd name="connsiteX9" fmla="*/ 0 w 127184"/>
                  <a:gd name="connsiteY9" fmla="*/ 167148 h 167148"/>
                  <a:gd name="connsiteX10" fmla="*/ 12157 w 127184"/>
                  <a:gd name="connsiteY10" fmla="*/ 167148 h 167148"/>
                  <a:gd name="connsiteX11" fmla="*/ 12157 w 127184"/>
                  <a:gd name="connsiteY11" fmla="*/ 112409 h 167148"/>
                  <a:gd name="connsiteX12" fmla="*/ 100813 w 127184"/>
                  <a:gd name="connsiteY12" fmla="*/ 22756 h 167148"/>
                  <a:gd name="connsiteX13" fmla="*/ 114778 w 127184"/>
                  <a:gd name="connsiteY13" fmla="*/ 56298 h 167148"/>
                  <a:gd name="connsiteX14" fmla="*/ 100813 w 127184"/>
                  <a:gd name="connsiteY14" fmla="*/ 89590 h 167148"/>
                  <a:gd name="connsiteX15" fmla="*/ 59851 w 127184"/>
                  <a:gd name="connsiteY15" fmla="*/ 101436 h 167148"/>
                  <a:gd name="connsiteX16" fmla="*/ 12095 w 127184"/>
                  <a:gd name="connsiteY16" fmla="*/ 101436 h 167148"/>
                  <a:gd name="connsiteX17" fmla="*/ 12095 w 127184"/>
                  <a:gd name="connsiteY17" fmla="*/ 10910 h 167148"/>
                  <a:gd name="connsiteX18" fmla="*/ 59851 w 127184"/>
                  <a:gd name="connsiteY18" fmla="*/ 10910 h 167148"/>
                  <a:gd name="connsiteX19" fmla="*/ 100813 w 127184"/>
                  <a:gd name="connsiteY19" fmla="*/ 22756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184" h="167148">
                    <a:moveTo>
                      <a:pt x="12157" y="112409"/>
                    </a:moveTo>
                    <a:lnTo>
                      <a:pt x="59914" y="112409"/>
                    </a:lnTo>
                    <a:cubicBezTo>
                      <a:pt x="73942" y="112409"/>
                      <a:pt x="85912" y="110164"/>
                      <a:pt x="95950" y="105738"/>
                    </a:cubicBezTo>
                    <a:cubicBezTo>
                      <a:pt x="105987" y="101311"/>
                      <a:pt x="113718" y="94827"/>
                      <a:pt x="119080" y="86411"/>
                    </a:cubicBezTo>
                    <a:cubicBezTo>
                      <a:pt x="124504" y="77994"/>
                      <a:pt x="127185" y="67957"/>
                      <a:pt x="127185" y="56298"/>
                    </a:cubicBezTo>
                    <a:cubicBezTo>
                      <a:pt x="127185" y="44390"/>
                      <a:pt x="124504" y="34228"/>
                      <a:pt x="119080" y="25873"/>
                    </a:cubicBezTo>
                    <a:cubicBezTo>
                      <a:pt x="113656" y="17519"/>
                      <a:pt x="105925" y="11097"/>
                      <a:pt x="95950" y="6671"/>
                    </a:cubicBezTo>
                    <a:cubicBezTo>
                      <a:pt x="85912" y="2244"/>
                      <a:pt x="73879" y="0"/>
                      <a:pt x="59914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lnTo>
                      <a:pt x="12157" y="112409"/>
                    </a:lnTo>
                    <a:close/>
                    <a:moveTo>
                      <a:pt x="100813" y="22756"/>
                    </a:moveTo>
                    <a:cubicBezTo>
                      <a:pt x="110102" y="30612"/>
                      <a:pt x="114778" y="41834"/>
                      <a:pt x="114778" y="56298"/>
                    </a:cubicBezTo>
                    <a:cubicBezTo>
                      <a:pt x="114778" y="70637"/>
                      <a:pt x="110102" y="81735"/>
                      <a:pt x="100813" y="89590"/>
                    </a:cubicBezTo>
                    <a:cubicBezTo>
                      <a:pt x="91523" y="97446"/>
                      <a:pt x="77869" y="101436"/>
                      <a:pt x="59851" y="101436"/>
                    </a:cubicBezTo>
                    <a:lnTo>
                      <a:pt x="12095" y="101436"/>
                    </a:lnTo>
                    <a:lnTo>
                      <a:pt x="12095" y="10910"/>
                    </a:lnTo>
                    <a:lnTo>
                      <a:pt x="59851" y="10910"/>
                    </a:lnTo>
                    <a:cubicBezTo>
                      <a:pt x="77869" y="10910"/>
                      <a:pt x="91523" y="14900"/>
                      <a:pt x="100813" y="22756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2" name="Forma Livre: Forma 50">
                <a:extLst>
                  <a:ext uri="{FF2B5EF4-FFF2-40B4-BE49-F238E27FC236}">
                    <a16:creationId xmlns:a16="http://schemas.microsoft.com/office/drawing/2014/main" id="{9FEEA752-CDF7-7C9E-9761-F571A7C90381}"/>
                  </a:ext>
                </a:extLst>
              </p:cNvPr>
              <p:cNvSpPr/>
              <p:nvPr/>
            </p:nvSpPr>
            <p:spPr>
              <a:xfrm>
                <a:off x="-7839519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3" name="Forma Livre: Forma 51">
                <a:extLst>
                  <a:ext uri="{FF2B5EF4-FFF2-40B4-BE49-F238E27FC236}">
                    <a16:creationId xmlns:a16="http://schemas.microsoft.com/office/drawing/2014/main" id="{A5C04283-1B27-77C5-B91B-3C5D0F2829F3}"/>
                  </a:ext>
                </a:extLst>
              </p:cNvPr>
              <p:cNvSpPr/>
              <p:nvPr/>
            </p:nvSpPr>
            <p:spPr>
              <a:xfrm>
                <a:off x="-7717072" y="2432594"/>
                <a:ext cx="165901" cy="167148"/>
              </a:xfrm>
              <a:custGeom>
                <a:avLst/>
                <a:gdLst>
                  <a:gd name="connsiteX0" fmla="*/ 34414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4 w 165901"/>
                  <a:gd name="connsiteY8" fmla="*/ 120140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4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4" y="120140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4" name="Forma Livre: Forma 52">
                <a:extLst>
                  <a:ext uri="{FF2B5EF4-FFF2-40B4-BE49-F238E27FC236}">
                    <a16:creationId xmlns:a16="http://schemas.microsoft.com/office/drawing/2014/main" id="{CEF54596-A7B8-48AC-CAC0-FBC540DA6C99}"/>
                  </a:ext>
                </a:extLst>
              </p:cNvPr>
              <p:cNvSpPr/>
              <p:nvPr/>
            </p:nvSpPr>
            <p:spPr>
              <a:xfrm>
                <a:off x="-7525422" y="2432594"/>
                <a:ext cx="136099" cy="167148"/>
              </a:xfrm>
              <a:custGeom>
                <a:avLst/>
                <a:gdLst>
                  <a:gd name="connsiteX0" fmla="*/ 12157 w 136099"/>
                  <a:gd name="connsiteY0" fmla="*/ 22070 h 167148"/>
                  <a:gd name="connsiteX1" fmla="*/ 126062 w 136099"/>
                  <a:gd name="connsiteY1" fmla="*/ 167148 h 167148"/>
                  <a:gd name="connsiteX2" fmla="*/ 136100 w 136099"/>
                  <a:gd name="connsiteY2" fmla="*/ 167148 h 167148"/>
                  <a:gd name="connsiteX3" fmla="*/ 136100 w 136099"/>
                  <a:gd name="connsiteY3" fmla="*/ 0 h 167148"/>
                  <a:gd name="connsiteX4" fmla="*/ 123943 w 136099"/>
                  <a:gd name="connsiteY4" fmla="*/ 0 h 167148"/>
                  <a:gd name="connsiteX5" fmla="*/ 123943 w 136099"/>
                  <a:gd name="connsiteY5" fmla="*/ 145140 h 167148"/>
                  <a:gd name="connsiteX6" fmla="*/ 10286 w 136099"/>
                  <a:gd name="connsiteY6" fmla="*/ 0 h 167148"/>
                  <a:gd name="connsiteX7" fmla="*/ 0 w 136099"/>
                  <a:gd name="connsiteY7" fmla="*/ 0 h 167148"/>
                  <a:gd name="connsiteX8" fmla="*/ 0 w 136099"/>
                  <a:gd name="connsiteY8" fmla="*/ 167148 h 167148"/>
                  <a:gd name="connsiteX9" fmla="*/ 12157 w 136099"/>
                  <a:gd name="connsiteY9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99" h="167148">
                    <a:moveTo>
                      <a:pt x="12157" y="22070"/>
                    </a:moveTo>
                    <a:lnTo>
                      <a:pt x="126062" y="167148"/>
                    </a:lnTo>
                    <a:lnTo>
                      <a:pt x="136100" y="167148"/>
                    </a:lnTo>
                    <a:lnTo>
                      <a:pt x="136100" y="0"/>
                    </a:lnTo>
                    <a:lnTo>
                      <a:pt x="123943" y="0"/>
                    </a:lnTo>
                    <a:lnTo>
                      <a:pt x="123943" y="145140"/>
                    </a:lnTo>
                    <a:lnTo>
                      <a:pt x="10286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5" name="Forma Livre: Forma 53">
                <a:extLst>
                  <a:ext uri="{FF2B5EF4-FFF2-40B4-BE49-F238E27FC236}">
                    <a16:creationId xmlns:a16="http://schemas.microsoft.com/office/drawing/2014/main" id="{BB6EFCBE-C353-9F2F-52B5-14B83935F2DA}"/>
                  </a:ext>
                </a:extLst>
              </p:cNvPr>
              <p:cNvSpPr/>
              <p:nvPr/>
            </p:nvSpPr>
            <p:spPr>
              <a:xfrm>
                <a:off x="-7352351" y="2431472"/>
                <a:ext cx="173694" cy="169454"/>
              </a:xfrm>
              <a:custGeom>
                <a:avLst/>
                <a:gdLst>
                  <a:gd name="connsiteX0" fmla="*/ 24689 w 173694"/>
                  <a:gd name="connsiteY0" fmla="*/ 145265 h 169454"/>
                  <a:gd name="connsiteX1" fmla="*/ 52370 w 173694"/>
                  <a:gd name="connsiteY1" fmla="*/ 163158 h 169454"/>
                  <a:gd name="connsiteX2" fmla="*/ 86847 w 173694"/>
                  <a:gd name="connsiteY2" fmla="*/ 169455 h 169454"/>
                  <a:gd name="connsiteX3" fmla="*/ 121324 w 173694"/>
                  <a:gd name="connsiteY3" fmla="*/ 163158 h 169454"/>
                  <a:gd name="connsiteX4" fmla="*/ 148881 w 173694"/>
                  <a:gd name="connsiteY4" fmla="*/ 145390 h 169454"/>
                  <a:gd name="connsiteX5" fmla="*/ 167148 w 173694"/>
                  <a:gd name="connsiteY5" fmla="*/ 118519 h 169454"/>
                  <a:gd name="connsiteX6" fmla="*/ 173694 w 173694"/>
                  <a:gd name="connsiteY6" fmla="*/ 84727 h 169454"/>
                  <a:gd name="connsiteX7" fmla="*/ 167148 w 173694"/>
                  <a:gd name="connsiteY7" fmla="*/ 50936 h 169454"/>
                  <a:gd name="connsiteX8" fmla="*/ 148881 w 173694"/>
                  <a:gd name="connsiteY8" fmla="*/ 24065 h 169454"/>
                  <a:gd name="connsiteX9" fmla="*/ 121324 w 173694"/>
                  <a:gd name="connsiteY9" fmla="*/ 6297 h 169454"/>
                  <a:gd name="connsiteX10" fmla="*/ 86847 w 173694"/>
                  <a:gd name="connsiteY10" fmla="*/ 0 h 169454"/>
                  <a:gd name="connsiteX11" fmla="*/ 52370 w 173694"/>
                  <a:gd name="connsiteY11" fmla="*/ 6297 h 169454"/>
                  <a:gd name="connsiteX12" fmla="*/ 24689 w 173694"/>
                  <a:gd name="connsiteY12" fmla="*/ 24190 h 169454"/>
                  <a:gd name="connsiteX13" fmla="*/ 6421 w 173694"/>
                  <a:gd name="connsiteY13" fmla="*/ 51186 h 169454"/>
                  <a:gd name="connsiteX14" fmla="*/ 0 w 173694"/>
                  <a:gd name="connsiteY14" fmla="*/ 84727 h 169454"/>
                  <a:gd name="connsiteX15" fmla="*/ 6421 w 173694"/>
                  <a:gd name="connsiteY15" fmla="*/ 118269 h 169454"/>
                  <a:gd name="connsiteX16" fmla="*/ 24689 w 173694"/>
                  <a:gd name="connsiteY16" fmla="*/ 145265 h 169454"/>
                  <a:gd name="connsiteX17" fmla="*/ 17768 w 173694"/>
                  <a:gd name="connsiteY17" fmla="*/ 55487 h 169454"/>
                  <a:gd name="connsiteX18" fmla="*/ 33542 w 173694"/>
                  <a:gd name="connsiteY18" fmla="*/ 32170 h 169454"/>
                  <a:gd name="connsiteX19" fmla="*/ 57295 w 173694"/>
                  <a:gd name="connsiteY19" fmla="*/ 16646 h 169454"/>
                  <a:gd name="connsiteX20" fmla="*/ 86909 w 173694"/>
                  <a:gd name="connsiteY20" fmla="*/ 11160 h 169454"/>
                  <a:gd name="connsiteX21" fmla="*/ 116523 w 173694"/>
                  <a:gd name="connsiteY21" fmla="*/ 16646 h 169454"/>
                  <a:gd name="connsiteX22" fmla="*/ 140152 w 173694"/>
                  <a:gd name="connsiteY22" fmla="*/ 32170 h 169454"/>
                  <a:gd name="connsiteX23" fmla="*/ 155801 w 173694"/>
                  <a:gd name="connsiteY23" fmla="*/ 55487 h 169454"/>
                  <a:gd name="connsiteX24" fmla="*/ 161412 w 173694"/>
                  <a:gd name="connsiteY24" fmla="*/ 84727 h 169454"/>
                  <a:gd name="connsiteX25" fmla="*/ 155801 w 173694"/>
                  <a:gd name="connsiteY25" fmla="*/ 113843 h 169454"/>
                  <a:gd name="connsiteX26" fmla="*/ 140152 w 173694"/>
                  <a:gd name="connsiteY26" fmla="*/ 137222 h 169454"/>
                  <a:gd name="connsiteX27" fmla="*/ 116523 w 173694"/>
                  <a:gd name="connsiteY27" fmla="*/ 152746 h 169454"/>
                  <a:gd name="connsiteX28" fmla="*/ 86909 w 173694"/>
                  <a:gd name="connsiteY28" fmla="*/ 158233 h 169454"/>
                  <a:gd name="connsiteX29" fmla="*/ 57295 w 173694"/>
                  <a:gd name="connsiteY29" fmla="*/ 152746 h 169454"/>
                  <a:gd name="connsiteX30" fmla="*/ 33542 w 173694"/>
                  <a:gd name="connsiteY30" fmla="*/ 137222 h 169454"/>
                  <a:gd name="connsiteX31" fmla="*/ 17768 w 173694"/>
                  <a:gd name="connsiteY31" fmla="*/ 113843 h 169454"/>
                  <a:gd name="connsiteX32" fmla="*/ 12157 w 173694"/>
                  <a:gd name="connsiteY32" fmla="*/ 84727 h 169454"/>
                  <a:gd name="connsiteX33" fmla="*/ 17768 w 173694"/>
                  <a:gd name="connsiteY33" fmla="*/ 55487 h 16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3694" h="169454">
                    <a:moveTo>
                      <a:pt x="24689" y="145265"/>
                    </a:moveTo>
                    <a:cubicBezTo>
                      <a:pt x="32544" y="152996"/>
                      <a:pt x="41771" y="158981"/>
                      <a:pt x="52370" y="163158"/>
                    </a:cubicBezTo>
                    <a:cubicBezTo>
                      <a:pt x="62969" y="167398"/>
                      <a:pt x="74440" y="169455"/>
                      <a:pt x="86847" y="169455"/>
                    </a:cubicBezTo>
                    <a:cubicBezTo>
                      <a:pt x="99253" y="169455"/>
                      <a:pt x="110787" y="167335"/>
                      <a:pt x="121324" y="163158"/>
                    </a:cubicBezTo>
                    <a:cubicBezTo>
                      <a:pt x="131922" y="158919"/>
                      <a:pt x="141088" y="152996"/>
                      <a:pt x="148881" y="145390"/>
                    </a:cubicBezTo>
                    <a:cubicBezTo>
                      <a:pt x="156674" y="137721"/>
                      <a:pt x="162784" y="128806"/>
                      <a:pt x="167148" y="118519"/>
                    </a:cubicBezTo>
                    <a:cubicBezTo>
                      <a:pt x="171512" y="108232"/>
                      <a:pt x="173694" y="97010"/>
                      <a:pt x="173694" y="84727"/>
                    </a:cubicBezTo>
                    <a:cubicBezTo>
                      <a:pt x="173694" y="72445"/>
                      <a:pt x="171512" y="61223"/>
                      <a:pt x="167148" y="50936"/>
                    </a:cubicBezTo>
                    <a:cubicBezTo>
                      <a:pt x="162784" y="40649"/>
                      <a:pt x="156674" y="31734"/>
                      <a:pt x="148881" y="24065"/>
                    </a:cubicBezTo>
                    <a:cubicBezTo>
                      <a:pt x="141088" y="16397"/>
                      <a:pt x="131860" y="10474"/>
                      <a:pt x="121324" y="6297"/>
                    </a:cubicBezTo>
                    <a:cubicBezTo>
                      <a:pt x="110725" y="2057"/>
                      <a:pt x="99253" y="0"/>
                      <a:pt x="86847" y="0"/>
                    </a:cubicBezTo>
                    <a:cubicBezTo>
                      <a:pt x="74440" y="0"/>
                      <a:pt x="62906" y="2120"/>
                      <a:pt x="52370" y="6297"/>
                    </a:cubicBezTo>
                    <a:cubicBezTo>
                      <a:pt x="41771" y="10536"/>
                      <a:pt x="32544" y="16459"/>
                      <a:pt x="24689" y="24190"/>
                    </a:cubicBezTo>
                    <a:cubicBezTo>
                      <a:pt x="16833" y="31921"/>
                      <a:pt x="10723" y="40899"/>
                      <a:pt x="6421" y="51186"/>
                    </a:cubicBezTo>
                    <a:cubicBezTo>
                      <a:pt x="2120" y="61473"/>
                      <a:pt x="0" y="72632"/>
                      <a:pt x="0" y="84727"/>
                    </a:cubicBezTo>
                    <a:cubicBezTo>
                      <a:pt x="0" y="96822"/>
                      <a:pt x="2120" y="107982"/>
                      <a:pt x="6421" y="118269"/>
                    </a:cubicBezTo>
                    <a:cubicBezTo>
                      <a:pt x="10723" y="128556"/>
                      <a:pt x="16833" y="137534"/>
                      <a:pt x="24689" y="145265"/>
                    </a:cubicBezTo>
                    <a:close/>
                    <a:moveTo>
                      <a:pt x="17768" y="55487"/>
                    </a:moveTo>
                    <a:cubicBezTo>
                      <a:pt x="21509" y="46634"/>
                      <a:pt x="26746" y="38904"/>
                      <a:pt x="33542" y="32170"/>
                    </a:cubicBezTo>
                    <a:cubicBezTo>
                      <a:pt x="40275" y="25499"/>
                      <a:pt x="48193" y="20325"/>
                      <a:pt x="57295" y="16646"/>
                    </a:cubicBezTo>
                    <a:cubicBezTo>
                      <a:pt x="66397" y="12968"/>
                      <a:pt x="76248" y="11160"/>
                      <a:pt x="86909" y="11160"/>
                    </a:cubicBezTo>
                    <a:cubicBezTo>
                      <a:pt x="97570" y="11160"/>
                      <a:pt x="107421" y="12968"/>
                      <a:pt x="116523" y="16646"/>
                    </a:cubicBezTo>
                    <a:cubicBezTo>
                      <a:pt x="125625" y="20325"/>
                      <a:pt x="133481" y="25499"/>
                      <a:pt x="140152" y="32170"/>
                    </a:cubicBezTo>
                    <a:cubicBezTo>
                      <a:pt x="146823" y="38841"/>
                      <a:pt x="152060" y="46634"/>
                      <a:pt x="155801" y="55487"/>
                    </a:cubicBezTo>
                    <a:cubicBezTo>
                      <a:pt x="159542" y="64341"/>
                      <a:pt x="161412" y="74066"/>
                      <a:pt x="161412" y="84727"/>
                    </a:cubicBezTo>
                    <a:cubicBezTo>
                      <a:pt x="161412" y="95201"/>
                      <a:pt x="159542" y="104927"/>
                      <a:pt x="155801" y="113843"/>
                    </a:cubicBezTo>
                    <a:cubicBezTo>
                      <a:pt x="152060" y="122758"/>
                      <a:pt x="146823" y="130551"/>
                      <a:pt x="140152" y="137222"/>
                    </a:cubicBezTo>
                    <a:cubicBezTo>
                      <a:pt x="133481" y="143893"/>
                      <a:pt x="125563" y="149068"/>
                      <a:pt x="116523" y="152746"/>
                    </a:cubicBezTo>
                    <a:cubicBezTo>
                      <a:pt x="107421" y="156425"/>
                      <a:pt x="97570" y="158233"/>
                      <a:pt x="86909" y="158233"/>
                    </a:cubicBezTo>
                    <a:cubicBezTo>
                      <a:pt x="76248" y="158233"/>
                      <a:pt x="66397" y="156425"/>
                      <a:pt x="57295" y="152746"/>
                    </a:cubicBezTo>
                    <a:cubicBezTo>
                      <a:pt x="48193" y="149068"/>
                      <a:pt x="40275" y="143893"/>
                      <a:pt x="33542" y="137222"/>
                    </a:cubicBezTo>
                    <a:cubicBezTo>
                      <a:pt x="26746" y="130551"/>
                      <a:pt x="21509" y="122758"/>
                      <a:pt x="17768" y="113843"/>
                    </a:cubicBezTo>
                    <a:cubicBezTo>
                      <a:pt x="14028" y="104927"/>
                      <a:pt x="12157" y="95201"/>
                      <a:pt x="12157" y="84727"/>
                    </a:cubicBezTo>
                    <a:cubicBezTo>
                      <a:pt x="12157" y="74066"/>
                      <a:pt x="14028" y="64278"/>
                      <a:pt x="17768" y="55487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6" name="Forma Livre: Forma 54">
                <a:extLst>
                  <a:ext uri="{FF2B5EF4-FFF2-40B4-BE49-F238E27FC236}">
                    <a16:creationId xmlns:a16="http://schemas.microsoft.com/office/drawing/2014/main" id="{6B1E1A33-076A-51C3-613B-375A99873EDA}"/>
                  </a:ext>
                </a:extLst>
              </p:cNvPr>
              <p:cNvSpPr/>
              <p:nvPr/>
            </p:nvSpPr>
            <p:spPr>
              <a:xfrm>
                <a:off x="-7074914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7" name="Forma Livre: Forma 55">
                <a:extLst>
                  <a:ext uri="{FF2B5EF4-FFF2-40B4-BE49-F238E27FC236}">
                    <a16:creationId xmlns:a16="http://schemas.microsoft.com/office/drawing/2014/main" id="{17D727B4-F196-7ADB-9792-704CBF874C75}"/>
                  </a:ext>
                </a:extLst>
              </p:cNvPr>
              <p:cNvSpPr/>
              <p:nvPr/>
            </p:nvSpPr>
            <p:spPr>
              <a:xfrm>
                <a:off x="-6941994" y="2431348"/>
                <a:ext cx="121075" cy="169517"/>
              </a:xfrm>
              <a:custGeom>
                <a:avLst/>
                <a:gdLst>
                  <a:gd name="connsiteX0" fmla="*/ 87969 w 121075"/>
                  <a:gd name="connsiteY0" fmla="*/ 154430 h 169517"/>
                  <a:gd name="connsiteX1" fmla="*/ 60600 w 121075"/>
                  <a:gd name="connsiteY1" fmla="*/ 158856 h 169517"/>
                  <a:gd name="connsiteX2" fmla="*/ 28991 w 121075"/>
                  <a:gd name="connsiteY2" fmla="*/ 152746 h 169517"/>
                  <a:gd name="connsiteX3" fmla="*/ 5486 w 121075"/>
                  <a:gd name="connsiteY3" fmla="*/ 137846 h 169517"/>
                  <a:gd name="connsiteX4" fmla="*/ 0 w 121075"/>
                  <a:gd name="connsiteY4" fmla="*/ 146886 h 169517"/>
                  <a:gd name="connsiteX5" fmla="*/ 25686 w 121075"/>
                  <a:gd name="connsiteY5" fmla="*/ 163220 h 169517"/>
                  <a:gd name="connsiteX6" fmla="*/ 60912 w 121075"/>
                  <a:gd name="connsiteY6" fmla="*/ 169517 h 169517"/>
                  <a:gd name="connsiteX7" fmla="*/ 94952 w 121075"/>
                  <a:gd name="connsiteY7" fmla="*/ 163407 h 169517"/>
                  <a:gd name="connsiteX8" fmla="*/ 114653 w 121075"/>
                  <a:gd name="connsiteY8" fmla="*/ 147198 h 169517"/>
                  <a:gd name="connsiteX9" fmla="*/ 121075 w 121075"/>
                  <a:gd name="connsiteY9" fmla="*/ 125377 h 169517"/>
                  <a:gd name="connsiteX10" fmla="*/ 115339 w 121075"/>
                  <a:gd name="connsiteY10" fmla="*/ 104366 h 169517"/>
                  <a:gd name="connsiteX11" fmla="*/ 100314 w 121075"/>
                  <a:gd name="connsiteY11" fmla="*/ 91461 h 169517"/>
                  <a:gd name="connsiteX12" fmla="*/ 79989 w 121075"/>
                  <a:gd name="connsiteY12" fmla="*/ 83730 h 169517"/>
                  <a:gd name="connsiteX13" fmla="*/ 57794 w 121075"/>
                  <a:gd name="connsiteY13" fmla="*/ 78119 h 169517"/>
                  <a:gd name="connsiteX14" fmla="*/ 37282 w 121075"/>
                  <a:gd name="connsiteY14" fmla="*/ 71697 h 169517"/>
                  <a:gd name="connsiteX15" fmla="*/ 22382 w 121075"/>
                  <a:gd name="connsiteY15" fmla="*/ 61410 h 169517"/>
                  <a:gd name="connsiteX16" fmla="*/ 16771 w 121075"/>
                  <a:gd name="connsiteY16" fmla="*/ 44203 h 169517"/>
                  <a:gd name="connsiteX17" fmla="*/ 21759 w 121075"/>
                  <a:gd name="connsiteY17" fmla="*/ 27370 h 169517"/>
                  <a:gd name="connsiteX18" fmla="*/ 37282 w 121075"/>
                  <a:gd name="connsiteY18" fmla="*/ 15337 h 169517"/>
                  <a:gd name="connsiteX19" fmla="*/ 63779 w 121075"/>
                  <a:gd name="connsiteY19" fmla="*/ 10786 h 169517"/>
                  <a:gd name="connsiteX20" fmla="*/ 87034 w 121075"/>
                  <a:gd name="connsiteY20" fmla="*/ 14215 h 169517"/>
                  <a:gd name="connsiteX21" fmla="*/ 109603 w 121075"/>
                  <a:gd name="connsiteY21" fmla="*/ 24813 h 169517"/>
                  <a:gd name="connsiteX22" fmla="*/ 114155 w 121075"/>
                  <a:gd name="connsiteY22" fmla="*/ 15025 h 169517"/>
                  <a:gd name="connsiteX23" fmla="*/ 91087 w 121075"/>
                  <a:gd name="connsiteY23" fmla="*/ 4052 h 169517"/>
                  <a:gd name="connsiteX24" fmla="*/ 63717 w 121075"/>
                  <a:gd name="connsiteY24" fmla="*/ 0 h 169517"/>
                  <a:gd name="connsiteX25" fmla="*/ 30050 w 121075"/>
                  <a:gd name="connsiteY25" fmla="*/ 6172 h 169517"/>
                  <a:gd name="connsiteX26" fmla="*/ 10723 w 121075"/>
                  <a:gd name="connsiteY26" fmla="*/ 22382 h 169517"/>
                  <a:gd name="connsiteX27" fmla="*/ 4489 w 121075"/>
                  <a:gd name="connsiteY27" fmla="*/ 44328 h 169517"/>
                  <a:gd name="connsiteX28" fmla="*/ 10100 w 121075"/>
                  <a:gd name="connsiteY28" fmla="*/ 65712 h 169517"/>
                  <a:gd name="connsiteX29" fmla="*/ 25001 w 121075"/>
                  <a:gd name="connsiteY29" fmla="*/ 78742 h 169517"/>
                  <a:gd name="connsiteX30" fmla="*/ 45512 w 121075"/>
                  <a:gd name="connsiteY30" fmla="*/ 86535 h 169517"/>
                  <a:gd name="connsiteX31" fmla="*/ 67707 w 121075"/>
                  <a:gd name="connsiteY31" fmla="*/ 92147 h 169517"/>
                  <a:gd name="connsiteX32" fmla="*/ 88032 w 121075"/>
                  <a:gd name="connsiteY32" fmla="*/ 98568 h 169517"/>
                  <a:gd name="connsiteX33" fmla="*/ 103057 w 121075"/>
                  <a:gd name="connsiteY33" fmla="*/ 108855 h 169517"/>
                  <a:gd name="connsiteX34" fmla="*/ 108793 w 121075"/>
                  <a:gd name="connsiteY34" fmla="*/ 126063 h 169517"/>
                  <a:gd name="connsiteX35" fmla="*/ 103681 w 121075"/>
                  <a:gd name="connsiteY35" fmla="*/ 142522 h 169517"/>
                  <a:gd name="connsiteX36" fmla="*/ 87969 w 121075"/>
                  <a:gd name="connsiteY36" fmla="*/ 154430 h 16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1075" h="169517">
                    <a:moveTo>
                      <a:pt x="87969" y="154430"/>
                    </a:moveTo>
                    <a:cubicBezTo>
                      <a:pt x="80862" y="157360"/>
                      <a:pt x="71760" y="158856"/>
                      <a:pt x="60600" y="158856"/>
                    </a:cubicBezTo>
                    <a:cubicBezTo>
                      <a:pt x="49440" y="158856"/>
                      <a:pt x="38904" y="156799"/>
                      <a:pt x="28991" y="152746"/>
                    </a:cubicBezTo>
                    <a:cubicBezTo>
                      <a:pt x="19016" y="148694"/>
                      <a:pt x="11222" y="143706"/>
                      <a:pt x="5486" y="137846"/>
                    </a:cubicBezTo>
                    <a:lnTo>
                      <a:pt x="0" y="146886"/>
                    </a:lnTo>
                    <a:cubicBezTo>
                      <a:pt x="6047" y="153557"/>
                      <a:pt x="14589" y="159043"/>
                      <a:pt x="25686" y="163220"/>
                    </a:cubicBezTo>
                    <a:cubicBezTo>
                      <a:pt x="36722" y="167460"/>
                      <a:pt x="48505" y="169517"/>
                      <a:pt x="60912" y="169517"/>
                    </a:cubicBezTo>
                    <a:cubicBezTo>
                      <a:pt x="74752" y="169517"/>
                      <a:pt x="86099" y="167522"/>
                      <a:pt x="94952" y="163407"/>
                    </a:cubicBezTo>
                    <a:cubicBezTo>
                      <a:pt x="103805" y="159355"/>
                      <a:pt x="110351" y="153931"/>
                      <a:pt x="114653" y="147198"/>
                    </a:cubicBezTo>
                    <a:cubicBezTo>
                      <a:pt x="118955" y="140464"/>
                      <a:pt x="121075" y="133170"/>
                      <a:pt x="121075" y="125377"/>
                    </a:cubicBezTo>
                    <a:cubicBezTo>
                      <a:pt x="121075" y="116773"/>
                      <a:pt x="119142" y="109790"/>
                      <a:pt x="115339" y="104366"/>
                    </a:cubicBezTo>
                    <a:cubicBezTo>
                      <a:pt x="111536" y="98942"/>
                      <a:pt x="106486" y="94640"/>
                      <a:pt x="100314" y="91461"/>
                    </a:cubicBezTo>
                    <a:cubicBezTo>
                      <a:pt x="94079" y="88281"/>
                      <a:pt x="87346" y="85663"/>
                      <a:pt x="79989" y="83730"/>
                    </a:cubicBezTo>
                    <a:cubicBezTo>
                      <a:pt x="72633" y="81735"/>
                      <a:pt x="65276" y="79865"/>
                      <a:pt x="57794" y="78119"/>
                    </a:cubicBezTo>
                    <a:cubicBezTo>
                      <a:pt x="50312" y="76373"/>
                      <a:pt x="43455" y="74191"/>
                      <a:pt x="37282" y="71697"/>
                    </a:cubicBezTo>
                    <a:cubicBezTo>
                      <a:pt x="31048" y="69141"/>
                      <a:pt x="26122" y="65712"/>
                      <a:pt x="22382" y="61410"/>
                    </a:cubicBezTo>
                    <a:cubicBezTo>
                      <a:pt x="18641" y="57108"/>
                      <a:pt x="16771" y="51373"/>
                      <a:pt x="16771" y="44203"/>
                    </a:cubicBezTo>
                    <a:cubicBezTo>
                      <a:pt x="16771" y="38031"/>
                      <a:pt x="18454" y="32420"/>
                      <a:pt x="21759" y="27370"/>
                    </a:cubicBezTo>
                    <a:cubicBezTo>
                      <a:pt x="25125" y="22382"/>
                      <a:pt x="30300" y="18330"/>
                      <a:pt x="37282" y="15337"/>
                    </a:cubicBezTo>
                    <a:cubicBezTo>
                      <a:pt x="44265" y="12282"/>
                      <a:pt x="53118" y="10786"/>
                      <a:pt x="63779" y="10786"/>
                    </a:cubicBezTo>
                    <a:cubicBezTo>
                      <a:pt x="71261" y="10786"/>
                      <a:pt x="78992" y="11908"/>
                      <a:pt x="87034" y="14215"/>
                    </a:cubicBezTo>
                    <a:cubicBezTo>
                      <a:pt x="95077" y="16522"/>
                      <a:pt x="102620" y="20075"/>
                      <a:pt x="109603" y="24813"/>
                    </a:cubicBezTo>
                    <a:lnTo>
                      <a:pt x="114155" y="15025"/>
                    </a:lnTo>
                    <a:cubicBezTo>
                      <a:pt x="107796" y="10412"/>
                      <a:pt x="100127" y="6733"/>
                      <a:pt x="91087" y="4052"/>
                    </a:cubicBezTo>
                    <a:cubicBezTo>
                      <a:pt x="82109" y="1372"/>
                      <a:pt x="73006" y="0"/>
                      <a:pt x="63717" y="0"/>
                    </a:cubicBezTo>
                    <a:cubicBezTo>
                      <a:pt x="50001" y="0"/>
                      <a:pt x="38779" y="2057"/>
                      <a:pt x="30050" y="6172"/>
                    </a:cubicBezTo>
                    <a:cubicBezTo>
                      <a:pt x="21322" y="10287"/>
                      <a:pt x="14838" y="15711"/>
                      <a:pt x="10723" y="22382"/>
                    </a:cubicBezTo>
                    <a:cubicBezTo>
                      <a:pt x="6609" y="29053"/>
                      <a:pt x="4489" y="36410"/>
                      <a:pt x="4489" y="44328"/>
                    </a:cubicBezTo>
                    <a:cubicBezTo>
                      <a:pt x="4489" y="53056"/>
                      <a:pt x="6359" y="60226"/>
                      <a:pt x="10100" y="65712"/>
                    </a:cubicBezTo>
                    <a:cubicBezTo>
                      <a:pt x="13841" y="71198"/>
                      <a:pt x="18828" y="75563"/>
                      <a:pt x="25001" y="78742"/>
                    </a:cubicBezTo>
                    <a:cubicBezTo>
                      <a:pt x="31235" y="81922"/>
                      <a:pt x="38031" y="84540"/>
                      <a:pt x="45512" y="86535"/>
                    </a:cubicBezTo>
                    <a:cubicBezTo>
                      <a:pt x="52994" y="88530"/>
                      <a:pt x="60412" y="90401"/>
                      <a:pt x="67707" y="92147"/>
                    </a:cubicBezTo>
                    <a:cubicBezTo>
                      <a:pt x="75002" y="93892"/>
                      <a:pt x="81797" y="96074"/>
                      <a:pt x="88032" y="98568"/>
                    </a:cubicBezTo>
                    <a:cubicBezTo>
                      <a:pt x="94266" y="101124"/>
                      <a:pt x="99254" y="104553"/>
                      <a:pt x="103057" y="108855"/>
                    </a:cubicBezTo>
                    <a:cubicBezTo>
                      <a:pt x="106860" y="113157"/>
                      <a:pt x="108793" y="118893"/>
                      <a:pt x="108793" y="126063"/>
                    </a:cubicBezTo>
                    <a:cubicBezTo>
                      <a:pt x="108793" y="132110"/>
                      <a:pt x="107110" y="137596"/>
                      <a:pt x="103681" y="142522"/>
                    </a:cubicBezTo>
                    <a:cubicBezTo>
                      <a:pt x="100314" y="147572"/>
                      <a:pt x="95077" y="151499"/>
                      <a:pt x="87969" y="154430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8" name="Forma Livre: Forma 56">
                <a:extLst>
                  <a:ext uri="{FF2B5EF4-FFF2-40B4-BE49-F238E27FC236}">
                    <a16:creationId xmlns:a16="http://schemas.microsoft.com/office/drawing/2014/main" id="{3C0D417C-4F36-7663-4153-BAC3EC82167F}"/>
                  </a:ext>
                </a:extLst>
              </p:cNvPr>
              <p:cNvSpPr/>
              <p:nvPr/>
            </p:nvSpPr>
            <p:spPr>
              <a:xfrm>
                <a:off x="-6809447" y="2432594"/>
                <a:ext cx="132546" cy="167148"/>
              </a:xfrm>
              <a:custGeom>
                <a:avLst/>
                <a:gdLst>
                  <a:gd name="connsiteX0" fmla="*/ 60164 w 132546"/>
                  <a:gd name="connsiteY0" fmla="*/ 167148 h 167148"/>
                  <a:gd name="connsiteX1" fmla="*/ 72383 w 132546"/>
                  <a:gd name="connsiteY1" fmla="*/ 167148 h 167148"/>
                  <a:gd name="connsiteX2" fmla="*/ 72383 w 132546"/>
                  <a:gd name="connsiteY2" fmla="*/ 10973 h 167148"/>
                  <a:gd name="connsiteX3" fmla="*/ 132547 w 132546"/>
                  <a:gd name="connsiteY3" fmla="*/ 10973 h 167148"/>
                  <a:gd name="connsiteX4" fmla="*/ 132547 w 132546"/>
                  <a:gd name="connsiteY4" fmla="*/ 0 h 167148"/>
                  <a:gd name="connsiteX5" fmla="*/ 0 w 132546"/>
                  <a:gd name="connsiteY5" fmla="*/ 0 h 167148"/>
                  <a:gd name="connsiteX6" fmla="*/ 0 w 132546"/>
                  <a:gd name="connsiteY6" fmla="*/ 10973 h 167148"/>
                  <a:gd name="connsiteX7" fmla="*/ 60164 w 132546"/>
                  <a:gd name="connsiteY7" fmla="*/ 10973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546" h="167148">
                    <a:moveTo>
                      <a:pt x="60164" y="167148"/>
                    </a:moveTo>
                    <a:lnTo>
                      <a:pt x="72383" y="167148"/>
                    </a:lnTo>
                    <a:lnTo>
                      <a:pt x="72383" y="10973"/>
                    </a:lnTo>
                    <a:lnTo>
                      <a:pt x="132547" y="10973"/>
                    </a:lnTo>
                    <a:lnTo>
                      <a:pt x="132547" y="0"/>
                    </a:lnTo>
                    <a:lnTo>
                      <a:pt x="0" y="0"/>
                    </a:lnTo>
                    <a:lnTo>
                      <a:pt x="0" y="10973"/>
                    </a:lnTo>
                    <a:lnTo>
                      <a:pt x="60164" y="10973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9" name="Forma Livre: Forma 57">
                <a:extLst>
                  <a:ext uri="{FF2B5EF4-FFF2-40B4-BE49-F238E27FC236}">
                    <a16:creationId xmlns:a16="http://schemas.microsoft.com/office/drawing/2014/main" id="{D297F4A9-1FA6-A649-CBE5-8C94B614F11E}"/>
                  </a:ext>
                </a:extLst>
              </p:cNvPr>
              <p:cNvSpPr/>
              <p:nvPr/>
            </p:nvSpPr>
            <p:spPr>
              <a:xfrm>
                <a:off x="-6695417" y="2432594"/>
                <a:ext cx="165901" cy="167148"/>
              </a:xfrm>
              <a:custGeom>
                <a:avLst/>
                <a:gdLst>
                  <a:gd name="connsiteX0" fmla="*/ 13092 w 165901"/>
                  <a:gd name="connsiteY0" fmla="*/ 167148 h 167148"/>
                  <a:gd name="connsiteX1" fmla="*/ 34414 w 165901"/>
                  <a:gd name="connsiteY1" fmla="*/ 120140 h 167148"/>
                  <a:gd name="connsiteX2" fmla="*/ 131362 w 165901"/>
                  <a:gd name="connsiteY2" fmla="*/ 120140 h 167148"/>
                  <a:gd name="connsiteX3" fmla="*/ 152746 w 165901"/>
                  <a:gd name="connsiteY3" fmla="*/ 167148 h 167148"/>
                  <a:gd name="connsiteX4" fmla="*/ 165901 w 165901"/>
                  <a:gd name="connsiteY4" fmla="*/ 167148 h 167148"/>
                  <a:gd name="connsiteX5" fmla="*/ 89029 w 165901"/>
                  <a:gd name="connsiteY5" fmla="*/ 0 h 167148"/>
                  <a:gd name="connsiteX6" fmla="*/ 76872 w 165901"/>
                  <a:gd name="connsiteY6" fmla="*/ 0 h 167148"/>
                  <a:gd name="connsiteX7" fmla="*/ 0 w 165901"/>
                  <a:gd name="connsiteY7" fmla="*/ 167148 h 167148"/>
                  <a:gd name="connsiteX8" fmla="*/ 13092 w 165901"/>
                  <a:gd name="connsiteY8" fmla="*/ 167148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13092" y="167148"/>
                    </a:moveTo>
                    <a:lnTo>
                      <a:pt x="34414" y="120140"/>
                    </a:ln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092" y="167148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0" name="Forma Livre: Forma 58">
                <a:extLst>
                  <a:ext uri="{FF2B5EF4-FFF2-40B4-BE49-F238E27FC236}">
                    <a16:creationId xmlns:a16="http://schemas.microsoft.com/office/drawing/2014/main" id="{123AF774-001D-83BE-78A0-C8B9FFA01522}"/>
                  </a:ext>
                </a:extLst>
              </p:cNvPr>
              <p:cNvSpPr/>
              <p:nvPr/>
            </p:nvSpPr>
            <p:spPr>
              <a:xfrm>
                <a:off x="-6503767" y="2432657"/>
                <a:ext cx="154990" cy="167148"/>
              </a:xfrm>
              <a:custGeom>
                <a:avLst/>
                <a:gdLst>
                  <a:gd name="connsiteX0" fmla="*/ 112720 w 154990"/>
                  <a:gd name="connsiteY0" fmla="*/ 156362 h 167148"/>
                  <a:gd name="connsiteX1" fmla="*/ 143893 w 154990"/>
                  <a:gd name="connsiteY1" fmla="*/ 126748 h 167148"/>
                  <a:gd name="connsiteX2" fmla="*/ 154991 w 154990"/>
                  <a:gd name="connsiteY2" fmla="*/ 83543 h 167148"/>
                  <a:gd name="connsiteX3" fmla="*/ 143893 w 154990"/>
                  <a:gd name="connsiteY3" fmla="*/ 40338 h 167148"/>
                  <a:gd name="connsiteX4" fmla="*/ 112720 w 154990"/>
                  <a:gd name="connsiteY4" fmla="*/ 10723 h 167148"/>
                  <a:gd name="connsiteX5" fmla="*/ 66148 w 154990"/>
                  <a:gd name="connsiteY5" fmla="*/ 0 h 167148"/>
                  <a:gd name="connsiteX6" fmla="*/ 0 w 154990"/>
                  <a:gd name="connsiteY6" fmla="*/ 0 h 167148"/>
                  <a:gd name="connsiteX7" fmla="*/ 0 w 154990"/>
                  <a:gd name="connsiteY7" fmla="*/ 167148 h 167148"/>
                  <a:gd name="connsiteX8" fmla="*/ 66148 w 154990"/>
                  <a:gd name="connsiteY8" fmla="*/ 167148 h 167148"/>
                  <a:gd name="connsiteX9" fmla="*/ 112720 w 154990"/>
                  <a:gd name="connsiteY9" fmla="*/ 156362 h 167148"/>
                  <a:gd name="connsiteX10" fmla="*/ 12157 w 154990"/>
                  <a:gd name="connsiteY10" fmla="*/ 156113 h 167148"/>
                  <a:gd name="connsiteX11" fmla="*/ 12157 w 154990"/>
                  <a:gd name="connsiteY11" fmla="*/ 10910 h 167148"/>
                  <a:gd name="connsiteX12" fmla="*/ 65151 w 154990"/>
                  <a:gd name="connsiteY12" fmla="*/ 10910 h 167148"/>
                  <a:gd name="connsiteX13" fmla="*/ 106236 w 154990"/>
                  <a:gd name="connsiteY13" fmla="*/ 20200 h 167148"/>
                  <a:gd name="connsiteX14" fmla="*/ 133232 w 154990"/>
                  <a:gd name="connsiteY14" fmla="*/ 45886 h 167148"/>
                  <a:gd name="connsiteX15" fmla="*/ 142770 w 154990"/>
                  <a:gd name="connsiteY15" fmla="*/ 83480 h 167148"/>
                  <a:gd name="connsiteX16" fmla="*/ 133232 w 154990"/>
                  <a:gd name="connsiteY16" fmla="*/ 121075 h 167148"/>
                  <a:gd name="connsiteX17" fmla="*/ 106236 w 154990"/>
                  <a:gd name="connsiteY17" fmla="*/ 146761 h 167148"/>
                  <a:gd name="connsiteX18" fmla="*/ 65151 w 154990"/>
                  <a:gd name="connsiteY18" fmla="*/ 156051 h 167148"/>
                  <a:gd name="connsiteX19" fmla="*/ 12157 w 154990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0" h="167148">
                    <a:moveTo>
                      <a:pt x="112720" y="156362"/>
                    </a:moveTo>
                    <a:cubicBezTo>
                      <a:pt x="126062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0" y="10723"/>
                    </a:cubicBezTo>
                    <a:cubicBezTo>
                      <a:pt x="99378" y="3554"/>
                      <a:pt x="83854" y="0"/>
                      <a:pt x="66148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8" y="167148"/>
                    </a:lnTo>
                    <a:cubicBezTo>
                      <a:pt x="83792" y="167086"/>
                      <a:pt x="99316" y="163532"/>
                      <a:pt x="112720" y="156362"/>
                    </a:cubicBezTo>
                    <a:close/>
                    <a:moveTo>
                      <a:pt x="12157" y="156113"/>
                    </a:moveTo>
                    <a:lnTo>
                      <a:pt x="12157" y="10910"/>
                    </a:lnTo>
                    <a:lnTo>
                      <a:pt x="65151" y="10910"/>
                    </a:lnTo>
                    <a:cubicBezTo>
                      <a:pt x="80924" y="10910"/>
                      <a:pt x="94578" y="14028"/>
                      <a:pt x="106236" y="20200"/>
                    </a:cubicBezTo>
                    <a:cubicBezTo>
                      <a:pt x="117832" y="26434"/>
                      <a:pt x="126873" y="34976"/>
                      <a:pt x="133232" y="45886"/>
                    </a:cubicBezTo>
                    <a:cubicBezTo>
                      <a:pt x="139592" y="56797"/>
                      <a:pt x="142770" y="69328"/>
                      <a:pt x="142770" y="83480"/>
                    </a:cubicBezTo>
                    <a:cubicBezTo>
                      <a:pt x="142770" y="97633"/>
                      <a:pt x="139592" y="110164"/>
                      <a:pt x="133232" y="121075"/>
                    </a:cubicBezTo>
                    <a:cubicBezTo>
                      <a:pt x="126873" y="131985"/>
                      <a:pt x="117895" y="140527"/>
                      <a:pt x="106236" y="146761"/>
                    </a:cubicBezTo>
                    <a:cubicBezTo>
                      <a:pt x="94640" y="152933"/>
                      <a:pt x="80924" y="156051"/>
                      <a:pt x="65151" y="156051"/>
                    </a:cubicBezTo>
                    <a:lnTo>
                      <a:pt x="12157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1" name="Forma Livre: Forma 59">
                <a:extLst>
                  <a:ext uri="{FF2B5EF4-FFF2-40B4-BE49-F238E27FC236}">
                    <a16:creationId xmlns:a16="http://schemas.microsoft.com/office/drawing/2014/main" id="{6E4C78E1-DEEC-1B9A-C9A6-6ADBF55931B9}"/>
                  </a:ext>
                </a:extLst>
              </p:cNvPr>
              <p:cNvSpPr/>
              <p:nvPr/>
            </p:nvSpPr>
            <p:spPr>
              <a:xfrm>
                <a:off x="-6314113" y="2432594"/>
                <a:ext cx="133918" cy="168332"/>
              </a:xfrm>
              <a:custGeom>
                <a:avLst/>
                <a:gdLst>
                  <a:gd name="connsiteX0" fmla="*/ 66835 w 133918"/>
                  <a:gd name="connsiteY0" fmla="*/ 168333 h 168332"/>
                  <a:gd name="connsiteX1" fmla="*/ 116025 w 133918"/>
                  <a:gd name="connsiteY1" fmla="*/ 150190 h 168332"/>
                  <a:gd name="connsiteX2" fmla="*/ 133918 w 133918"/>
                  <a:gd name="connsiteY2" fmla="*/ 96199 h 168332"/>
                  <a:gd name="connsiteX3" fmla="*/ 133918 w 133918"/>
                  <a:gd name="connsiteY3" fmla="*/ 0 h 168332"/>
                  <a:gd name="connsiteX4" fmla="*/ 121761 w 133918"/>
                  <a:gd name="connsiteY4" fmla="*/ 0 h 168332"/>
                  <a:gd name="connsiteX5" fmla="*/ 121761 w 133918"/>
                  <a:gd name="connsiteY5" fmla="*/ 95763 h 168332"/>
                  <a:gd name="connsiteX6" fmla="*/ 107421 w 133918"/>
                  <a:gd name="connsiteY6" fmla="*/ 142085 h 168332"/>
                  <a:gd name="connsiteX7" fmla="*/ 67084 w 133918"/>
                  <a:gd name="connsiteY7" fmla="*/ 157111 h 168332"/>
                  <a:gd name="connsiteX8" fmla="*/ 26497 w 133918"/>
                  <a:gd name="connsiteY8" fmla="*/ 142085 h 168332"/>
                  <a:gd name="connsiteX9" fmla="*/ 12158 w 133918"/>
                  <a:gd name="connsiteY9" fmla="*/ 95763 h 168332"/>
                  <a:gd name="connsiteX10" fmla="*/ 12158 w 133918"/>
                  <a:gd name="connsiteY10" fmla="*/ 0 h 168332"/>
                  <a:gd name="connsiteX11" fmla="*/ 0 w 133918"/>
                  <a:gd name="connsiteY11" fmla="*/ 0 h 168332"/>
                  <a:gd name="connsiteX12" fmla="*/ 0 w 133918"/>
                  <a:gd name="connsiteY12" fmla="*/ 96199 h 168332"/>
                  <a:gd name="connsiteX13" fmla="*/ 17893 w 133918"/>
                  <a:gd name="connsiteY13" fmla="*/ 150190 h 168332"/>
                  <a:gd name="connsiteX14" fmla="*/ 66835 w 133918"/>
                  <a:gd name="connsiteY14" fmla="*/ 168333 h 16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3918" h="168332">
                    <a:moveTo>
                      <a:pt x="66835" y="168333"/>
                    </a:moveTo>
                    <a:cubicBezTo>
                      <a:pt x="87658" y="168333"/>
                      <a:pt x="104055" y="162285"/>
                      <a:pt x="116025" y="150190"/>
                    </a:cubicBezTo>
                    <a:cubicBezTo>
                      <a:pt x="127933" y="138095"/>
                      <a:pt x="133918" y="120077"/>
                      <a:pt x="133918" y="96199"/>
                    </a:cubicBezTo>
                    <a:lnTo>
                      <a:pt x="133918" y="0"/>
                    </a:lnTo>
                    <a:lnTo>
                      <a:pt x="121761" y="0"/>
                    </a:lnTo>
                    <a:lnTo>
                      <a:pt x="121761" y="95763"/>
                    </a:lnTo>
                    <a:cubicBezTo>
                      <a:pt x="121761" y="116586"/>
                      <a:pt x="116960" y="132048"/>
                      <a:pt x="107421" y="142085"/>
                    </a:cubicBezTo>
                    <a:cubicBezTo>
                      <a:pt x="97882" y="152123"/>
                      <a:pt x="84416" y="157111"/>
                      <a:pt x="67084" y="157111"/>
                    </a:cubicBezTo>
                    <a:cubicBezTo>
                      <a:pt x="49565" y="157111"/>
                      <a:pt x="36036" y="152123"/>
                      <a:pt x="26497" y="142085"/>
                    </a:cubicBezTo>
                    <a:cubicBezTo>
                      <a:pt x="16959" y="132048"/>
                      <a:pt x="12158" y="116586"/>
                      <a:pt x="12158" y="95763"/>
                    </a:cubicBezTo>
                    <a:lnTo>
                      <a:pt x="12158" y="0"/>
                    </a:lnTo>
                    <a:lnTo>
                      <a:pt x="0" y="0"/>
                    </a:lnTo>
                    <a:lnTo>
                      <a:pt x="0" y="96199"/>
                    </a:lnTo>
                    <a:cubicBezTo>
                      <a:pt x="0" y="120077"/>
                      <a:pt x="5986" y="138095"/>
                      <a:pt x="17893" y="150190"/>
                    </a:cubicBezTo>
                    <a:cubicBezTo>
                      <a:pt x="29864" y="162285"/>
                      <a:pt x="46136" y="168333"/>
                      <a:pt x="66835" y="168333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2" name="Forma Livre: Forma 60">
                <a:extLst>
                  <a:ext uri="{FF2B5EF4-FFF2-40B4-BE49-F238E27FC236}">
                    <a16:creationId xmlns:a16="http://schemas.microsoft.com/office/drawing/2014/main" id="{0B42C6F1-0928-66BE-C480-6E7726222737}"/>
                  </a:ext>
                </a:extLst>
              </p:cNvPr>
              <p:cNvSpPr/>
              <p:nvPr/>
            </p:nvSpPr>
            <p:spPr>
              <a:xfrm>
                <a:off x="-6164297" y="2432594"/>
                <a:ext cx="165901" cy="167148"/>
              </a:xfrm>
              <a:custGeom>
                <a:avLst/>
                <a:gdLst>
                  <a:gd name="connsiteX0" fmla="*/ 34415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5 w 165901"/>
                  <a:gd name="connsiteY8" fmla="*/ 120140 h 167148"/>
                  <a:gd name="connsiteX9" fmla="*/ 82795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1 w 165901"/>
                  <a:gd name="connsiteY11" fmla="*/ 109853 h 167148"/>
                  <a:gd name="connsiteX12" fmla="*/ 82795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5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5" y="120140"/>
                    </a:lnTo>
                    <a:close/>
                    <a:moveTo>
                      <a:pt x="82795" y="13467"/>
                    </a:moveTo>
                    <a:lnTo>
                      <a:pt x="126686" y="109853"/>
                    </a:lnTo>
                    <a:lnTo>
                      <a:pt x="39091" y="109853"/>
                    </a:lnTo>
                    <a:lnTo>
                      <a:pt x="82795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3" name="Forma Livre: Forma 61">
                <a:extLst>
                  <a:ext uri="{FF2B5EF4-FFF2-40B4-BE49-F238E27FC236}">
                    <a16:creationId xmlns:a16="http://schemas.microsoft.com/office/drawing/2014/main" id="{5AC2BF71-733C-F439-5C81-912A1B4814C9}"/>
                  </a:ext>
                </a:extLst>
              </p:cNvPr>
              <p:cNvSpPr/>
              <p:nvPr/>
            </p:nvSpPr>
            <p:spPr>
              <a:xfrm>
                <a:off x="-5972647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4" name="Forma Livre: Forma 62">
                <a:extLst>
                  <a:ext uri="{FF2B5EF4-FFF2-40B4-BE49-F238E27FC236}">
                    <a16:creationId xmlns:a16="http://schemas.microsoft.com/office/drawing/2014/main" id="{EA883B1F-D521-8754-40ED-DA76E603AE97}"/>
                  </a:ext>
                </a:extLst>
              </p:cNvPr>
              <p:cNvSpPr/>
              <p:nvPr/>
            </p:nvSpPr>
            <p:spPr>
              <a:xfrm>
                <a:off x="-5771645" y="2432657"/>
                <a:ext cx="154991" cy="167148"/>
              </a:xfrm>
              <a:custGeom>
                <a:avLst/>
                <a:gdLst>
                  <a:gd name="connsiteX0" fmla="*/ 112721 w 154991"/>
                  <a:gd name="connsiteY0" fmla="*/ 156362 h 167148"/>
                  <a:gd name="connsiteX1" fmla="*/ 143893 w 154991"/>
                  <a:gd name="connsiteY1" fmla="*/ 126748 h 167148"/>
                  <a:gd name="connsiteX2" fmla="*/ 154991 w 154991"/>
                  <a:gd name="connsiteY2" fmla="*/ 83543 h 167148"/>
                  <a:gd name="connsiteX3" fmla="*/ 143893 w 154991"/>
                  <a:gd name="connsiteY3" fmla="*/ 40338 h 167148"/>
                  <a:gd name="connsiteX4" fmla="*/ 112721 w 154991"/>
                  <a:gd name="connsiteY4" fmla="*/ 10723 h 167148"/>
                  <a:gd name="connsiteX5" fmla="*/ 66149 w 154991"/>
                  <a:gd name="connsiteY5" fmla="*/ 0 h 167148"/>
                  <a:gd name="connsiteX6" fmla="*/ 0 w 154991"/>
                  <a:gd name="connsiteY6" fmla="*/ 0 h 167148"/>
                  <a:gd name="connsiteX7" fmla="*/ 0 w 154991"/>
                  <a:gd name="connsiteY7" fmla="*/ 167148 h 167148"/>
                  <a:gd name="connsiteX8" fmla="*/ 66149 w 154991"/>
                  <a:gd name="connsiteY8" fmla="*/ 167148 h 167148"/>
                  <a:gd name="connsiteX9" fmla="*/ 112721 w 154991"/>
                  <a:gd name="connsiteY9" fmla="*/ 156362 h 167148"/>
                  <a:gd name="connsiteX10" fmla="*/ 12220 w 154991"/>
                  <a:gd name="connsiteY10" fmla="*/ 156113 h 167148"/>
                  <a:gd name="connsiteX11" fmla="*/ 12220 w 154991"/>
                  <a:gd name="connsiteY11" fmla="*/ 10910 h 167148"/>
                  <a:gd name="connsiteX12" fmla="*/ 65213 w 154991"/>
                  <a:gd name="connsiteY12" fmla="*/ 10910 h 167148"/>
                  <a:gd name="connsiteX13" fmla="*/ 106299 w 154991"/>
                  <a:gd name="connsiteY13" fmla="*/ 20200 h 167148"/>
                  <a:gd name="connsiteX14" fmla="*/ 133295 w 154991"/>
                  <a:gd name="connsiteY14" fmla="*/ 45886 h 167148"/>
                  <a:gd name="connsiteX15" fmla="*/ 142834 w 154991"/>
                  <a:gd name="connsiteY15" fmla="*/ 83480 h 167148"/>
                  <a:gd name="connsiteX16" fmla="*/ 133295 w 154991"/>
                  <a:gd name="connsiteY16" fmla="*/ 121075 h 167148"/>
                  <a:gd name="connsiteX17" fmla="*/ 106299 w 154991"/>
                  <a:gd name="connsiteY17" fmla="*/ 146761 h 167148"/>
                  <a:gd name="connsiteX18" fmla="*/ 65213 w 154991"/>
                  <a:gd name="connsiteY18" fmla="*/ 156051 h 167148"/>
                  <a:gd name="connsiteX19" fmla="*/ 12220 w 154991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1" h="167148">
                    <a:moveTo>
                      <a:pt x="112721" y="156362"/>
                    </a:moveTo>
                    <a:cubicBezTo>
                      <a:pt x="126063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1" y="10723"/>
                    </a:cubicBezTo>
                    <a:cubicBezTo>
                      <a:pt x="99379" y="3554"/>
                      <a:pt x="83855" y="0"/>
                      <a:pt x="66149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9" y="167148"/>
                    </a:lnTo>
                    <a:cubicBezTo>
                      <a:pt x="83855" y="167086"/>
                      <a:pt x="99379" y="163532"/>
                      <a:pt x="112721" y="156362"/>
                    </a:cubicBezTo>
                    <a:close/>
                    <a:moveTo>
                      <a:pt x="12220" y="156113"/>
                    </a:moveTo>
                    <a:lnTo>
                      <a:pt x="12220" y="10910"/>
                    </a:lnTo>
                    <a:lnTo>
                      <a:pt x="65213" y="10910"/>
                    </a:lnTo>
                    <a:cubicBezTo>
                      <a:pt x="80987" y="10910"/>
                      <a:pt x="94641" y="14028"/>
                      <a:pt x="106299" y="20200"/>
                    </a:cubicBezTo>
                    <a:cubicBezTo>
                      <a:pt x="117895" y="26434"/>
                      <a:pt x="126936" y="34976"/>
                      <a:pt x="133295" y="45886"/>
                    </a:cubicBezTo>
                    <a:cubicBezTo>
                      <a:pt x="139654" y="56797"/>
                      <a:pt x="142834" y="69328"/>
                      <a:pt x="142834" y="83480"/>
                    </a:cubicBezTo>
                    <a:cubicBezTo>
                      <a:pt x="142834" y="97633"/>
                      <a:pt x="139654" y="110164"/>
                      <a:pt x="133295" y="121075"/>
                    </a:cubicBezTo>
                    <a:cubicBezTo>
                      <a:pt x="126936" y="131985"/>
                      <a:pt x="117958" y="140527"/>
                      <a:pt x="106299" y="146761"/>
                    </a:cubicBezTo>
                    <a:cubicBezTo>
                      <a:pt x="94703" y="152933"/>
                      <a:pt x="80987" y="156051"/>
                      <a:pt x="65213" y="156051"/>
                    </a:cubicBezTo>
                    <a:lnTo>
                      <a:pt x="12220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5" name="Forma Livre: Forma 63">
                <a:extLst>
                  <a:ext uri="{FF2B5EF4-FFF2-40B4-BE49-F238E27FC236}">
                    <a16:creationId xmlns:a16="http://schemas.microsoft.com/office/drawing/2014/main" id="{E7BC6E2D-E2F2-5BC8-DB81-F6ED5D314302}"/>
                  </a:ext>
                </a:extLst>
              </p:cNvPr>
              <p:cNvSpPr/>
              <p:nvPr/>
            </p:nvSpPr>
            <p:spPr>
              <a:xfrm>
                <a:off x="-5579683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30" name="Forma Livre: Forma 8">
              <a:extLst>
                <a:ext uri="{FF2B5EF4-FFF2-40B4-BE49-F238E27FC236}">
                  <a16:creationId xmlns:a16="http://schemas.microsoft.com/office/drawing/2014/main" id="{D49154CB-1BF2-BF60-AC95-AA6D90AF906B}"/>
                </a:ext>
              </a:extLst>
            </p:cNvPr>
            <p:cNvSpPr/>
            <p:nvPr/>
          </p:nvSpPr>
          <p:spPr>
            <a:xfrm>
              <a:off x="-8021941" y="2809971"/>
              <a:ext cx="330493" cy="283235"/>
            </a:xfrm>
            <a:custGeom>
              <a:avLst/>
              <a:gdLst>
                <a:gd name="connsiteX0" fmla="*/ 90962 w 330493"/>
                <a:gd name="connsiteY0" fmla="*/ 221513 h 283235"/>
                <a:gd name="connsiteX1" fmla="*/ 238845 w 330493"/>
                <a:gd name="connsiteY1" fmla="*/ 221513 h 283235"/>
                <a:gd name="connsiteX2" fmla="*/ 267025 w 330493"/>
                <a:gd name="connsiteY2" fmla="*/ 283236 h 283235"/>
                <a:gd name="connsiteX3" fmla="*/ 330493 w 330493"/>
                <a:gd name="connsiteY3" fmla="*/ 283236 h 283235"/>
                <a:gd name="connsiteX4" fmla="*/ 196076 w 330493"/>
                <a:gd name="connsiteY4" fmla="*/ 0 h 283235"/>
                <a:gd name="connsiteX5" fmla="*/ 133045 w 330493"/>
                <a:gd name="connsiteY5" fmla="*/ 0 h 283235"/>
                <a:gd name="connsiteX6" fmla="*/ 0 w 330493"/>
                <a:gd name="connsiteY6" fmla="*/ 283236 h 283235"/>
                <a:gd name="connsiteX7" fmla="*/ 63031 w 330493"/>
                <a:gd name="connsiteY7" fmla="*/ 283236 h 283235"/>
                <a:gd name="connsiteX8" fmla="*/ 90962 w 330493"/>
                <a:gd name="connsiteY8" fmla="*/ 221513 h 283235"/>
                <a:gd name="connsiteX9" fmla="*/ 164592 w 330493"/>
                <a:gd name="connsiteY9" fmla="*/ 58854 h 283235"/>
                <a:gd name="connsiteX10" fmla="*/ 216650 w 330493"/>
                <a:gd name="connsiteY10" fmla="*/ 172946 h 283235"/>
                <a:gd name="connsiteX11" fmla="*/ 112970 w 330493"/>
                <a:gd name="connsiteY11" fmla="*/ 172946 h 283235"/>
                <a:gd name="connsiteX12" fmla="*/ 164592 w 330493"/>
                <a:gd name="connsiteY12" fmla="*/ 58854 h 28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493" h="283235">
                  <a:moveTo>
                    <a:pt x="90962" y="221513"/>
                  </a:moveTo>
                  <a:lnTo>
                    <a:pt x="238845" y="221513"/>
                  </a:lnTo>
                  <a:lnTo>
                    <a:pt x="267025" y="283236"/>
                  </a:lnTo>
                  <a:lnTo>
                    <a:pt x="330493" y="283236"/>
                  </a:lnTo>
                  <a:lnTo>
                    <a:pt x="196076" y="0"/>
                  </a:lnTo>
                  <a:lnTo>
                    <a:pt x="133045" y="0"/>
                  </a:lnTo>
                  <a:lnTo>
                    <a:pt x="0" y="283236"/>
                  </a:lnTo>
                  <a:lnTo>
                    <a:pt x="63031" y="283236"/>
                  </a:lnTo>
                  <a:lnTo>
                    <a:pt x="90962" y="221513"/>
                  </a:lnTo>
                  <a:close/>
                  <a:moveTo>
                    <a:pt x="164592" y="58854"/>
                  </a:moveTo>
                  <a:lnTo>
                    <a:pt x="216650" y="172946"/>
                  </a:lnTo>
                  <a:lnTo>
                    <a:pt x="112970" y="172946"/>
                  </a:lnTo>
                  <a:lnTo>
                    <a:pt x="164592" y="5885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1" name="Forma Livre: Forma 9">
              <a:extLst>
                <a:ext uri="{FF2B5EF4-FFF2-40B4-BE49-F238E27FC236}">
                  <a16:creationId xmlns:a16="http://schemas.microsoft.com/office/drawing/2014/main" id="{9AA88128-CF4D-1510-6790-36EF2CE67E8F}"/>
                </a:ext>
              </a:extLst>
            </p:cNvPr>
            <p:cNvSpPr/>
            <p:nvPr/>
          </p:nvSpPr>
          <p:spPr>
            <a:xfrm>
              <a:off x="-7694565" y="2788088"/>
              <a:ext cx="275379" cy="309856"/>
            </a:xfrm>
            <a:custGeom>
              <a:avLst/>
              <a:gdLst>
                <a:gd name="connsiteX0" fmla="*/ 56485 w 275379"/>
                <a:gd name="connsiteY0" fmla="*/ 96947 h 309856"/>
                <a:gd name="connsiteX1" fmla="*/ 15087 w 275379"/>
                <a:gd name="connsiteY1" fmla="*/ 136537 h 309856"/>
                <a:gd name="connsiteX2" fmla="*/ 0 w 275379"/>
                <a:gd name="connsiteY2" fmla="*/ 196513 h 309856"/>
                <a:gd name="connsiteX3" fmla="*/ 15337 w 275379"/>
                <a:gd name="connsiteY3" fmla="*/ 255803 h 309856"/>
                <a:gd name="connsiteX4" fmla="*/ 57170 w 275379"/>
                <a:gd name="connsiteY4" fmla="*/ 295642 h 309856"/>
                <a:gd name="connsiteX5" fmla="*/ 116461 w 275379"/>
                <a:gd name="connsiteY5" fmla="*/ 309857 h 309856"/>
                <a:gd name="connsiteX6" fmla="*/ 165901 w 275379"/>
                <a:gd name="connsiteY6" fmla="*/ 299570 h 309856"/>
                <a:gd name="connsiteX7" fmla="*/ 199193 w 275379"/>
                <a:gd name="connsiteY7" fmla="*/ 272450 h 309856"/>
                <a:gd name="connsiteX8" fmla="*/ 218022 w 275379"/>
                <a:gd name="connsiteY8" fmla="*/ 235666 h 309856"/>
                <a:gd name="connsiteX9" fmla="*/ 218458 w 275379"/>
                <a:gd name="connsiteY9" fmla="*/ 234045 h 309856"/>
                <a:gd name="connsiteX10" fmla="*/ 218458 w 275379"/>
                <a:gd name="connsiteY10" fmla="*/ 249008 h 309856"/>
                <a:gd name="connsiteX11" fmla="*/ 219768 w 275379"/>
                <a:gd name="connsiteY11" fmla="*/ 278996 h 309856"/>
                <a:gd name="connsiteX12" fmla="*/ 222386 w 275379"/>
                <a:gd name="connsiteY12" fmla="*/ 305056 h 309856"/>
                <a:gd name="connsiteX13" fmla="*/ 275379 w 275379"/>
                <a:gd name="connsiteY13" fmla="*/ 305056 h 309856"/>
                <a:gd name="connsiteX14" fmla="*/ 275379 w 275379"/>
                <a:gd name="connsiteY14" fmla="*/ 0 h 309856"/>
                <a:gd name="connsiteX15" fmla="*/ 218458 w 275379"/>
                <a:gd name="connsiteY15" fmla="*/ 0 h 309856"/>
                <a:gd name="connsiteX16" fmla="*/ 218458 w 275379"/>
                <a:gd name="connsiteY16" fmla="*/ 152809 h 309856"/>
                <a:gd name="connsiteX17" fmla="*/ 218272 w 275379"/>
                <a:gd name="connsiteY17" fmla="*/ 151936 h 309856"/>
                <a:gd name="connsiteX18" fmla="*/ 199692 w 275379"/>
                <a:gd name="connsiteY18" fmla="*/ 115838 h 309856"/>
                <a:gd name="connsiteX19" fmla="*/ 166400 w 275379"/>
                <a:gd name="connsiteY19" fmla="*/ 91523 h 309856"/>
                <a:gd name="connsiteX20" fmla="*/ 116523 w 275379"/>
                <a:gd name="connsiteY20" fmla="*/ 82732 h 309856"/>
                <a:gd name="connsiteX21" fmla="*/ 56485 w 275379"/>
                <a:gd name="connsiteY21" fmla="*/ 96947 h 309856"/>
                <a:gd name="connsiteX22" fmla="*/ 179243 w 275379"/>
                <a:gd name="connsiteY22" fmla="*/ 134853 h 309856"/>
                <a:gd name="connsiteX23" fmla="*/ 208109 w 275379"/>
                <a:gd name="connsiteY23" fmla="*/ 158731 h 309856"/>
                <a:gd name="connsiteX24" fmla="*/ 218396 w 275379"/>
                <a:gd name="connsiteY24" fmla="*/ 196575 h 309856"/>
                <a:gd name="connsiteX25" fmla="*/ 208358 w 275379"/>
                <a:gd name="connsiteY25" fmla="*/ 232923 h 309856"/>
                <a:gd name="connsiteX26" fmla="*/ 179492 w 275379"/>
                <a:gd name="connsiteY26" fmla="*/ 257424 h 309856"/>
                <a:gd name="connsiteX27" fmla="*/ 134853 w 275379"/>
                <a:gd name="connsiteY27" fmla="*/ 266153 h 309856"/>
                <a:gd name="connsiteX28" fmla="*/ 94827 w 275379"/>
                <a:gd name="connsiteY28" fmla="*/ 257424 h 309856"/>
                <a:gd name="connsiteX29" fmla="*/ 67894 w 275379"/>
                <a:gd name="connsiteY29" fmla="*/ 233110 h 309856"/>
                <a:gd name="connsiteX30" fmla="*/ 58293 w 275379"/>
                <a:gd name="connsiteY30" fmla="*/ 196575 h 309856"/>
                <a:gd name="connsiteX31" fmla="*/ 78430 w 275379"/>
                <a:gd name="connsiteY31" fmla="*/ 145764 h 309856"/>
                <a:gd name="connsiteX32" fmla="*/ 134916 w 275379"/>
                <a:gd name="connsiteY32" fmla="*/ 126499 h 309856"/>
                <a:gd name="connsiteX33" fmla="*/ 179243 w 275379"/>
                <a:gd name="connsiteY33" fmla="*/ 134853 h 30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5379" h="309856">
                  <a:moveTo>
                    <a:pt x="56485" y="96947"/>
                  </a:moveTo>
                  <a:cubicBezTo>
                    <a:pt x="38966" y="106424"/>
                    <a:pt x="25187" y="119641"/>
                    <a:pt x="15087" y="136537"/>
                  </a:cubicBezTo>
                  <a:cubicBezTo>
                    <a:pt x="4987" y="153494"/>
                    <a:pt x="0" y="173445"/>
                    <a:pt x="0" y="196513"/>
                  </a:cubicBezTo>
                  <a:cubicBezTo>
                    <a:pt x="0" y="219019"/>
                    <a:pt x="5112" y="238721"/>
                    <a:pt x="15337" y="255803"/>
                  </a:cubicBezTo>
                  <a:cubicBezTo>
                    <a:pt x="25561" y="272886"/>
                    <a:pt x="39464" y="286166"/>
                    <a:pt x="57170" y="295642"/>
                  </a:cubicBezTo>
                  <a:cubicBezTo>
                    <a:pt x="74815" y="305119"/>
                    <a:pt x="94578" y="309857"/>
                    <a:pt x="116461" y="309857"/>
                  </a:cubicBezTo>
                  <a:cubicBezTo>
                    <a:pt x="135726" y="309857"/>
                    <a:pt x="152185" y="306428"/>
                    <a:pt x="165901" y="299570"/>
                  </a:cubicBezTo>
                  <a:cubicBezTo>
                    <a:pt x="179617" y="292712"/>
                    <a:pt x="190715" y="283672"/>
                    <a:pt x="199193" y="272450"/>
                  </a:cubicBezTo>
                  <a:cubicBezTo>
                    <a:pt x="207672" y="261227"/>
                    <a:pt x="213907" y="248945"/>
                    <a:pt x="218022" y="235666"/>
                  </a:cubicBezTo>
                  <a:cubicBezTo>
                    <a:pt x="218209" y="235105"/>
                    <a:pt x="218272" y="234606"/>
                    <a:pt x="218458" y="234045"/>
                  </a:cubicBezTo>
                  <a:lnTo>
                    <a:pt x="218458" y="249008"/>
                  </a:lnTo>
                  <a:cubicBezTo>
                    <a:pt x="218458" y="258360"/>
                    <a:pt x="218895" y="268335"/>
                    <a:pt x="219768" y="278996"/>
                  </a:cubicBezTo>
                  <a:cubicBezTo>
                    <a:pt x="220641" y="289657"/>
                    <a:pt x="221513" y="298323"/>
                    <a:pt x="222386" y="305056"/>
                  </a:cubicBezTo>
                  <a:lnTo>
                    <a:pt x="275379" y="305056"/>
                  </a:lnTo>
                  <a:lnTo>
                    <a:pt x="275379" y="0"/>
                  </a:lnTo>
                  <a:lnTo>
                    <a:pt x="218458" y="0"/>
                  </a:lnTo>
                  <a:lnTo>
                    <a:pt x="218458" y="152809"/>
                  </a:lnTo>
                  <a:cubicBezTo>
                    <a:pt x="218396" y="152497"/>
                    <a:pt x="218334" y="152185"/>
                    <a:pt x="218272" y="151936"/>
                  </a:cubicBezTo>
                  <a:cubicBezTo>
                    <a:pt x="214344" y="138220"/>
                    <a:pt x="208109" y="126187"/>
                    <a:pt x="199692" y="115838"/>
                  </a:cubicBezTo>
                  <a:cubicBezTo>
                    <a:pt x="191213" y="105488"/>
                    <a:pt x="180116" y="97384"/>
                    <a:pt x="166400" y="91523"/>
                  </a:cubicBezTo>
                  <a:cubicBezTo>
                    <a:pt x="152684" y="85663"/>
                    <a:pt x="136037" y="82732"/>
                    <a:pt x="116523" y="82732"/>
                  </a:cubicBezTo>
                  <a:cubicBezTo>
                    <a:pt x="93954" y="82732"/>
                    <a:pt x="74004" y="87471"/>
                    <a:pt x="56485" y="96947"/>
                  </a:cubicBezTo>
                  <a:close/>
                  <a:moveTo>
                    <a:pt x="179243" y="134853"/>
                  </a:moveTo>
                  <a:cubicBezTo>
                    <a:pt x="191650" y="140402"/>
                    <a:pt x="201251" y="148382"/>
                    <a:pt x="208109" y="158731"/>
                  </a:cubicBezTo>
                  <a:cubicBezTo>
                    <a:pt x="214967" y="169081"/>
                    <a:pt x="218396" y="181737"/>
                    <a:pt x="218396" y="196575"/>
                  </a:cubicBezTo>
                  <a:cubicBezTo>
                    <a:pt x="218396" y="210291"/>
                    <a:pt x="215029" y="222386"/>
                    <a:pt x="208358" y="232923"/>
                  </a:cubicBezTo>
                  <a:cubicBezTo>
                    <a:pt x="201625" y="243459"/>
                    <a:pt x="192024" y="251626"/>
                    <a:pt x="179492" y="257424"/>
                  </a:cubicBezTo>
                  <a:cubicBezTo>
                    <a:pt x="166961" y="263285"/>
                    <a:pt x="152061" y="266153"/>
                    <a:pt x="134853" y="266153"/>
                  </a:cubicBezTo>
                  <a:cubicBezTo>
                    <a:pt x="119703" y="266153"/>
                    <a:pt x="106299" y="263223"/>
                    <a:pt x="94827" y="257424"/>
                  </a:cubicBezTo>
                  <a:cubicBezTo>
                    <a:pt x="83293" y="251626"/>
                    <a:pt x="74315" y="243521"/>
                    <a:pt x="67894" y="233110"/>
                  </a:cubicBezTo>
                  <a:cubicBezTo>
                    <a:pt x="61473" y="222760"/>
                    <a:pt x="58293" y="210541"/>
                    <a:pt x="58293" y="196575"/>
                  </a:cubicBezTo>
                  <a:cubicBezTo>
                    <a:pt x="58293" y="175565"/>
                    <a:pt x="65026" y="158607"/>
                    <a:pt x="78430" y="145764"/>
                  </a:cubicBezTo>
                  <a:cubicBezTo>
                    <a:pt x="91835" y="132920"/>
                    <a:pt x="110663" y="126499"/>
                    <a:pt x="134916" y="126499"/>
                  </a:cubicBezTo>
                  <a:cubicBezTo>
                    <a:pt x="152061" y="126499"/>
                    <a:pt x="166837" y="129304"/>
                    <a:pt x="179243" y="13485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2" name="Forma Livre: Forma 10">
              <a:extLst>
                <a:ext uri="{FF2B5EF4-FFF2-40B4-BE49-F238E27FC236}">
                  <a16:creationId xmlns:a16="http://schemas.microsoft.com/office/drawing/2014/main" id="{094BE7C0-B75E-9E16-6C91-A7172A11F95C}"/>
                </a:ext>
              </a:extLst>
            </p:cNvPr>
            <p:cNvSpPr/>
            <p:nvPr/>
          </p:nvSpPr>
          <p:spPr>
            <a:xfrm>
              <a:off x="-7386455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1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369 w 275380"/>
                <a:gd name="connsiteY21" fmla="*/ 63343 h 227249"/>
                <a:gd name="connsiteX22" fmla="*/ 134853 w 275380"/>
                <a:gd name="connsiteY22" fmla="*/ 44328 h 227249"/>
                <a:gd name="connsiteX23" fmla="*/ 179306 w 275380"/>
                <a:gd name="connsiteY23" fmla="*/ 52433 h 227249"/>
                <a:gd name="connsiteX24" fmla="*/ 208172 w 275380"/>
                <a:gd name="connsiteY24" fmla="*/ 76062 h 227249"/>
                <a:gd name="connsiteX25" fmla="*/ 218459 w 275380"/>
                <a:gd name="connsiteY25" fmla="*/ 113905 h 227249"/>
                <a:gd name="connsiteX26" fmla="*/ 208421 w 275380"/>
                <a:gd name="connsiteY26" fmla="*/ 150253 h 227249"/>
                <a:gd name="connsiteX27" fmla="*/ 179555 w 275380"/>
                <a:gd name="connsiteY27" fmla="*/ 174754 h 227249"/>
                <a:gd name="connsiteX28" fmla="*/ 134916 w 275380"/>
                <a:gd name="connsiteY28" fmla="*/ 183483 h 227249"/>
                <a:gd name="connsiteX29" fmla="*/ 94890 w 275380"/>
                <a:gd name="connsiteY29" fmla="*/ 174754 h 227249"/>
                <a:gd name="connsiteX30" fmla="*/ 67957 w 275380"/>
                <a:gd name="connsiteY30" fmla="*/ 150440 h 227249"/>
                <a:gd name="connsiteX31" fmla="*/ 58355 w 275380"/>
                <a:gd name="connsiteY31" fmla="*/ 113905 h 227249"/>
                <a:gd name="connsiteX32" fmla="*/ 78369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1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5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369" y="63343"/>
                  </a:moveTo>
                  <a:cubicBezTo>
                    <a:pt x="91773" y="50687"/>
                    <a:pt x="110601" y="44328"/>
                    <a:pt x="134853" y="44328"/>
                  </a:cubicBezTo>
                  <a:cubicBezTo>
                    <a:pt x="152061" y="44328"/>
                    <a:pt x="166899" y="47009"/>
                    <a:pt x="179306" y="52433"/>
                  </a:cubicBezTo>
                  <a:cubicBezTo>
                    <a:pt x="191712" y="57857"/>
                    <a:pt x="201314" y="65712"/>
                    <a:pt x="208172" y="76062"/>
                  </a:cubicBezTo>
                  <a:cubicBezTo>
                    <a:pt x="215029" y="86411"/>
                    <a:pt x="218459" y="99067"/>
                    <a:pt x="218459" y="113905"/>
                  </a:cubicBezTo>
                  <a:cubicBezTo>
                    <a:pt x="218459" y="127621"/>
                    <a:pt x="215092" y="139716"/>
                    <a:pt x="208421" y="150253"/>
                  </a:cubicBezTo>
                  <a:cubicBezTo>
                    <a:pt x="201688" y="160789"/>
                    <a:pt x="192087" y="168956"/>
                    <a:pt x="179555" y="174754"/>
                  </a:cubicBezTo>
                  <a:cubicBezTo>
                    <a:pt x="167024" y="180615"/>
                    <a:pt x="152123" y="183483"/>
                    <a:pt x="134916" y="183483"/>
                  </a:cubicBezTo>
                  <a:cubicBezTo>
                    <a:pt x="119766" y="183483"/>
                    <a:pt x="106362" y="180553"/>
                    <a:pt x="94890" y="174754"/>
                  </a:cubicBezTo>
                  <a:cubicBezTo>
                    <a:pt x="83356" y="168956"/>
                    <a:pt x="74378" y="160851"/>
                    <a:pt x="67957" y="150440"/>
                  </a:cubicBezTo>
                  <a:cubicBezTo>
                    <a:pt x="61535" y="140090"/>
                    <a:pt x="58355" y="127871"/>
                    <a:pt x="58355" y="113905"/>
                  </a:cubicBezTo>
                  <a:cubicBezTo>
                    <a:pt x="58231" y="92895"/>
                    <a:pt x="64964" y="75999"/>
                    <a:pt x="78369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3" name="Forma Livre: Forma 11">
              <a:extLst>
                <a:ext uri="{FF2B5EF4-FFF2-40B4-BE49-F238E27FC236}">
                  <a16:creationId xmlns:a16="http://schemas.microsoft.com/office/drawing/2014/main" id="{D948EFCA-ECBA-18FB-2369-31D412C41A56}"/>
                </a:ext>
              </a:extLst>
            </p:cNvPr>
            <p:cNvSpPr/>
            <p:nvPr/>
          </p:nvSpPr>
          <p:spPr>
            <a:xfrm>
              <a:off x="-7074478" y="2870821"/>
              <a:ext cx="274943" cy="309919"/>
            </a:xfrm>
            <a:custGeom>
              <a:avLst/>
              <a:gdLst>
                <a:gd name="connsiteX0" fmla="*/ 217523 w 274943"/>
                <a:gd name="connsiteY0" fmla="*/ 14464 h 309919"/>
                <a:gd name="connsiteX1" fmla="*/ 158420 w 274943"/>
                <a:gd name="connsiteY1" fmla="*/ 0 h 309919"/>
                <a:gd name="connsiteX2" fmla="*/ 108730 w 274943"/>
                <a:gd name="connsiteY2" fmla="*/ 8791 h 309919"/>
                <a:gd name="connsiteX3" fmla="*/ 75687 w 274943"/>
                <a:gd name="connsiteY3" fmla="*/ 33105 h 309919"/>
                <a:gd name="connsiteX4" fmla="*/ 57109 w 274943"/>
                <a:gd name="connsiteY4" fmla="*/ 69203 h 309919"/>
                <a:gd name="connsiteX5" fmla="*/ 56921 w 274943"/>
                <a:gd name="connsiteY5" fmla="*/ 70076 h 309919"/>
                <a:gd name="connsiteX6" fmla="*/ 56921 w 274943"/>
                <a:gd name="connsiteY6" fmla="*/ 62595 h 309919"/>
                <a:gd name="connsiteX7" fmla="*/ 54303 w 274943"/>
                <a:gd name="connsiteY7" fmla="*/ 4801 h 309919"/>
                <a:gd name="connsiteX8" fmla="*/ 0 w 274943"/>
                <a:gd name="connsiteY8" fmla="*/ 4801 h 309919"/>
                <a:gd name="connsiteX9" fmla="*/ 0 w 274943"/>
                <a:gd name="connsiteY9" fmla="*/ 309919 h 309919"/>
                <a:gd name="connsiteX10" fmla="*/ 56921 w 274943"/>
                <a:gd name="connsiteY10" fmla="*/ 309919 h 309919"/>
                <a:gd name="connsiteX11" fmla="*/ 56921 w 274943"/>
                <a:gd name="connsiteY11" fmla="*/ 151562 h 309919"/>
                <a:gd name="connsiteX12" fmla="*/ 57358 w 274943"/>
                <a:gd name="connsiteY12" fmla="*/ 153183 h 309919"/>
                <a:gd name="connsiteX13" fmla="*/ 76186 w 274943"/>
                <a:gd name="connsiteY13" fmla="*/ 190154 h 309919"/>
                <a:gd name="connsiteX14" fmla="*/ 109229 w 274943"/>
                <a:gd name="connsiteY14" fmla="*/ 217274 h 309919"/>
                <a:gd name="connsiteX15" fmla="*/ 158482 w 274943"/>
                <a:gd name="connsiteY15" fmla="*/ 227561 h 309919"/>
                <a:gd name="connsiteX16" fmla="*/ 217149 w 274943"/>
                <a:gd name="connsiteY16" fmla="*/ 213533 h 309919"/>
                <a:gd name="connsiteX17" fmla="*/ 259170 w 274943"/>
                <a:gd name="connsiteY17" fmla="*/ 173944 h 309919"/>
                <a:gd name="connsiteX18" fmla="*/ 274943 w 274943"/>
                <a:gd name="connsiteY18" fmla="*/ 113780 h 309919"/>
                <a:gd name="connsiteX19" fmla="*/ 259419 w 274943"/>
                <a:gd name="connsiteY19" fmla="*/ 54490 h 309919"/>
                <a:gd name="connsiteX20" fmla="*/ 217523 w 274943"/>
                <a:gd name="connsiteY20" fmla="*/ 14464 h 309919"/>
                <a:gd name="connsiteX21" fmla="*/ 207236 w 274943"/>
                <a:gd name="connsiteY21" fmla="*/ 150377 h 309919"/>
                <a:gd name="connsiteX22" fmla="*/ 180552 w 274943"/>
                <a:gd name="connsiteY22" fmla="*/ 174692 h 309919"/>
                <a:gd name="connsiteX23" fmla="*/ 140090 w 274943"/>
                <a:gd name="connsiteY23" fmla="*/ 183420 h 309919"/>
                <a:gd name="connsiteX24" fmla="*/ 95887 w 274943"/>
                <a:gd name="connsiteY24" fmla="*/ 174692 h 309919"/>
                <a:gd name="connsiteX25" fmla="*/ 67021 w 274943"/>
                <a:gd name="connsiteY25" fmla="*/ 150377 h 309919"/>
                <a:gd name="connsiteX26" fmla="*/ 56984 w 274943"/>
                <a:gd name="connsiteY26" fmla="*/ 113843 h 309919"/>
                <a:gd name="connsiteX27" fmla="*/ 67957 w 274943"/>
                <a:gd name="connsiteY27" fmla="*/ 75999 h 309919"/>
                <a:gd name="connsiteX28" fmla="*/ 97944 w 274943"/>
                <a:gd name="connsiteY28" fmla="*/ 52121 h 309919"/>
                <a:gd name="connsiteX29" fmla="*/ 140215 w 274943"/>
                <a:gd name="connsiteY29" fmla="*/ 43829 h 309919"/>
                <a:gd name="connsiteX30" fmla="*/ 196887 w 274943"/>
                <a:gd name="connsiteY30" fmla="*/ 63094 h 309919"/>
                <a:gd name="connsiteX31" fmla="*/ 216775 w 274943"/>
                <a:gd name="connsiteY31" fmla="*/ 113905 h 309919"/>
                <a:gd name="connsiteX32" fmla="*/ 207236 w 274943"/>
                <a:gd name="connsiteY32" fmla="*/ 150377 h 30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4943" h="309919">
                  <a:moveTo>
                    <a:pt x="217523" y="14464"/>
                  </a:moveTo>
                  <a:cubicBezTo>
                    <a:pt x="200004" y="4863"/>
                    <a:pt x="180303" y="0"/>
                    <a:pt x="158420" y="0"/>
                  </a:cubicBezTo>
                  <a:cubicBezTo>
                    <a:pt x="138843" y="0"/>
                    <a:pt x="122322" y="2930"/>
                    <a:pt x="108730" y="8791"/>
                  </a:cubicBezTo>
                  <a:cubicBezTo>
                    <a:pt x="95139" y="14651"/>
                    <a:pt x="84166" y="22756"/>
                    <a:pt x="75687" y="33105"/>
                  </a:cubicBezTo>
                  <a:cubicBezTo>
                    <a:pt x="67209" y="43455"/>
                    <a:pt x="61036" y="55487"/>
                    <a:pt x="57109" y="69203"/>
                  </a:cubicBezTo>
                  <a:cubicBezTo>
                    <a:pt x="57046" y="69515"/>
                    <a:pt x="56984" y="69827"/>
                    <a:pt x="56921" y="70076"/>
                  </a:cubicBezTo>
                  <a:lnTo>
                    <a:pt x="56921" y="62595"/>
                  </a:lnTo>
                  <a:lnTo>
                    <a:pt x="54303" y="4801"/>
                  </a:lnTo>
                  <a:lnTo>
                    <a:pt x="0" y="4801"/>
                  </a:lnTo>
                  <a:lnTo>
                    <a:pt x="0" y="309919"/>
                  </a:lnTo>
                  <a:lnTo>
                    <a:pt x="56921" y="309919"/>
                  </a:lnTo>
                  <a:lnTo>
                    <a:pt x="56921" y="151562"/>
                  </a:lnTo>
                  <a:cubicBezTo>
                    <a:pt x="57109" y="152123"/>
                    <a:pt x="57171" y="152622"/>
                    <a:pt x="57358" y="153183"/>
                  </a:cubicBezTo>
                  <a:cubicBezTo>
                    <a:pt x="61473" y="166587"/>
                    <a:pt x="67707" y="178932"/>
                    <a:pt x="76186" y="190154"/>
                  </a:cubicBezTo>
                  <a:cubicBezTo>
                    <a:pt x="84665" y="201376"/>
                    <a:pt x="95638" y="210416"/>
                    <a:pt x="109229" y="217274"/>
                  </a:cubicBezTo>
                  <a:cubicBezTo>
                    <a:pt x="122820" y="224132"/>
                    <a:pt x="139217" y="227561"/>
                    <a:pt x="158482" y="227561"/>
                  </a:cubicBezTo>
                  <a:cubicBezTo>
                    <a:pt x="180054" y="227561"/>
                    <a:pt x="199630" y="222885"/>
                    <a:pt x="217149" y="213533"/>
                  </a:cubicBezTo>
                  <a:cubicBezTo>
                    <a:pt x="234668" y="204181"/>
                    <a:pt x="248696" y="190964"/>
                    <a:pt x="259170" y="173944"/>
                  </a:cubicBezTo>
                  <a:cubicBezTo>
                    <a:pt x="269707" y="156861"/>
                    <a:pt x="274943" y="136786"/>
                    <a:pt x="274943" y="113780"/>
                  </a:cubicBezTo>
                  <a:cubicBezTo>
                    <a:pt x="274943" y="91336"/>
                    <a:pt x="269769" y="71510"/>
                    <a:pt x="259419" y="54490"/>
                  </a:cubicBezTo>
                  <a:cubicBezTo>
                    <a:pt x="249007" y="37470"/>
                    <a:pt x="235042" y="24065"/>
                    <a:pt x="217523" y="14464"/>
                  </a:cubicBezTo>
                  <a:close/>
                  <a:moveTo>
                    <a:pt x="207236" y="150377"/>
                  </a:moveTo>
                  <a:cubicBezTo>
                    <a:pt x="200939" y="160727"/>
                    <a:pt x="192087" y="168831"/>
                    <a:pt x="180552" y="174692"/>
                  </a:cubicBezTo>
                  <a:cubicBezTo>
                    <a:pt x="169018" y="180552"/>
                    <a:pt x="155552" y="183420"/>
                    <a:pt x="140090" y="183420"/>
                  </a:cubicBezTo>
                  <a:cubicBezTo>
                    <a:pt x="123132" y="183420"/>
                    <a:pt x="108419" y="180490"/>
                    <a:pt x="95887" y="174692"/>
                  </a:cubicBezTo>
                  <a:cubicBezTo>
                    <a:pt x="83356" y="168894"/>
                    <a:pt x="73692" y="160789"/>
                    <a:pt x="67021" y="150377"/>
                  </a:cubicBezTo>
                  <a:cubicBezTo>
                    <a:pt x="60288" y="140028"/>
                    <a:pt x="56984" y="127808"/>
                    <a:pt x="56984" y="113843"/>
                  </a:cubicBezTo>
                  <a:cubicBezTo>
                    <a:pt x="56984" y="98942"/>
                    <a:pt x="60600" y="86348"/>
                    <a:pt x="67957" y="75999"/>
                  </a:cubicBezTo>
                  <a:cubicBezTo>
                    <a:pt x="75251" y="65650"/>
                    <a:pt x="85227" y="57670"/>
                    <a:pt x="97944" y="52121"/>
                  </a:cubicBezTo>
                  <a:cubicBezTo>
                    <a:pt x="110663" y="46572"/>
                    <a:pt x="124691" y="43829"/>
                    <a:pt x="140215" y="43829"/>
                  </a:cubicBezTo>
                  <a:cubicBezTo>
                    <a:pt x="164717" y="43829"/>
                    <a:pt x="183607" y="50250"/>
                    <a:pt x="196887" y="63094"/>
                  </a:cubicBezTo>
                  <a:cubicBezTo>
                    <a:pt x="210166" y="75937"/>
                    <a:pt x="216775" y="92832"/>
                    <a:pt x="216775" y="113905"/>
                  </a:cubicBezTo>
                  <a:cubicBezTo>
                    <a:pt x="216650" y="127871"/>
                    <a:pt x="213533" y="140028"/>
                    <a:pt x="207236" y="15037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4" name="Forma Livre: Forma 12">
              <a:extLst>
                <a:ext uri="{FF2B5EF4-FFF2-40B4-BE49-F238E27FC236}">
                  <a16:creationId xmlns:a16="http://schemas.microsoft.com/office/drawing/2014/main" id="{3D40F1ED-2F7E-97D6-F474-35D4762349FC}"/>
                </a:ext>
              </a:extLst>
            </p:cNvPr>
            <p:cNvSpPr/>
            <p:nvPr/>
          </p:nvSpPr>
          <p:spPr>
            <a:xfrm>
              <a:off x="-6795856" y="2816144"/>
              <a:ext cx="168956" cy="277063"/>
            </a:xfrm>
            <a:custGeom>
              <a:avLst/>
              <a:gdLst>
                <a:gd name="connsiteX0" fmla="*/ 112908 w 168956"/>
                <a:gd name="connsiteY0" fmla="*/ 277063 h 277063"/>
                <a:gd name="connsiteX1" fmla="*/ 112908 w 168956"/>
                <a:gd name="connsiteY1" fmla="*/ 103743 h 277063"/>
                <a:gd name="connsiteX2" fmla="*/ 168957 w 168956"/>
                <a:gd name="connsiteY2" fmla="*/ 103743 h 277063"/>
                <a:gd name="connsiteX3" fmla="*/ 168957 w 168956"/>
                <a:gd name="connsiteY3" fmla="*/ 59540 h 277063"/>
                <a:gd name="connsiteX4" fmla="*/ 112908 w 168956"/>
                <a:gd name="connsiteY4" fmla="*/ 59540 h 277063"/>
                <a:gd name="connsiteX5" fmla="*/ 112908 w 168956"/>
                <a:gd name="connsiteY5" fmla="*/ 0 h 277063"/>
                <a:gd name="connsiteX6" fmla="*/ 56049 w 168956"/>
                <a:gd name="connsiteY6" fmla="*/ 0 h 277063"/>
                <a:gd name="connsiteX7" fmla="*/ 56049 w 168956"/>
                <a:gd name="connsiteY7" fmla="*/ 59540 h 277063"/>
                <a:gd name="connsiteX8" fmla="*/ 0 w 168956"/>
                <a:gd name="connsiteY8" fmla="*/ 59540 h 277063"/>
                <a:gd name="connsiteX9" fmla="*/ 0 w 168956"/>
                <a:gd name="connsiteY9" fmla="*/ 103743 h 277063"/>
                <a:gd name="connsiteX10" fmla="*/ 56049 w 168956"/>
                <a:gd name="connsiteY10" fmla="*/ 103743 h 277063"/>
                <a:gd name="connsiteX11" fmla="*/ 56049 w 168956"/>
                <a:gd name="connsiteY11" fmla="*/ 277063 h 27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56" h="277063">
                  <a:moveTo>
                    <a:pt x="112908" y="277063"/>
                  </a:moveTo>
                  <a:lnTo>
                    <a:pt x="112908" y="103743"/>
                  </a:lnTo>
                  <a:lnTo>
                    <a:pt x="168957" y="103743"/>
                  </a:lnTo>
                  <a:lnTo>
                    <a:pt x="168957" y="59540"/>
                  </a:lnTo>
                  <a:lnTo>
                    <a:pt x="112908" y="59540"/>
                  </a:lnTo>
                  <a:lnTo>
                    <a:pt x="112908" y="0"/>
                  </a:lnTo>
                  <a:lnTo>
                    <a:pt x="56049" y="0"/>
                  </a:lnTo>
                  <a:lnTo>
                    <a:pt x="56049" y="59540"/>
                  </a:lnTo>
                  <a:lnTo>
                    <a:pt x="0" y="59540"/>
                  </a:lnTo>
                  <a:lnTo>
                    <a:pt x="0" y="103743"/>
                  </a:lnTo>
                  <a:lnTo>
                    <a:pt x="56049" y="103743"/>
                  </a:lnTo>
                  <a:lnTo>
                    <a:pt x="56049" y="2770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5" name="Forma Livre: Forma 13">
              <a:extLst>
                <a:ext uri="{FF2B5EF4-FFF2-40B4-BE49-F238E27FC236}">
                  <a16:creationId xmlns:a16="http://schemas.microsoft.com/office/drawing/2014/main" id="{3023BCBA-4F85-B7F8-9C3C-AB560BDD1D3D}"/>
                </a:ext>
              </a:extLst>
            </p:cNvPr>
            <p:cNvSpPr/>
            <p:nvPr/>
          </p:nvSpPr>
          <p:spPr>
            <a:xfrm>
              <a:off x="-6624344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2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431 w 275380"/>
                <a:gd name="connsiteY21" fmla="*/ 63343 h 227249"/>
                <a:gd name="connsiteX22" fmla="*/ 134916 w 275380"/>
                <a:gd name="connsiteY22" fmla="*/ 44328 h 227249"/>
                <a:gd name="connsiteX23" fmla="*/ 179368 w 275380"/>
                <a:gd name="connsiteY23" fmla="*/ 52433 h 227249"/>
                <a:gd name="connsiteX24" fmla="*/ 208234 w 275380"/>
                <a:gd name="connsiteY24" fmla="*/ 76062 h 227249"/>
                <a:gd name="connsiteX25" fmla="*/ 218521 w 275380"/>
                <a:gd name="connsiteY25" fmla="*/ 113905 h 227249"/>
                <a:gd name="connsiteX26" fmla="*/ 208484 w 275380"/>
                <a:gd name="connsiteY26" fmla="*/ 150253 h 227249"/>
                <a:gd name="connsiteX27" fmla="*/ 179618 w 275380"/>
                <a:gd name="connsiteY27" fmla="*/ 174754 h 227249"/>
                <a:gd name="connsiteX28" fmla="*/ 134978 w 275380"/>
                <a:gd name="connsiteY28" fmla="*/ 183483 h 227249"/>
                <a:gd name="connsiteX29" fmla="*/ 94953 w 275380"/>
                <a:gd name="connsiteY29" fmla="*/ 174754 h 227249"/>
                <a:gd name="connsiteX30" fmla="*/ 68019 w 275380"/>
                <a:gd name="connsiteY30" fmla="*/ 150440 h 227249"/>
                <a:gd name="connsiteX31" fmla="*/ 58418 w 275380"/>
                <a:gd name="connsiteY31" fmla="*/ 113905 h 227249"/>
                <a:gd name="connsiteX32" fmla="*/ 78431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2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6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431" y="63343"/>
                  </a:moveTo>
                  <a:cubicBezTo>
                    <a:pt x="91836" y="50687"/>
                    <a:pt x="110663" y="44328"/>
                    <a:pt x="134916" y="44328"/>
                  </a:cubicBezTo>
                  <a:cubicBezTo>
                    <a:pt x="152123" y="44328"/>
                    <a:pt x="166961" y="47009"/>
                    <a:pt x="179368" y="52433"/>
                  </a:cubicBezTo>
                  <a:cubicBezTo>
                    <a:pt x="191775" y="57857"/>
                    <a:pt x="201376" y="65712"/>
                    <a:pt x="208234" y="76062"/>
                  </a:cubicBezTo>
                  <a:cubicBezTo>
                    <a:pt x="215092" y="86411"/>
                    <a:pt x="218521" y="99067"/>
                    <a:pt x="218521" y="113905"/>
                  </a:cubicBezTo>
                  <a:cubicBezTo>
                    <a:pt x="218521" y="127621"/>
                    <a:pt x="215154" y="139716"/>
                    <a:pt x="208484" y="150253"/>
                  </a:cubicBezTo>
                  <a:cubicBezTo>
                    <a:pt x="201751" y="160789"/>
                    <a:pt x="192149" y="168956"/>
                    <a:pt x="179618" y="174754"/>
                  </a:cubicBezTo>
                  <a:cubicBezTo>
                    <a:pt x="167086" y="180615"/>
                    <a:pt x="152185" y="183483"/>
                    <a:pt x="134978" y="183483"/>
                  </a:cubicBezTo>
                  <a:cubicBezTo>
                    <a:pt x="119829" y="183483"/>
                    <a:pt x="106424" y="180553"/>
                    <a:pt x="94953" y="174754"/>
                  </a:cubicBezTo>
                  <a:cubicBezTo>
                    <a:pt x="83418" y="168956"/>
                    <a:pt x="74441" y="160851"/>
                    <a:pt x="68019" y="150440"/>
                  </a:cubicBezTo>
                  <a:cubicBezTo>
                    <a:pt x="61597" y="140090"/>
                    <a:pt x="58418" y="127871"/>
                    <a:pt x="58418" y="113905"/>
                  </a:cubicBezTo>
                  <a:cubicBezTo>
                    <a:pt x="58294" y="92895"/>
                    <a:pt x="65027" y="75999"/>
                    <a:pt x="78431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6" name="Forma Livre: Forma 14">
              <a:extLst>
                <a:ext uri="{FF2B5EF4-FFF2-40B4-BE49-F238E27FC236}">
                  <a16:creationId xmlns:a16="http://schemas.microsoft.com/office/drawing/2014/main" id="{99B2865A-19F8-A9A2-B850-CF14149FBE9A}"/>
                </a:ext>
              </a:extLst>
            </p:cNvPr>
            <p:cNvSpPr/>
            <p:nvPr/>
          </p:nvSpPr>
          <p:spPr>
            <a:xfrm>
              <a:off x="-6322342" y="2871008"/>
              <a:ext cx="268771" cy="331366"/>
            </a:xfrm>
            <a:custGeom>
              <a:avLst/>
              <a:gdLst>
                <a:gd name="connsiteX0" fmla="*/ 176687 w 268771"/>
                <a:gd name="connsiteY0" fmla="*/ 317401 h 331366"/>
                <a:gd name="connsiteX1" fmla="*/ 193957 w 268771"/>
                <a:gd name="connsiteY1" fmla="*/ 285230 h 331366"/>
                <a:gd name="connsiteX2" fmla="*/ 187847 w 268771"/>
                <a:gd name="connsiteY2" fmla="*/ 263534 h 331366"/>
                <a:gd name="connsiteX3" fmla="*/ 171637 w 268771"/>
                <a:gd name="connsiteY3" fmla="*/ 249756 h 331366"/>
                <a:gd name="connsiteX4" fmla="*/ 161537 w 268771"/>
                <a:gd name="connsiteY4" fmla="*/ 245516 h 331366"/>
                <a:gd name="connsiteX5" fmla="*/ 161537 w 268771"/>
                <a:gd name="connsiteY5" fmla="*/ 226439 h 331366"/>
                <a:gd name="connsiteX6" fmla="*/ 206613 w 268771"/>
                <a:gd name="connsiteY6" fmla="*/ 216713 h 331366"/>
                <a:gd name="connsiteX7" fmla="*/ 250629 w 268771"/>
                <a:gd name="connsiteY7" fmla="*/ 185415 h 331366"/>
                <a:gd name="connsiteX8" fmla="*/ 268771 w 268771"/>
                <a:gd name="connsiteY8" fmla="*/ 136412 h 331366"/>
                <a:gd name="connsiteX9" fmla="*/ 216650 w 268771"/>
                <a:gd name="connsiteY9" fmla="*/ 136412 h 331366"/>
                <a:gd name="connsiteX10" fmla="*/ 190154 w 268771"/>
                <a:gd name="connsiteY10" fmla="*/ 171450 h 331366"/>
                <a:gd name="connsiteX11" fmla="*/ 140028 w 268771"/>
                <a:gd name="connsiteY11" fmla="*/ 183732 h 331366"/>
                <a:gd name="connsiteX12" fmla="*/ 98443 w 268771"/>
                <a:gd name="connsiteY12" fmla="*/ 176064 h 331366"/>
                <a:gd name="connsiteX13" fmla="*/ 68704 w 268771"/>
                <a:gd name="connsiteY13" fmla="*/ 152871 h 331366"/>
                <a:gd name="connsiteX14" fmla="*/ 57732 w 268771"/>
                <a:gd name="connsiteY14" fmla="*/ 114155 h 331366"/>
                <a:gd name="connsiteX15" fmla="*/ 68892 w 268771"/>
                <a:gd name="connsiteY15" fmla="*/ 75002 h 331366"/>
                <a:gd name="connsiteX16" fmla="*/ 98631 w 268771"/>
                <a:gd name="connsiteY16" fmla="*/ 51560 h 331366"/>
                <a:gd name="connsiteX17" fmla="*/ 140028 w 268771"/>
                <a:gd name="connsiteY17" fmla="*/ 43704 h 331366"/>
                <a:gd name="connsiteX18" fmla="*/ 188595 w 268771"/>
                <a:gd name="connsiteY18" fmla="*/ 55986 h 331366"/>
                <a:gd name="connsiteX19" fmla="*/ 216152 w 268771"/>
                <a:gd name="connsiteY19" fmla="*/ 90151 h 331366"/>
                <a:gd name="connsiteX20" fmla="*/ 268272 w 268771"/>
                <a:gd name="connsiteY20" fmla="*/ 90151 h 331366"/>
                <a:gd name="connsiteX21" fmla="*/ 249693 w 268771"/>
                <a:gd name="connsiteY21" fmla="*/ 41585 h 331366"/>
                <a:gd name="connsiteX22" fmla="*/ 206114 w 268771"/>
                <a:gd name="connsiteY22" fmla="*/ 10723 h 331366"/>
                <a:gd name="connsiteX23" fmla="*/ 140028 w 268771"/>
                <a:gd name="connsiteY23" fmla="*/ 0 h 331366"/>
                <a:gd name="connsiteX24" fmla="*/ 68019 w 268771"/>
                <a:gd name="connsiteY24" fmla="*/ 13155 h 331366"/>
                <a:gd name="connsiteX25" fmla="*/ 18143 w 268771"/>
                <a:gd name="connsiteY25" fmla="*/ 51684 h 331366"/>
                <a:gd name="connsiteX26" fmla="*/ 0 w 268771"/>
                <a:gd name="connsiteY26" fmla="*/ 114279 h 331366"/>
                <a:gd name="connsiteX27" fmla="*/ 18143 w 268771"/>
                <a:gd name="connsiteY27" fmla="*/ 176687 h 331366"/>
                <a:gd name="connsiteX28" fmla="*/ 68019 w 268771"/>
                <a:gd name="connsiteY28" fmla="*/ 214780 h 331366"/>
                <a:gd name="connsiteX29" fmla="*/ 113780 w 268771"/>
                <a:gd name="connsiteY29" fmla="*/ 226002 h 331366"/>
                <a:gd name="connsiteX30" fmla="*/ 113780 w 268771"/>
                <a:gd name="connsiteY30" fmla="*/ 254806 h 331366"/>
                <a:gd name="connsiteX31" fmla="*/ 135227 w 268771"/>
                <a:gd name="connsiteY31" fmla="*/ 261789 h 331366"/>
                <a:gd name="connsiteX32" fmla="*/ 143769 w 268771"/>
                <a:gd name="connsiteY32" fmla="*/ 270517 h 331366"/>
                <a:gd name="connsiteX33" fmla="*/ 145764 w 268771"/>
                <a:gd name="connsiteY33" fmla="*/ 277936 h 331366"/>
                <a:gd name="connsiteX34" fmla="*/ 140714 w 268771"/>
                <a:gd name="connsiteY34" fmla="*/ 290156 h 331366"/>
                <a:gd name="connsiteX35" fmla="*/ 123444 w 268771"/>
                <a:gd name="connsiteY35" fmla="*/ 295393 h 331366"/>
                <a:gd name="connsiteX36" fmla="*/ 108107 w 268771"/>
                <a:gd name="connsiteY36" fmla="*/ 291901 h 331366"/>
                <a:gd name="connsiteX37" fmla="*/ 100875 w 268771"/>
                <a:gd name="connsiteY37" fmla="*/ 284046 h 331366"/>
                <a:gd name="connsiteX38" fmla="*/ 98007 w 268771"/>
                <a:gd name="connsiteY38" fmla="*/ 277500 h 331366"/>
                <a:gd name="connsiteX39" fmla="*/ 56859 w 268771"/>
                <a:gd name="connsiteY39" fmla="*/ 277500 h 331366"/>
                <a:gd name="connsiteX40" fmla="*/ 63842 w 268771"/>
                <a:gd name="connsiteY40" fmla="*/ 303560 h 331366"/>
                <a:gd name="connsiteX41" fmla="*/ 87284 w 268771"/>
                <a:gd name="connsiteY41" fmla="*/ 323698 h 331366"/>
                <a:gd name="connsiteX42" fmla="*/ 124691 w 268771"/>
                <a:gd name="connsiteY42" fmla="*/ 331366 h 331366"/>
                <a:gd name="connsiteX43" fmla="*/ 176687 w 268771"/>
                <a:gd name="connsiteY43" fmla="*/ 317401 h 33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8771" h="331366">
                  <a:moveTo>
                    <a:pt x="176687" y="317401"/>
                  </a:moveTo>
                  <a:cubicBezTo>
                    <a:pt x="188221" y="308236"/>
                    <a:pt x="193957" y="297513"/>
                    <a:pt x="193957" y="285230"/>
                  </a:cubicBezTo>
                  <a:cubicBezTo>
                    <a:pt x="193957" y="276502"/>
                    <a:pt x="191899" y="269270"/>
                    <a:pt x="187847" y="263534"/>
                  </a:cubicBezTo>
                  <a:cubicBezTo>
                    <a:pt x="183732" y="257861"/>
                    <a:pt x="178370" y="253247"/>
                    <a:pt x="171637" y="249756"/>
                  </a:cubicBezTo>
                  <a:cubicBezTo>
                    <a:pt x="168457" y="248073"/>
                    <a:pt x="165091" y="246701"/>
                    <a:pt x="161537" y="245516"/>
                  </a:cubicBezTo>
                  <a:lnTo>
                    <a:pt x="161537" y="226439"/>
                  </a:lnTo>
                  <a:cubicBezTo>
                    <a:pt x="178308" y="224942"/>
                    <a:pt x="193395" y="221763"/>
                    <a:pt x="206613" y="216713"/>
                  </a:cubicBezTo>
                  <a:cubicBezTo>
                    <a:pt x="225317" y="209543"/>
                    <a:pt x="239968" y="199131"/>
                    <a:pt x="250629" y="185415"/>
                  </a:cubicBezTo>
                  <a:cubicBezTo>
                    <a:pt x="261290" y="171699"/>
                    <a:pt x="267337" y="155365"/>
                    <a:pt x="268771" y="136412"/>
                  </a:cubicBezTo>
                  <a:lnTo>
                    <a:pt x="216650" y="136412"/>
                  </a:lnTo>
                  <a:cubicBezTo>
                    <a:pt x="211975" y="151562"/>
                    <a:pt x="203121" y="163283"/>
                    <a:pt x="190154" y="171450"/>
                  </a:cubicBezTo>
                  <a:cubicBezTo>
                    <a:pt x="177186" y="179617"/>
                    <a:pt x="160477" y="183732"/>
                    <a:pt x="140028" y="183732"/>
                  </a:cubicBezTo>
                  <a:cubicBezTo>
                    <a:pt x="124878" y="183732"/>
                    <a:pt x="110975" y="181176"/>
                    <a:pt x="98443" y="176064"/>
                  </a:cubicBezTo>
                  <a:cubicBezTo>
                    <a:pt x="85912" y="170951"/>
                    <a:pt x="75999" y="163220"/>
                    <a:pt x="68704" y="152871"/>
                  </a:cubicBezTo>
                  <a:cubicBezTo>
                    <a:pt x="61410" y="142522"/>
                    <a:pt x="57732" y="129616"/>
                    <a:pt x="57732" y="114155"/>
                  </a:cubicBezTo>
                  <a:cubicBezTo>
                    <a:pt x="57732" y="98381"/>
                    <a:pt x="61473" y="85351"/>
                    <a:pt x="68892" y="75002"/>
                  </a:cubicBezTo>
                  <a:cubicBezTo>
                    <a:pt x="76311" y="64652"/>
                    <a:pt x="86223" y="56859"/>
                    <a:pt x="98631" y="51560"/>
                  </a:cubicBezTo>
                  <a:cubicBezTo>
                    <a:pt x="111037" y="46323"/>
                    <a:pt x="124815" y="43704"/>
                    <a:pt x="140028" y="43704"/>
                  </a:cubicBezTo>
                  <a:cubicBezTo>
                    <a:pt x="158981" y="43704"/>
                    <a:pt x="175191" y="47819"/>
                    <a:pt x="188595" y="55986"/>
                  </a:cubicBezTo>
                  <a:cubicBezTo>
                    <a:pt x="201999" y="64154"/>
                    <a:pt x="211226" y="75563"/>
                    <a:pt x="216152" y="90151"/>
                  </a:cubicBezTo>
                  <a:lnTo>
                    <a:pt x="268272" y="90151"/>
                  </a:lnTo>
                  <a:cubicBezTo>
                    <a:pt x="266527" y="71199"/>
                    <a:pt x="260292" y="54989"/>
                    <a:pt x="249693" y="41585"/>
                  </a:cubicBezTo>
                  <a:cubicBezTo>
                    <a:pt x="239032" y="28180"/>
                    <a:pt x="224506" y="17893"/>
                    <a:pt x="206114" y="10723"/>
                  </a:cubicBezTo>
                  <a:cubicBezTo>
                    <a:pt x="187722" y="3554"/>
                    <a:pt x="165714" y="0"/>
                    <a:pt x="140028" y="0"/>
                  </a:cubicBezTo>
                  <a:cubicBezTo>
                    <a:pt x="113157" y="0"/>
                    <a:pt x="89154" y="4364"/>
                    <a:pt x="68019" y="13155"/>
                  </a:cubicBezTo>
                  <a:cubicBezTo>
                    <a:pt x="46884" y="21883"/>
                    <a:pt x="30237" y="34726"/>
                    <a:pt x="18143" y="51684"/>
                  </a:cubicBezTo>
                  <a:cubicBezTo>
                    <a:pt x="6047" y="68642"/>
                    <a:pt x="0" y="89466"/>
                    <a:pt x="0" y="114279"/>
                  </a:cubicBezTo>
                  <a:cubicBezTo>
                    <a:pt x="0" y="139093"/>
                    <a:pt x="6047" y="159854"/>
                    <a:pt x="18143" y="176687"/>
                  </a:cubicBezTo>
                  <a:cubicBezTo>
                    <a:pt x="30237" y="193458"/>
                    <a:pt x="46884" y="206176"/>
                    <a:pt x="68019" y="214780"/>
                  </a:cubicBezTo>
                  <a:cubicBezTo>
                    <a:pt x="81984" y="220453"/>
                    <a:pt x="97321" y="224070"/>
                    <a:pt x="113780" y="226002"/>
                  </a:cubicBezTo>
                  <a:lnTo>
                    <a:pt x="113780" y="254806"/>
                  </a:lnTo>
                  <a:cubicBezTo>
                    <a:pt x="123693" y="256552"/>
                    <a:pt x="130863" y="258921"/>
                    <a:pt x="135227" y="261789"/>
                  </a:cubicBezTo>
                  <a:cubicBezTo>
                    <a:pt x="139592" y="264719"/>
                    <a:pt x="142459" y="267649"/>
                    <a:pt x="143769" y="270517"/>
                  </a:cubicBezTo>
                  <a:cubicBezTo>
                    <a:pt x="145078" y="273447"/>
                    <a:pt x="145764" y="275941"/>
                    <a:pt x="145764" y="277936"/>
                  </a:cubicBezTo>
                  <a:cubicBezTo>
                    <a:pt x="145764" y="282612"/>
                    <a:pt x="144080" y="286664"/>
                    <a:pt x="140714" y="290156"/>
                  </a:cubicBezTo>
                  <a:cubicBezTo>
                    <a:pt x="137347" y="293647"/>
                    <a:pt x="131611" y="295393"/>
                    <a:pt x="123444" y="295393"/>
                  </a:cubicBezTo>
                  <a:cubicBezTo>
                    <a:pt x="116711" y="295393"/>
                    <a:pt x="111598" y="294208"/>
                    <a:pt x="108107" y="291901"/>
                  </a:cubicBezTo>
                  <a:cubicBezTo>
                    <a:pt x="104615" y="289532"/>
                    <a:pt x="102184" y="286914"/>
                    <a:pt x="100875" y="284046"/>
                  </a:cubicBezTo>
                  <a:cubicBezTo>
                    <a:pt x="99566" y="281116"/>
                    <a:pt x="98631" y="278934"/>
                    <a:pt x="98007" y="277500"/>
                  </a:cubicBezTo>
                  <a:lnTo>
                    <a:pt x="56859" y="277500"/>
                  </a:lnTo>
                  <a:cubicBezTo>
                    <a:pt x="56298" y="286540"/>
                    <a:pt x="58605" y="295206"/>
                    <a:pt x="63842" y="303560"/>
                  </a:cubicBezTo>
                  <a:cubicBezTo>
                    <a:pt x="69078" y="311852"/>
                    <a:pt x="76872" y="318585"/>
                    <a:pt x="87284" y="323698"/>
                  </a:cubicBezTo>
                  <a:cubicBezTo>
                    <a:pt x="97633" y="328810"/>
                    <a:pt x="110102" y="331366"/>
                    <a:pt x="124691" y="331366"/>
                  </a:cubicBezTo>
                  <a:cubicBezTo>
                    <a:pt x="147883" y="331179"/>
                    <a:pt x="165153" y="326628"/>
                    <a:pt x="176687" y="317401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7" name="Forma Livre: Forma 15">
              <a:extLst>
                <a:ext uri="{FF2B5EF4-FFF2-40B4-BE49-F238E27FC236}">
                  <a16:creationId xmlns:a16="http://schemas.microsoft.com/office/drawing/2014/main" id="{0CD5B9C5-205F-560C-0C8C-30D68F1F3271}"/>
                </a:ext>
              </a:extLst>
            </p:cNvPr>
            <p:cNvSpPr/>
            <p:nvPr/>
          </p:nvSpPr>
          <p:spPr>
            <a:xfrm>
              <a:off x="-6012049" y="2769322"/>
              <a:ext cx="212348" cy="61223"/>
            </a:xfrm>
            <a:custGeom>
              <a:avLst/>
              <a:gdLst>
                <a:gd name="connsiteX0" fmla="*/ 0 w 212348"/>
                <a:gd name="connsiteY0" fmla="*/ 60787 h 61223"/>
                <a:gd name="connsiteX1" fmla="*/ 40275 w 212348"/>
                <a:gd name="connsiteY1" fmla="*/ 60787 h 61223"/>
                <a:gd name="connsiteX2" fmla="*/ 45949 w 212348"/>
                <a:gd name="connsiteY2" fmla="*/ 48567 h 61223"/>
                <a:gd name="connsiteX3" fmla="*/ 54490 w 212348"/>
                <a:gd name="connsiteY3" fmla="*/ 38467 h 61223"/>
                <a:gd name="connsiteX4" fmla="*/ 69141 w 212348"/>
                <a:gd name="connsiteY4" fmla="*/ 34539 h 61223"/>
                <a:gd name="connsiteX5" fmla="*/ 88406 w 212348"/>
                <a:gd name="connsiteY5" fmla="*/ 38467 h 61223"/>
                <a:gd name="connsiteX6" fmla="*/ 105925 w 212348"/>
                <a:gd name="connsiteY6" fmla="*/ 47881 h 61223"/>
                <a:gd name="connsiteX7" fmla="*/ 124753 w 212348"/>
                <a:gd name="connsiteY7" fmla="*/ 57295 h 61223"/>
                <a:gd name="connsiteX8" fmla="*/ 147946 w 212348"/>
                <a:gd name="connsiteY8" fmla="*/ 61223 h 61223"/>
                <a:gd name="connsiteX9" fmla="*/ 179493 w 212348"/>
                <a:gd name="connsiteY9" fmla="*/ 52682 h 61223"/>
                <a:gd name="connsiteX10" fmla="*/ 200752 w 212348"/>
                <a:gd name="connsiteY10" fmla="*/ 30113 h 61223"/>
                <a:gd name="connsiteX11" fmla="*/ 212349 w 212348"/>
                <a:gd name="connsiteY11" fmla="*/ 374 h 61223"/>
                <a:gd name="connsiteX12" fmla="*/ 171637 w 212348"/>
                <a:gd name="connsiteY12" fmla="*/ 374 h 61223"/>
                <a:gd name="connsiteX13" fmla="*/ 166151 w 212348"/>
                <a:gd name="connsiteY13" fmla="*/ 12220 h 61223"/>
                <a:gd name="connsiteX14" fmla="*/ 157422 w 212348"/>
                <a:gd name="connsiteY14" fmla="*/ 22507 h 61223"/>
                <a:gd name="connsiteX15" fmla="*/ 142335 w 212348"/>
                <a:gd name="connsiteY15" fmla="*/ 26684 h 61223"/>
                <a:gd name="connsiteX16" fmla="*/ 124379 w 212348"/>
                <a:gd name="connsiteY16" fmla="*/ 22756 h 61223"/>
                <a:gd name="connsiteX17" fmla="*/ 107110 w 212348"/>
                <a:gd name="connsiteY17" fmla="*/ 13342 h 61223"/>
                <a:gd name="connsiteX18" fmla="*/ 87845 w 212348"/>
                <a:gd name="connsiteY18" fmla="*/ 3928 h 61223"/>
                <a:gd name="connsiteX19" fmla="*/ 63967 w 212348"/>
                <a:gd name="connsiteY19" fmla="*/ 0 h 61223"/>
                <a:gd name="connsiteX20" fmla="*/ 32919 w 212348"/>
                <a:gd name="connsiteY20" fmla="*/ 8541 h 61223"/>
                <a:gd name="connsiteX21" fmla="*/ 11659 w 212348"/>
                <a:gd name="connsiteY21" fmla="*/ 30861 h 61223"/>
                <a:gd name="connsiteX22" fmla="*/ 0 w 212348"/>
                <a:gd name="connsiteY22" fmla="*/ 60787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2348" h="61223">
                  <a:moveTo>
                    <a:pt x="0" y="60787"/>
                  </a:moveTo>
                  <a:lnTo>
                    <a:pt x="40275" y="60787"/>
                  </a:lnTo>
                  <a:cubicBezTo>
                    <a:pt x="42021" y="56734"/>
                    <a:pt x="43891" y="52620"/>
                    <a:pt x="45949" y="48567"/>
                  </a:cubicBezTo>
                  <a:cubicBezTo>
                    <a:pt x="48006" y="44452"/>
                    <a:pt x="50812" y="41148"/>
                    <a:pt x="54490" y="38467"/>
                  </a:cubicBezTo>
                  <a:cubicBezTo>
                    <a:pt x="58106" y="35849"/>
                    <a:pt x="63032" y="34539"/>
                    <a:pt x="69141" y="34539"/>
                  </a:cubicBezTo>
                  <a:cubicBezTo>
                    <a:pt x="76124" y="34539"/>
                    <a:pt x="82546" y="35849"/>
                    <a:pt x="88406" y="38467"/>
                  </a:cubicBezTo>
                  <a:cubicBezTo>
                    <a:pt x="94267" y="41086"/>
                    <a:pt x="100065" y="44265"/>
                    <a:pt x="105925" y="47881"/>
                  </a:cubicBezTo>
                  <a:cubicBezTo>
                    <a:pt x="111786" y="51560"/>
                    <a:pt x="118020" y="54677"/>
                    <a:pt x="124753" y="57295"/>
                  </a:cubicBezTo>
                  <a:cubicBezTo>
                    <a:pt x="131487" y="59914"/>
                    <a:pt x="139218" y="61223"/>
                    <a:pt x="147946" y="61223"/>
                  </a:cubicBezTo>
                  <a:cubicBezTo>
                    <a:pt x="160228" y="61223"/>
                    <a:pt x="170702" y="58355"/>
                    <a:pt x="179493" y="52682"/>
                  </a:cubicBezTo>
                  <a:cubicBezTo>
                    <a:pt x="188221" y="47009"/>
                    <a:pt x="195328" y="39465"/>
                    <a:pt x="200752" y="30113"/>
                  </a:cubicBezTo>
                  <a:cubicBezTo>
                    <a:pt x="206176" y="20761"/>
                    <a:pt x="210042" y="10848"/>
                    <a:pt x="212349" y="374"/>
                  </a:cubicBezTo>
                  <a:lnTo>
                    <a:pt x="171637" y="374"/>
                  </a:lnTo>
                  <a:cubicBezTo>
                    <a:pt x="170203" y="4177"/>
                    <a:pt x="168333" y="8105"/>
                    <a:pt x="166151" y="12220"/>
                  </a:cubicBezTo>
                  <a:cubicBezTo>
                    <a:pt x="163969" y="16334"/>
                    <a:pt x="161038" y="19763"/>
                    <a:pt x="157422" y="22507"/>
                  </a:cubicBezTo>
                  <a:cubicBezTo>
                    <a:pt x="153744" y="25312"/>
                    <a:pt x="148757" y="26684"/>
                    <a:pt x="142335" y="26684"/>
                  </a:cubicBezTo>
                  <a:cubicBezTo>
                    <a:pt x="135913" y="26684"/>
                    <a:pt x="129928" y="25375"/>
                    <a:pt x="124379" y="22756"/>
                  </a:cubicBezTo>
                  <a:cubicBezTo>
                    <a:pt x="118830" y="20138"/>
                    <a:pt x="113095" y="17020"/>
                    <a:pt x="107110" y="13342"/>
                  </a:cubicBezTo>
                  <a:cubicBezTo>
                    <a:pt x="101125" y="9726"/>
                    <a:pt x="94703" y="6546"/>
                    <a:pt x="87845" y="3928"/>
                  </a:cubicBezTo>
                  <a:cubicBezTo>
                    <a:pt x="80987" y="1309"/>
                    <a:pt x="73007" y="0"/>
                    <a:pt x="63967" y="0"/>
                  </a:cubicBezTo>
                  <a:cubicBezTo>
                    <a:pt x="51996" y="0"/>
                    <a:pt x="41647" y="2868"/>
                    <a:pt x="32919" y="8541"/>
                  </a:cubicBezTo>
                  <a:cubicBezTo>
                    <a:pt x="24190" y="14215"/>
                    <a:pt x="17083" y="21696"/>
                    <a:pt x="11659" y="30861"/>
                  </a:cubicBezTo>
                  <a:cubicBezTo>
                    <a:pt x="6173" y="40026"/>
                    <a:pt x="2307" y="50001"/>
                    <a:pt x="0" y="6078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8" name="Forma Livre: Forma 16">
              <a:extLst>
                <a:ext uri="{FF2B5EF4-FFF2-40B4-BE49-F238E27FC236}">
                  <a16:creationId xmlns:a16="http://schemas.microsoft.com/office/drawing/2014/main" id="{0D484EBE-967C-01B8-881D-D51C0DA29C87}"/>
                </a:ext>
              </a:extLst>
            </p:cNvPr>
            <p:cNvSpPr/>
            <p:nvPr/>
          </p:nvSpPr>
          <p:spPr>
            <a:xfrm>
              <a:off x="-6037049" y="2870821"/>
              <a:ext cx="275379" cy="227124"/>
            </a:xfrm>
            <a:custGeom>
              <a:avLst/>
              <a:gdLst>
                <a:gd name="connsiteX0" fmla="*/ 219331 w 275379"/>
                <a:gd name="connsiteY0" fmla="*/ 192211 h 227124"/>
                <a:gd name="connsiteX1" fmla="*/ 222386 w 275379"/>
                <a:gd name="connsiteY1" fmla="*/ 222386 h 227124"/>
                <a:gd name="connsiteX2" fmla="*/ 275380 w 275379"/>
                <a:gd name="connsiteY2" fmla="*/ 222386 h 227124"/>
                <a:gd name="connsiteX3" fmla="*/ 275380 w 275379"/>
                <a:gd name="connsiteY3" fmla="*/ 4801 h 227124"/>
                <a:gd name="connsiteX4" fmla="*/ 218458 w 275379"/>
                <a:gd name="connsiteY4" fmla="*/ 4801 h 227124"/>
                <a:gd name="connsiteX5" fmla="*/ 218458 w 275379"/>
                <a:gd name="connsiteY5" fmla="*/ 70263 h 227124"/>
                <a:gd name="connsiteX6" fmla="*/ 213658 w 275379"/>
                <a:gd name="connsiteY6" fmla="*/ 56049 h 227124"/>
                <a:gd name="connsiteX7" fmla="*/ 180178 w 275379"/>
                <a:gd name="connsiteY7" fmla="*/ 15088 h 227124"/>
                <a:gd name="connsiteX8" fmla="*/ 119579 w 275379"/>
                <a:gd name="connsiteY8" fmla="*/ 0 h 227124"/>
                <a:gd name="connsiteX9" fmla="*/ 58480 w 275379"/>
                <a:gd name="connsiteY9" fmla="*/ 14215 h 227124"/>
                <a:gd name="connsiteX10" fmla="*/ 15773 w 275379"/>
                <a:gd name="connsiteY10" fmla="*/ 53804 h 227124"/>
                <a:gd name="connsiteX11" fmla="*/ 0 w 275379"/>
                <a:gd name="connsiteY11" fmla="*/ 113780 h 227124"/>
                <a:gd name="connsiteX12" fmla="*/ 15524 w 275379"/>
                <a:gd name="connsiteY12" fmla="*/ 173071 h 227124"/>
                <a:gd name="connsiteX13" fmla="*/ 57545 w 275379"/>
                <a:gd name="connsiteY13" fmla="*/ 212910 h 227124"/>
                <a:gd name="connsiteX14" fmla="*/ 116399 w 275379"/>
                <a:gd name="connsiteY14" fmla="*/ 227124 h 227124"/>
                <a:gd name="connsiteX15" fmla="*/ 165839 w 275379"/>
                <a:gd name="connsiteY15" fmla="*/ 216837 h 227124"/>
                <a:gd name="connsiteX16" fmla="*/ 199131 w 275379"/>
                <a:gd name="connsiteY16" fmla="*/ 189717 h 227124"/>
                <a:gd name="connsiteX17" fmla="*/ 217959 w 275379"/>
                <a:gd name="connsiteY17" fmla="*/ 152933 h 227124"/>
                <a:gd name="connsiteX18" fmla="*/ 218396 w 275379"/>
                <a:gd name="connsiteY18" fmla="*/ 151312 h 227124"/>
                <a:gd name="connsiteX19" fmla="*/ 218396 w 275379"/>
                <a:gd name="connsiteY19" fmla="*/ 166275 h 227124"/>
                <a:gd name="connsiteX20" fmla="*/ 219331 w 275379"/>
                <a:gd name="connsiteY20" fmla="*/ 192211 h 227124"/>
                <a:gd name="connsiteX21" fmla="*/ 208421 w 275379"/>
                <a:gd name="connsiteY21" fmla="*/ 150190 h 227124"/>
                <a:gd name="connsiteX22" fmla="*/ 179555 w 275379"/>
                <a:gd name="connsiteY22" fmla="*/ 174692 h 227124"/>
                <a:gd name="connsiteX23" fmla="*/ 134915 w 275379"/>
                <a:gd name="connsiteY23" fmla="*/ 183420 h 227124"/>
                <a:gd name="connsiteX24" fmla="*/ 94890 w 275379"/>
                <a:gd name="connsiteY24" fmla="*/ 174692 h 227124"/>
                <a:gd name="connsiteX25" fmla="*/ 67956 w 275379"/>
                <a:gd name="connsiteY25" fmla="*/ 150377 h 227124"/>
                <a:gd name="connsiteX26" fmla="*/ 58355 w 275379"/>
                <a:gd name="connsiteY26" fmla="*/ 113843 h 227124"/>
                <a:gd name="connsiteX27" fmla="*/ 78493 w 275379"/>
                <a:gd name="connsiteY27" fmla="*/ 63281 h 227124"/>
                <a:gd name="connsiteX28" fmla="*/ 134978 w 275379"/>
                <a:gd name="connsiteY28" fmla="*/ 44265 h 227124"/>
                <a:gd name="connsiteX29" fmla="*/ 179430 w 275379"/>
                <a:gd name="connsiteY29" fmla="*/ 52370 h 227124"/>
                <a:gd name="connsiteX30" fmla="*/ 208296 w 275379"/>
                <a:gd name="connsiteY30" fmla="*/ 75999 h 227124"/>
                <a:gd name="connsiteX31" fmla="*/ 218583 w 275379"/>
                <a:gd name="connsiteY31" fmla="*/ 113843 h 227124"/>
                <a:gd name="connsiteX32" fmla="*/ 208421 w 275379"/>
                <a:gd name="connsiteY32" fmla="*/ 150190 h 2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79" h="227124">
                  <a:moveTo>
                    <a:pt x="219331" y="192211"/>
                  </a:moveTo>
                  <a:cubicBezTo>
                    <a:pt x="219892" y="200939"/>
                    <a:pt x="220952" y="211039"/>
                    <a:pt x="222386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8" y="4801"/>
                  </a:lnTo>
                  <a:lnTo>
                    <a:pt x="218458" y="70263"/>
                  </a:lnTo>
                  <a:cubicBezTo>
                    <a:pt x="217087" y="65400"/>
                    <a:pt x="215528" y="60600"/>
                    <a:pt x="213658" y="56049"/>
                  </a:cubicBezTo>
                  <a:cubicBezTo>
                    <a:pt x="206675" y="38841"/>
                    <a:pt x="195515" y="25188"/>
                    <a:pt x="180178" y="15088"/>
                  </a:cubicBezTo>
                  <a:cubicBezTo>
                    <a:pt x="164841" y="4988"/>
                    <a:pt x="144641" y="0"/>
                    <a:pt x="119579" y="0"/>
                  </a:cubicBezTo>
                  <a:cubicBezTo>
                    <a:pt x="96822" y="0"/>
                    <a:pt x="76435" y="4738"/>
                    <a:pt x="58480" y="14215"/>
                  </a:cubicBezTo>
                  <a:cubicBezTo>
                    <a:pt x="40525" y="23691"/>
                    <a:pt x="26310" y="36909"/>
                    <a:pt x="15773" y="53804"/>
                  </a:cubicBezTo>
                  <a:cubicBezTo>
                    <a:pt x="5299" y="70762"/>
                    <a:pt x="0" y="90713"/>
                    <a:pt x="0" y="113780"/>
                  </a:cubicBezTo>
                  <a:cubicBezTo>
                    <a:pt x="0" y="136287"/>
                    <a:pt x="5174" y="155988"/>
                    <a:pt x="15524" y="173071"/>
                  </a:cubicBezTo>
                  <a:cubicBezTo>
                    <a:pt x="25873" y="190154"/>
                    <a:pt x="39901" y="203433"/>
                    <a:pt x="57545" y="212910"/>
                  </a:cubicBezTo>
                  <a:cubicBezTo>
                    <a:pt x="75189" y="222386"/>
                    <a:pt x="94827" y="227124"/>
                    <a:pt x="116399" y="227124"/>
                  </a:cubicBezTo>
                  <a:cubicBezTo>
                    <a:pt x="135663" y="227124"/>
                    <a:pt x="152123" y="223696"/>
                    <a:pt x="165839" y="216837"/>
                  </a:cubicBezTo>
                  <a:cubicBezTo>
                    <a:pt x="179555" y="209979"/>
                    <a:pt x="190652" y="200939"/>
                    <a:pt x="199131" y="189717"/>
                  </a:cubicBezTo>
                  <a:cubicBezTo>
                    <a:pt x="207610" y="178495"/>
                    <a:pt x="213845" y="166213"/>
                    <a:pt x="217959" y="152933"/>
                  </a:cubicBezTo>
                  <a:cubicBezTo>
                    <a:pt x="218147" y="152372"/>
                    <a:pt x="218209" y="151873"/>
                    <a:pt x="218396" y="151312"/>
                  </a:cubicBezTo>
                  <a:lnTo>
                    <a:pt x="218396" y="166275"/>
                  </a:lnTo>
                  <a:cubicBezTo>
                    <a:pt x="218458" y="174817"/>
                    <a:pt x="218770" y="183420"/>
                    <a:pt x="219331" y="192211"/>
                  </a:cubicBezTo>
                  <a:close/>
                  <a:moveTo>
                    <a:pt x="208421" y="150190"/>
                  </a:moveTo>
                  <a:cubicBezTo>
                    <a:pt x="201687" y="160727"/>
                    <a:pt x="192086" y="168894"/>
                    <a:pt x="179555" y="174692"/>
                  </a:cubicBezTo>
                  <a:cubicBezTo>
                    <a:pt x="167023" y="180552"/>
                    <a:pt x="152123" y="183420"/>
                    <a:pt x="134915" y="183420"/>
                  </a:cubicBezTo>
                  <a:cubicBezTo>
                    <a:pt x="119765" y="183420"/>
                    <a:pt x="106361" y="180490"/>
                    <a:pt x="94890" y="174692"/>
                  </a:cubicBezTo>
                  <a:cubicBezTo>
                    <a:pt x="83356" y="168894"/>
                    <a:pt x="74378" y="160789"/>
                    <a:pt x="67956" y="150377"/>
                  </a:cubicBezTo>
                  <a:cubicBezTo>
                    <a:pt x="61535" y="140028"/>
                    <a:pt x="58355" y="127808"/>
                    <a:pt x="58355" y="113843"/>
                  </a:cubicBezTo>
                  <a:cubicBezTo>
                    <a:pt x="58355" y="92832"/>
                    <a:pt x="65089" y="75999"/>
                    <a:pt x="78493" y="63281"/>
                  </a:cubicBezTo>
                  <a:cubicBezTo>
                    <a:pt x="91897" y="50624"/>
                    <a:pt x="110725" y="44265"/>
                    <a:pt x="134978" y="44265"/>
                  </a:cubicBezTo>
                  <a:cubicBezTo>
                    <a:pt x="152185" y="44265"/>
                    <a:pt x="167023" y="46946"/>
                    <a:pt x="179430" y="52370"/>
                  </a:cubicBezTo>
                  <a:cubicBezTo>
                    <a:pt x="191837" y="57794"/>
                    <a:pt x="201438" y="65650"/>
                    <a:pt x="208296" y="75999"/>
                  </a:cubicBezTo>
                  <a:cubicBezTo>
                    <a:pt x="215154" y="86348"/>
                    <a:pt x="218583" y="99005"/>
                    <a:pt x="218583" y="113843"/>
                  </a:cubicBezTo>
                  <a:cubicBezTo>
                    <a:pt x="218458" y="127559"/>
                    <a:pt x="215092" y="139654"/>
                    <a:pt x="208421" y="150190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9" name="Forma Livre: Forma 17">
              <a:extLst>
                <a:ext uri="{FF2B5EF4-FFF2-40B4-BE49-F238E27FC236}">
                  <a16:creationId xmlns:a16="http://schemas.microsoft.com/office/drawing/2014/main" id="{3060D985-1688-A52C-1918-5506D4806FFF}"/>
                </a:ext>
              </a:extLst>
            </p:cNvPr>
            <p:cNvSpPr/>
            <p:nvPr/>
          </p:nvSpPr>
          <p:spPr>
            <a:xfrm>
              <a:off x="-5734986" y="2870821"/>
              <a:ext cx="276689" cy="227623"/>
            </a:xfrm>
            <a:custGeom>
              <a:avLst/>
              <a:gdLst>
                <a:gd name="connsiteX0" fmla="*/ 17519 w 276689"/>
                <a:gd name="connsiteY0" fmla="*/ 51871 h 227623"/>
                <a:gd name="connsiteX1" fmla="*/ 0 w 276689"/>
                <a:gd name="connsiteY1" fmla="*/ 114279 h 227623"/>
                <a:gd name="connsiteX2" fmla="*/ 17519 w 276689"/>
                <a:gd name="connsiteY2" fmla="*/ 176188 h 227623"/>
                <a:gd name="connsiteX3" fmla="*/ 66336 w 276689"/>
                <a:gd name="connsiteY3" fmla="*/ 214468 h 227623"/>
                <a:gd name="connsiteX4" fmla="*/ 138781 w 276689"/>
                <a:gd name="connsiteY4" fmla="*/ 227623 h 227623"/>
                <a:gd name="connsiteX5" fmla="*/ 210790 w 276689"/>
                <a:gd name="connsiteY5" fmla="*/ 214468 h 227623"/>
                <a:gd name="connsiteX6" fmla="*/ 259170 w 276689"/>
                <a:gd name="connsiteY6" fmla="*/ 176188 h 227623"/>
                <a:gd name="connsiteX7" fmla="*/ 276689 w 276689"/>
                <a:gd name="connsiteY7" fmla="*/ 114279 h 227623"/>
                <a:gd name="connsiteX8" fmla="*/ 259170 w 276689"/>
                <a:gd name="connsiteY8" fmla="*/ 51871 h 227623"/>
                <a:gd name="connsiteX9" fmla="*/ 210790 w 276689"/>
                <a:gd name="connsiteY9" fmla="*/ 13155 h 227623"/>
                <a:gd name="connsiteX10" fmla="*/ 138781 w 276689"/>
                <a:gd name="connsiteY10" fmla="*/ 0 h 227623"/>
                <a:gd name="connsiteX11" fmla="*/ 66336 w 276689"/>
                <a:gd name="connsiteY11" fmla="*/ 13155 h 227623"/>
                <a:gd name="connsiteX12" fmla="*/ 17519 w 276689"/>
                <a:gd name="connsiteY12" fmla="*/ 51871 h 227623"/>
                <a:gd name="connsiteX13" fmla="*/ 97571 w 276689"/>
                <a:gd name="connsiteY13" fmla="*/ 51684 h 227623"/>
                <a:gd name="connsiteX14" fmla="*/ 138719 w 276689"/>
                <a:gd name="connsiteY14" fmla="*/ 43392 h 227623"/>
                <a:gd name="connsiteX15" fmla="*/ 179867 w 276689"/>
                <a:gd name="connsiteY15" fmla="*/ 51684 h 227623"/>
                <a:gd name="connsiteX16" fmla="*/ 208296 w 276689"/>
                <a:gd name="connsiteY16" fmla="*/ 75999 h 227623"/>
                <a:gd name="connsiteX17" fmla="*/ 218770 w 276689"/>
                <a:gd name="connsiteY17" fmla="*/ 114279 h 227623"/>
                <a:gd name="connsiteX18" fmla="*/ 208296 w 276689"/>
                <a:gd name="connsiteY18" fmla="*/ 152123 h 227623"/>
                <a:gd name="connsiteX19" fmla="*/ 179617 w 276689"/>
                <a:gd name="connsiteY19" fmla="*/ 175752 h 227623"/>
                <a:gd name="connsiteX20" fmla="*/ 138657 w 276689"/>
                <a:gd name="connsiteY20" fmla="*/ 183857 h 227623"/>
                <a:gd name="connsiteX21" fmla="*/ 97072 w 276689"/>
                <a:gd name="connsiteY21" fmla="*/ 175752 h 227623"/>
                <a:gd name="connsiteX22" fmla="*/ 68206 w 276689"/>
                <a:gd name="connsiteY22" fmla="*/ 152123 h 227623"/>
                <a:gd name="connsiteX23" fmla="*/ 57732 w 276689"/>
                <a:gd name="connsiteY23" fmla="*/ 114279 h 227623"/>
                <a:gd name="connsiteX24" fmla="*/ 68456 w 276689"/>
                <a:gd name="connsiteY24" fmla="*/ 75750 h 227623"/>
                <a:gd name="connsiteX25" fmla="*/ 97571 w 276689"/>
                <a:gd name="connsiteY25" fmla="*/ 51684 h 2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689" h="227623">
                  <a:moveTo>
                    <a:pt x="17519" y="51871"/>
                  </a:moveTo>
                  <a:cubicBezTo>
                    <a:pt x="5860" y="68954"/>
                    <a:pt x="0" y="89715"/>
                    <a:pt x="0" y="114279"/>
                  </a:cubicBezTo>
                  <a:cubicBezTo>
                    <a:pt x="0" y="138843"/>
                    <a:pt x="5860" y="159417"/>
                    <a:pt x="17519" y="176188"/>
                  </a:cubicBezTo>
                  <a:cubicBezTo>
                    <a:pt x="29178" y="192959"/>
                    <a:pt x="45450" y="205740"/>
                    <a:pt x="66336" y="214468"/>
                  </a:cubicBezTo>
                  <a:cubicBezTo>
                    <a:pt x="87222" y="223197"/>
                    <a:pt x="111349" y="227623"/>
                    <a:pt x="138781" y="227623"/>
                  </a:cubicBezTo>
                  <a:cubicBezTo>
                    <a:pt x="166213" y="227623"/>
                    <a:pt x="190216" y="223259"/>
                    <a:pt x="210790" y="214468"/>
                  </a:cubicBezTo>
                  <a:cubicBezTo>
                    <a:pt x="231364" y="205740"/>
                    <a:pt x="247512" y="192959"/>
                    <a:pt x="259170" y="176188"/>
                  </a:cubicBezTo>
                  <a:cubicBezTo>
                    <a:pt x="270829" y="159417"/>
                    <a:pt x="276689" y="138781"/>
                    <a:pt x="276689" y="114279"/>
                  </a:cubicBezTo>
                  <a:cubicBezTo>
                    <a:pt x="276689" y="89777"/>
                    <a:pt x="270829" y="68954"/>
                    <a:pt x="259170" y="51871"/>
                  </a:cubicBezTo>
                  <a:cubicBezTo>
                    <a:pt x="247512" y="34789"/>
                    <a:pt x="231364" y="21883"/>
                    <a:pt x="210790" y="13155"/>
                  </a:cubicBezTo>
                  <a:cubicBezTo>
                    <a:pt x="190216" y="4426"/>
                    <a:pt x="166213" y="0"/>
                    <a:pt x="138781" y="0"/>
                  </a:cubicBezTo>
                  <a:cubicBezTo>
                    <a:pt x="111349" y="0"/>
                    <a:pt x="87222" y="4364"/>
                    <a:pt x="66336" y="13155"/>
                  </a:cubicBezTo>
                  <a:cubicBezTo>
                    <a:pt x="45450" y="21883"/>
                    <a:pt x="29178" y="34789"/>
                    <a:pt x="17519" y="51871"/>
                  </a:cubicBezTo>
                  <a:close/>
                  <a:moveTo>
                    <a:pt x="97571" y="51684"/>
                  </a:moveTo>
                  <a:cubicBezTo>
                    <a:pt x="109853" y="46136"/>
                    <a:pt x="123569" y="43392"/>
                    <a:pt x="138719" y="43392"/>
                  </a:cubicBezTo>
                  <a:cubicBezTo>
                    <a:pt x="154181" y="43392"/>
                    <a:pt x="167897" y="46198"/>
                    <a:pt x="179867" y="51684"/>
                  </a:cubicBezTo>
                  <a:cubicBezTo>
                    <a:pt x="191837" y="57233"/>
                    <a:pt x="201314" y="65338"/>
                    <a:pt x="208296" y="75999"/>
                  </a:cubicBezTo>
                  <a:cubicBezTo>
                    <a:pt x="215279" y="86660"/>
                    <a:pt x="218770" y="99441"/>
                    <a:pt x="218770" y="114279"/>
                  </a:cubicBezTo>
                  <a:cubicBezTo>
                    <a:pt x="218770" y="129117"/>
                    <a:pt x="215279" y="141774"/>
                    <a:pt x="208296" y="152123"/>
                  </a:cubicBezTo>
                  <a:cubicBezTo>
                    <a:pt x="201314" y="162472"/>
                    <a:pt x="191712" y="170328"/>
                    <a:pt x="179617" y="175752"/>
                  </a:cubicBezTo>
                  <a:cubicBezTo>
                    <a:pt x="167522" y="181176"/>
                    <a:pt x="153869" y="183857"/>
                    <a:pt x="138657" y="183857"/>
                  </a:cubicBezTo>
                  <a:cubicBezTo>
                    <a:pt x="123195" y="183857"/>
                    <a:pt x="109354" y="181176"/>
                    <a:pt x="97072" y="175752"/>
                  </a:cubicBezTo>
                  <a:cubicBezTo>
                    <a:pt x="84790" y="170328"/>
                    <a:pt x="75189" y="162472"/>
                    <a:pt x="68206" y="152123"/>
                  </a:cubicBezTo>
                  <a:cubicBezTo>
                    <a:pt x="61223" y="141774"/>
                    <a:pt x="57732" y="129117"/>
                    <a:pt x="57732" y="114279"/>
                  </a:cubicBezTo>
                  <a:cubicBezTo>
                    <a:pt x="57732" y="99129"/>
                    <a:pt x="61286" y="86286"/>
                    <a:pt x="68456" y="75750"/>
                  </a:cubicBezTo>
                  <a:cubicBezTo>
                    <a:pt x="75625" y="65213"/>
                    <a:pt x="85351" y="57233"/>
                    <a:pt x="97571" y="51684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0" name="Forma Livre: Forma 18">
              <a:extLst>
                <a:ext uri="{FF2B5EF4-FFF2-40B4-BE49-F238E27FC236}">
                  <a16:creationId xmlns:a16="http://schemas.microsoft.com/office/drawing/2014/main" id="{F7551912-8B6D-992F-EE9A-D2D739ADC671}"/>
                </a:ext>
              </a:extLst>
            </p:cNvPr>
            <p:cNvSpPr/>
            <p:nvPr/>
          </p:nvSpPr>
          <p:spPr>
            <a:xfrm>
              <a:off x="-5338905" y="2870758"/>
              <a:ext cx="265117" cy="227560"/>
            </a:xfrm>
            <a:custGeom>
              <a:avLst/>
              <a:gdLst>
                <a:gd name="connsiteX0" fmla="*/ 253310 w 265117"/>
                <a:gd name="connsiteY0" fmla="*/ 54552 h 227560"/>
                <a:gd name="connsiteX1" fmla="*/ 211039 w 265117"/>
                <a:gd name="connsiteY1" fmla="*/ 13591 h 227560"/>
                <a:gd name="connsiteX2" fmla="*/ 139654 w 265117"/>
                <a:gd name="connsiteY2" fmla="*/ 0 h 227560"/>
                <a:gd name="connsiteX3" fmla="*/ 66336 w 265117"/>
                <a:gd name="connsiteY3" fmla="*/ 13591 h 227560"/>
                <a:gd name="connsiteX4" fmla="*/ 17519 w 265117"/>
                <a:gd name="connsiteY4" fmla="*/ 52744 h 227560"/>
                <a:gd name="connsiteX5" fmla="*/ 0 w 265117"/>
                <a:gd name="connsiteY5" fmla="*/ 114217 h 227560"/>
                <a:gd name="connsiteX6" fmla="*/ 17956 w 265117"/>
                <a:gd name="connsiteY6" fmla="*/ 175502 h 227560"/>
                <a:gd name="connsiteX7" fmla="*/ 67832 w 265117"/>
                <a:gd name="connsiteY7" fmla="*/ 214219 h 227560"/>
                <a:gd name="connsiteX8" fmla="*/ 141399 w 265117"/>
                <a:gd name="connsiteY8" fmla="*/ 227561 h 227560"/>
                <a:gd name="connsiteX9" fmla="*/ 204431 w 265117"/>
                <a:gd name="connsiteY9" fmla="*/ 217523 h 227560"/>
                <a:gd name="connsiteX10" fmla="*/ 245392 w 265117"/>
                <a:gd name="connsiteY10" fmla="*/ 189967 h 227560"/>
                <a:gd name="connsiteX11" fmla="*/ 263970 w 265117"/>
                <a:gd name="connsiteY11" fmla="*/ 150128 h 227560"/>
                <a:gd name="connsiteX12" fmla="*/ 208795 w 265117"/>
                <a:gd name="connsiteY12" fmla="*/ 150128 h 227560"/>
                <a:gd name="connsiteX13" fmla="*/ 185353 w 265117"/>
                <a:gd name="connsiteY13" fmla="*/ 174443 h 227560"/>
                <a:gd name="connsiteX14" fmla="*/ 140028 w 265117"/>
                <a:gd name="connsiteY14" fmla="*/ 183857 h 227560"/>
                <a:gd name="connsiteX15" fmla="*/ 97758 w 265117"/>
                <a:gd name="connsiteY15" fmla="*/ 176001 h 227560"/>
                <a:gd name="connsiteX16" fmla="*/ 69765 w 265117"/>
                <a:gd name="connsiteY16" fmla="*/ 154554 h 227560"/>
                <a:gd name="connsiteX17" fmla="*/ 57295 w 265117"/>
                <a:gd name="connsiteY17" fmla="*/ 124379 h 227560"/>
                <a:gd name="connsiteX18" fmla="*/ 264781 w 265117"/>
                <a:gd name="connsiteY18" fmla="*/ 124379 h 227560"/>
                <a:gd name="connsiteX19" fmla="*/ 253310 w 265117"/>
                <a:gd name="connsiteY19" fmla="*/ 54552 h 227560"/>
                <a:gd name="connsiteX20" fmla="*/ 60475 w 265117"/>
                <a:gd name="connsiteY20" fmla="*/ 91149 h 227560"/>
                <a:gd name="connsiteX21" fmla="*/ 85850 w 265117"/>
                <a:gd name="connsiteY21" fmla="*/ 57233 h 227560"/>
                <a:gd name="connsiteX22" fmla="*/ 137035 w 265117"/>
                <a:gd name="connsiteY22" fmla="*/ 43455 h 227560"/>
                <a:gd name="connsiteX23" fmla="*/ 187597 w 265117"/>
                <a:gd name="connsiteY23" fmla="*/ 56360 h 227560"/>
                <a:gd name="connsiteX24" fmla="*/ 208421 w 265117"/>
                <a:gd name="connsiteY24" fmla="*/ 91149 h 227560"/>
                <a:gd name="connsiteX25" fmla="*/ 60475 w 265117"/>
                <a:gd name="connsiteY25" fmla="*/ 91149 h 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5117" h="227560">
                  <a:moveTo>
                    <a:pt x="253310" y="54552"/>
                  </a:moveTo>
                  <a:cubicBezTo>
                    <a:pt x="244145" y="36348"/>
                    <a:pt x="230055" y="22694"/>
                    <a:pt x="211039" y="13591"/>
                  </a:cubicBezTo>
                  <a:cubicBezTo>
                    <a:pt x="192086" y="4551"/>
                    <a:pt x="168270" y="0"/>
                    <a:pt x="139654" y="0"/>
                  </a:cubicBezTo>
                  <a:cubicBezTo>
                    <a:pt x="111661" y="0"/>
                    <a:pt x="87221" y="4551"/>
                    <a:pt x="66336" y="13591"/>
                  </a:cubicBezTo>
                  <a:cubicBezTo>
                    <a:pt x="45450" y="22631"/>
                    <a:pt x="29178" y="35724"/>
                    <a:pt x="17519" y="52744"/>
                  </a:cubicBezTo>
                  <a:cubicBezTo>
                    <a:pt x="5860" y="69827"/>
                    <a:pt x="0" y="90339"/>
                    <a:pt x="0" y="114217"/>
                  </a:cubicBezTo>
                  <a:cubicBezTo>
                    <a:pt x="0" y="138158"/>
                    <a:pt x="5985" y="158607"/>
                    <a:pt x="17956" y="175502"/>
                  </a:cubicBezTo>
                  <a:cubicBezTo>
                    <a:pt x="29926" y="192460"/>
                    <a:pt x="46572" y="205366"/>
                    <a:pt x="67832" y="214219"/>
                  </a:cubicBezTo>
                  <a:cubicBezTo>
                    <a:pt x="89154" y="223134"/>
                    <a:pt x="113656" y="227561"/>
                    <a:pt x="141399" y="227561"/>
                  </a:cubicBezTo>
                  <a:cubicBezTo>
                    <a:pt x="166213" y="227561"/>
                    <a:pt x="187223" y="224194"/>
                    <a:pt x="204431" y="217523"/>
                  </a:cubicBezTo>
                  <a:cubicBezTo>
                    <a:pt x="221638" y="210790"/>
                    <a:pt x="235292" y="201625"/>
                    <a:pt x="245392" y="189967"/>
                  </a:cubicBezTo>
                  <a:cubicBezTo>
                    <a:pt x="255429" y="178308"/>
                    <a:pt x="261664" y="165028"/>
                    <a:pt x="263970" y="150128"/>
                  </a:cubicBezTo>
                  <a:lnTo>
                    <a:pt x="208795" y="150128"/>
                  </a:lnTo>
                  <a:cubicBezTo>
                    <a:pt x="205304" y="160041"/>
                    <a:pt x="197510" y="168146"/>
                    <a:pt x="185353" y="174443"/>
                  </a:cubicBezTo>
                  <a:cubicBezTo>
                    <a:pt x="173258" y="180740"/>
                    <a:pt x="158108" y="183857"/>
                    <a:pt x="140028" y="183857"/>
                  </a:cubicBezTo>
                  <a:cubicBezTo>
                    <a:pt x="123693" y="183857"/>
                    <a:pt x="109603" y="181238"/>
                    <a:pt x="97758" y="176001"/>
                  </a:cubicBezTo>
                  <a:cubicBezTo>
                    <a:pt x="85912" y="170764"/>
                    <a:pt x="76622" y="163595"/>
                    <a:pt x="69765" y="154554"/>
                  </a:cubicBezTo>
                  <a:cubicBezTo>
                    <a:pt x="62906" y="145514"/>
                    <a:pt x="58729" y="135414"/>
                    <a:pt x="57295" y="124379"/>
                  </a:cubicBezTo>
                  <a:lnTo>
                    <a:pt x="264781" y="124379"/>
                  </a:lnTo>
                  <a:cubicBezTo>
                    <a:pt x="266340" y="96074"/>
                    <a:pt x="262474" y="72820"/>
                    <a:pt x="253310" y="54552"/>
                  </a:cubicBezTo>
                  <a:close/>
                  <a:moveTo>
                    <a:pt x="60475" y="91149"/>
                  </a:moveTo>
                  <a:cubicBezTo>
                    <a:pt x="64278" y="77745"/>
                    <a:pt x="72757" y="66398"/>
                    <a:pt x="85850" y="57233"/>
                  </a:cubicBezTo>
                  <a:cubicBezTo>
                    <a:pt x="99005" y="48068"/>
                    <a:pt x="116087" y="43455"/>
                    <a:pt x="137035" y="43455"/>
                  </a:cubicBezTo>
                  <a:cubicBezTo>
                    <a:pt x="158358" y="43455"/>
                    <a:pt x="175191" y="47757"/>
                    <a:pt x="187597" y="56360"/>
                  </a:cubicBezTo>
                  <a:cubicBezTo>
                    <a:pt x="200004" y="64964"/>
                    <a:pt x="206925" y="76560"/>
                    <a:pt x="208421" y="91149"/>
                  </a:cubicBezTo>
                  <a:lnTo>
                    <a:pt x="60475" y="91149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1" name="Forma Livre: Forma 19">
              <a:extLst>
                <a:ext uri="{FF2B5EF4-FFF2-40B4-BE49-F238E27FC236}">
                  <a16:creationId xmlns:a16="http://schemas.microsoft.com/office/drawing/2014/main" id="{D74CAADE-70BD-9AB7-2A02-EA94ACDD5205}"/>
                </a:ext>
              </a:extLst>
            </p:cNvPr>
            <p:cNvSpPr/>
            <p:nvPr/>
          </p:nvSpPr>
          <p:spPr>
            <a:xfrm>
              <a:off x="-7992016" y="3336292"/>
              <a:ext cx="333548" cy="314096"/>
            </a:xfrm>
            <a:custGeom>
              <a:avLst/>
              <a:gdLst>
                <a:gd name="connsiteX0" fmla="*/ 304121 w 333548"/>
                <a:gd name="connsiteY0" fmla="*/ 158233 h 314096"/>
                <a:gd name="connsiteX1" fmla="*/ 325755 w 333548"/>
                <a:gd name="connsiteY1" fmla="*/ 132983 h 314096"/>
                <a:gd name="connsiteX2" fmla="*/ 333548 w 333548"/>
                <a:gd name="connsiteY2" fmla="*/ 95139 h 314096"/>
                <a:gd name="connsiteX3" fmla="*/ 318524 w 333548"/>
                <a:gd name="connsiteY3" fmla="*/ 41023 h 314096"/>
                <a:gd name="connsiteX4" fmla="*/ 276503 w 333548"/>
                <a:gd name="connsiteY4" fmla="*/ 9975 h 314096"/>
                <a:gd name="connsiteX5" fmla="*/ 213160 w 333548"/>
                <a:gd name="connsiteY5" fmla="*/ 0 h 314096"/>
                <a:gd name="connsiteX6" fmla="*/ 0 w 333548"/>
                <a:gd name="connsiteY6" fmla="*/ 0 h 314096"/>
                <a:gd name="connsiteX7" fmla="*/ 0 w 333548"/>
                <a:gd name="connsiteY7" fmla="*/ 314096 h 314096"/>
                <a:gd name="connsiteX8" fmla="*/ 64590 w 333548"/>
                <a:gd name="connsiteY8" fmla="*/ 314096 h 314096"/>
                <a:gd name="connsiteX9" fmla="*/ 64590 w 333548"/>
                <a:gd name="connsiteY9" fmla="*/ 198072 h 314096"/>
                <a:gd name="connsiteX10" fmla="*/ 186475 w 333548"/>
                <a:gd name="connsiteY10" fmla="*/ 198072 h 314096"/>
                <a:gd name="connsiteX11" fmla="*/ 233297 w 333548"/>
                <a:gd name="connsiteY11" fmla="*/ 201937 h 314096"/>
                <a:gd name="connsiteX12" fmla="*/ 255866 w 333548"/>
                <a:gd name="connsiteY12" fmla="*/ 215778 h 314096"/>
                <a:gd name="connsiteX13" fmla="*/ 262163 w 333548"/>
                <a:gd name="connsiteY13" fmla="*/ 243708 h 314096"/>
                <a:gd name="connsiteX14" fmla="*/ 262163 w 333548"/>
                <a:gd name="connsiteY14" fmla="*/ 314096 h 314096"/>
                <a:gd name="connsiteX15" fmla="*/ 326753 w 333548"/>
                <a:gd name="connsiteY15" fmla="*/ 314096 h 314096"/>
                <a:gd name="connsiteX16" fmla="*/ 326753 w 333548"/>
                <a:gd name="connsiteY16" fmla="*/ 239344 h 314096"/>
                <a:gd name="connsiteX17" fmla="*/ 315842 w 333548"/>
                <a:gd name="connsiteY17" fmla="*/ 199755 h 314096"/>
                <a:gd name="connsiteX18" fmla="*/ 283049 w 333548"/>
                <a:gd name="connsiteY18" fmla="*/ 181301 h 314096"/>
                <a:gd name="connsiteX19" fmla="*/ 254557 w 333548"/>
                <a:gd name="connsiteY19" fmla="*/ 177061 h 314096"/>
                <a:gd name="connsiteX20" fmla="*/ 272388 w 333548"/>
                <a:gd name="connsiteY20" fmla="*/ 173009 h 314096"/>
                <a:gd name="connsiteX21" fmla="*/ 304121 w 333548"/>
                <a:gd name="connsiteY21" fmla="*/ 158233 h 314096"/>
                <a:gd name="connsiteX22" fmla="*/ 254619 w 333548"/>
                <a:gd name="connsiteY22" fmla="*/ 134417 h 314096"/>
                <a:gd name="connsiteX23" fmla="*/ 213097 w 333548"/>
                <a:gd name="connsiteY23" fmla="*/ 147509 h 314096"/>
                <a:gd name="connsiteX24" fmla="*/ 64528 w 333548"/>
                <a:gd name="connsiteY24" fmla="*/ 147509 h 314096"/>
                <a:gd name="connsiteX25" fmla="*/ 64528 w 333548"/>
                <a:gd name="connsiteY25" fmla="*/ 55300 h 314096"/>
                <a:gd name="connsiteX26" fmla="*/ 213097 w 333548"/>
                <a:gd name="connsiteY26" fmla="*/ 55300 h 314096"/>
                <a:gd name="connsiteX27" fmla="*/ 254619 w 333548"/>
                <a:gd name="connsiteY27" fmla="*/ 66460 h 314096"/>
                <a:gd name="connsiteX28" fmla="*/ 268958 w 333548"/>
                <a:gd name="connsiteY28" fmla="*/ 99005 h 314096"/>
                <a:gd name="connsiteX29" fmla="*/ 254619 w 333548"/>
                <a:gd name="connsiteY29" fmla="*/ 134417 h 3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3548" h="314096">
                  <a:moveTo>
                    <a:pt x="304121" y="158233"/>
                  </a:moveTo>
                  <a:cubicBezTo>
                    <a:pt x="313348" y="151749"/>
                    <a:pt x="320518" y="143332"/>
                    <a:pt x="325755" y="132983"/>
                  </a:cubicBezTo>
                  <a:cubicBezTo>
                    <a:pt x="330930" y="122633"/>
                    <a:pt x="333548" y="109977"/>
                    <a:pt x="333548" y="95139"/>
                  </a:cubicBezTo>
                  <a:cubicBezTo>
                    <a:pt x="333548" y="73131"/>
                    <a:pt x="328499" y="55051"/>
                    <a:pt x="318524" y="41023"/>
                  </a:cubicBezTo>
                  <a:cubicBezTo>
                    <a:pt x="308486" y="26933"/>
                    <a:pt x="294520" y="16584"/>
                    <a:pt x="276503" y="9975"/>
                  </a:cubicBezTo>
                  <a:cubicBezTo>
                    <a:pt x="258547" y="3367"/>
                    <a:pt x="237412" y="0"/>
                    <a:pt x="213160" y="0"/>
                  </a:cubicBezTo>
                  <a:lnTo>
                    <a:pt x="0" y="0"/>
                  </a:lnTo>
                  <a:lnTo>
                    <a:pt x="0" y="314096"/>
                  </a:lnTo>
                  <a:lnTo>
                    <a:pt x="64590" y="314096"/>
                  </a:lnTo>
                  <a:lnTo>
                    <a:pt x="64590" y="198072"/>
                  </a:lnTo>
                  <a:lnTo>
                    <a:pt x="186475" y="198072"/>
                  </a:lnTo>
                  <a:cubicBezTo>
                    <a:pt x="206863" y="198072"/>
                    <a:pt x="222449" y="199381"/>
                    <a:pt x="233297" y="201937"/>
                  </a:cubicBezTo>
                  <a:cubicBezTo>
                    <a:pt x="244145" y="204555"/>
                    <a:pt x="251689" y="209169"/>
                    <a:pt x="255866" y="215778"/>
                  </a:cubicBezTo>
                  <a:cubicBezTo>
                    <a:pt x="260043" y="222386"/>
                    <a:pt x="262163" y="231738"/>
                    <a:pt x="262163" y="243708"/>
                  </a:cubicBezTo>
                  <a:lnTo>
                    <a:pt x="262163" y="314096"/>
                  </a:lnTo>
                  <a:lnTo>
                    <a:pt x="326753" y="314096"/>
                  </a:lnTo>
                  <a:lnTo>
                    <a:pt x="326753" y="239344"/>
                  </a:lnTo>
                  <a:cubicBezTo>
                    <a:pt x="326753" y="221887"/>
                    <a:pt x="323137" y="208670"/>
                    <a:pt x="315842" y="199755"/>
                  </a:cubicBezTo>
                  <a:cubicBezTo>
                    <a:pt x="308548" y="190839"/>
                    <a:pt x="297637" y="184730"/>
                    <a:pt x="283049" y="181301"/>
                  </a:cubicBezTo>
                  <a:cubicBezTo>
                    <a:pt x="274882" y="179368"/>
                    <a:pt x="265280" y="177996"/>
                    <a:pt x="254557" y="177061"/>
                  </a:cubicBezTo>
                  <a:cubicBezTo>
                    <a:pt x="260667" y="176001"/>
                    <a:pt x="266652" y="174630"/>
                    <a:pt x="272388" y="173009"/>
                  </a:cubicBezTo>
                  <a:cubicBezTo>
                    <a:pt x="284296" y="169642"/>
                    <a:pt x="294894" y="164717"/>
                    <a:pt x="304121" y="158233"/>
                  </a:cubicBezTo>
                  <a:close/>
                  <a:moveTo>
                    <a:pt x="254619" y="134417"/>
                  </a:moveTo>
                  <a:cubicBezTo>
                    <a:pt x="245080" y="143145"/>
                    <a:pt x="231240" y="147509"/>
                    <a:pt x="213097" y="147509"/>
                  </a:cubicBezTo>
                  <a:lnTo>
                    <a:pt x="64528" y="147509"/>
                  </a:lnTo>
                  <a:lnTo>
                    <a:pt x="64528" y="55300"/>
                  </a:lnTo>
                  <a:lnTo>
                    <a:pt x="213097" y="55300"/>
                  </a:lnTo>
                  <a:cubicBezTo>
                    <a:pt x="231240" y="55300"/>
                    <a:pt x="245080" y="59041"/>
                    <a:pt x="254619" y="66460"/>
                  </a:cubicBezTo>
                  <a:cubicBezTo>
                    <a:pt x="264158" y="73942"/>
                    <a:pt x="268958" y="84727"/>
                    <a:pt x="268958" y="99005"/>
                  </a:cubicBezTo>
                  <a:cubicBezTo>
                    <a:pt x="268958" y="113843"/>
                    <a:pt x="264158" y="125688"/>
                    <a:pt x="254619" y="13441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2" name="Forma Livre: Forma 20">
              <a:extLst>
                <a:ext uri="{FF2B5EF4-FFF2-40B4-BE49-F238E27FC236}">
                  <a16:creationId xmlns:a16="http://schemas.microsoft.com/office/drawing/2014/main" id="{FD2356EE-D16C-5B48-4C3B-0181BBC4951D}"/>
                </a:ext>
              </a:extLst>
            </p:cNvPr>
            <p:cNvSpPr/>
            <p:nvPr/>
          </p:nvSpPr>
          <p:spPr>
            <a:xfrm>
              <a:off x="-7613267" y="3403687"/>
              <a:ext cx="293980" cy="252374"/>
            </a:xfrm>
            <a:custGeom>
              <a:avLst/>
              <a:gdLst>
                <a:gd name="connsiteX0" fmla="*/ 292650 w 293980"/>
                <a:gd name="connsiteY0" fmla="*/ 166525 h 252374"/>
                <a:gd name="connsiteX1" fmla="*/ 231489 w 293980"/>
                <a:gd name="connsiteY1" fmla="*/ 166525 h 252374"/>
                <a:gd name="connsiteX2" fmla="*/ 205491 w 293980"/>
                <a:gd name="connsiteY2" fmla="*/ 193458 h 252374"/>
                <a:gd name="connsiteX3" fmla="*/ 155240 w 293980"/>
                <a:gd name="connsiteY3" fmla="*/ 203870 h 252374"/>
                <a:gd name="connsiteX4" fmla="*/ 108419 w 293980"/>
                <a:gd name="connsiteY4" fmla="*/ 195141 h 252374"/>
                <a:gd name="connsiteX5" fmla="*/ 77371 w 293980"/>
                <a:gd name="connsiteY5" fmla="*/ 171325 h 252374"/>
                <a:gd name="connsiteX6" fmla="*/ 63530 w 293980"/>
                <a:gd name="connsiteY6" fmla="*/ 137846 h 252374"/>
                <a:gd name="connsiteX7" fmla="*/ 293648 w 293980"/>
                <a:gd name="connsiteY7" fmla="*/ 137846 h 252374"/>
                <a:gd name="connsiteX8" fmla="*/ 280804 w 293980"/>
                <a:gd name="connsiteY8" fmla="*/ 60413 h 252374"/>
                <a:gd name="connsiteX9" fmla="*/ 233983 w 293980"/>
                <a:gd name="connsiteY9" fmla="*/ 15025 h 252374"/>
                <a:gd name="connsiteX10" fmla="*/ 154867 w 293980"/>
                <a:gd name="connsiteY10" fmla="*/ 0 h 252374"/>
                <a:gd name="connsiteX11" fmla="*/ 73568 w 293980"/>
                <a:gd name="connsiteY11" fmla="*/ 15025 h 252374"/>
                <a:gd name="connsiteX12" fmla="*/ 19452 w 293980"/>
                <a:gd name="connsiteY12" fmla="*/ 58480 h 252374"/>
                <a:gd name="connsiteX13" fmla="*/ 0 w 293980"/>
                <a:gd name="connsiteY13" fmla="*/ 126686 h 252374"/>
                <a:gd name="connsiteX14" fmla="*/ 19889 w 293980"/>
                <a:gd name="connsiteY14" fmla="*/ 194642 h 252374"/>
                <a:gd name="connsiteX15" fmla="*/ 75251 w 293980"/>
                <a:gd name="connsiteY15" fmla="*/ 237598 h 252374"/>
                <a:gd name="connsiteX16" fmla="*/ 156799 w 293980"/>
                <a:gd name="connsiteY16" fmla="*/ 252374 h 252374"/>
                <a:gd name="connsiteX17" fmla="*/ 226688 w 293980"/>
                <a:gd name="connsiteY17" fmla="*/ 241215 h 252374"/>
                <a:gd name="connsiteX18" fmla="*/ 272076 w 293980"/>
                <a:gd name="connsiteY18" fmla="*/ 210603 h 252374"/>
                <a:gd name="connsiteX19" fmla="*/ 292650 w 293980"/>
                <a:gd name="connsiteY19" fmla="*/ 166525 h 252374"/>
                <a:gd name="connsiteX20" fmla="*/ 95077 w 293980"/>
                <a:gd name="connsiteY20" fmla="*/ 63405 h 252374"/>
                <a:gd name="connsiteX21" fmla="*/ 151873 w 293980"/>
                <a:gd name="connsiteY21" fmla="*/ 48131 h 252374"/>
                <a:gd name="connsiteX22" fmla="*/ 207923 w 293980"/>
                <a:gd name="connsiteY22" fmla="*/ 62470 h 252374"/>
                <a:gd name="connsiteX23" fmla="*/ 230990 w 293980"/>
                <a:gd name="connsiteY23" fmla="*/ 101062 h 252374"/>
                <a:gd name="connsiteX24" fmla="*/ 66897 w 293980"/>
                <a:gd name="connsiteY24" fmla="*/ 101062 h 252374"/>
                <a:gd name="connsiteX25" fmla="*/ 95077 w 293980"/>
                <a:gd name="connsiteY25" fmla="*/ 63405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980" h="252374">
                  <a:moveTo>
                    <a:pt x="292650" y="166525"/>
                  </a:moveTo>
                  <a:lnTo>
                    <a:pt x="231489" y="166525"/>
                  </a:lnTo>
                  <a:cubicBezTo>
                    <a:pt x="227623" y="177560"/>
                    <a:pt x="218957" y="186538"/>
                    <a:pt x="205491" y="193458"/>
                  </a:cubicBezTo>
                  <a:cubicBezTo>
                    <a:pt x="192087" y="200441"/>
                    <a:pt x="175315" y="203870"/>
                    <a:pt x="155240" y="203870"/>
                  </a:cubicBezTo>
                  <a:cubicBezTo>
                    <a:pt x="137098" y="203870"/>
                    <a:pt x="121511" y="200939"/>
                    <a:pt x="108419" y="195141"/>
                  </a:cubicBezTo>
                  <a:cubicBezTo>
                    <a:pt x="95326" y="189343"/>
                    <a:pt x="84914" y="181363"/>
                    <a:pt x="77371" y="171325"/>
                  </a:cubicBezTo>
                  <a:cubicBezTo>
                    <a:pt x="69765" y="161288"/>
                    <a:pt x="65151" y="150128"/>
                    <a:pt x="63530" y="137846"/>
                  </a:cubicBezTo>
                  <a:lnTo>
                    <a:pt x="293648" y="137846"/>
                  </a:lnTo>
                  <a:cubicBezTo>
                    <a:pt x="295268" y="106424"/>
                    <a:pt x="290967" y="80613"/>
                    <a:pt x="280804" y="60413"/>
                  </a:cubicBezTo>
                  <a:cubicBezTo>
                    <a:pt x="270579" y="40213"/>
                    <a:pt x="254993" y="25063"/>
                    <a:pt x="233983" y="15025"/>
                  </a:cubicBezTo>
                  <a:cubicBezTo>
                    <a:pt x="212910" y="4988"/>
                    <a:pt x="186538" y="0"/>
                    <a:pt x="154867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8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7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3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173" y="197760"/>
                    <a:pt x="290094" y="183046"/>
                    <a:pt x="292650" y="166525"/>
                  </a:cubicBezTo>
                  <a:close/>
                  <a:moveTo>
                    <a:pt x="95077" y="63405"/>
                  </a:moveTo>
                  <a:cubicBezTo>
                    <a:pt x="109666" y="53180"/>
                    <a:pt x="128556" y="48131"/>
                    <a:pt x="151873" y="48131"/>
                  </a:cubicBezTo>
                  <a:cubicBezTo>
                    <a:pt x="175503" y="48131"/>
                    <a:pt x="194206" y="52931"/>
                    <a:pt x="207923" y="62470"/>
                  </a:cubicBezTo>
                  <a:cubicBezTo>
                    <a:pt x="221701" y="72009"/>
                    <a:pt x="229369" y="84914"/>
                    <a:pt x="230990" y="101062"/>
                  </a:cubicBezTo>
                  <a:lnTo>
                    <a:pt x="66897" y="101062"/>
                  </a:lnTo>
                  <a:cubicBezTo>
                    <a:pt x="71136" y="86099"/>
                    <a:pt x="80488" y="73568"/>
                    <a:pt x="95077" y="6340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3" name="Forma Livre: Forma 21">
              <a:extLst>
                <a:ext uri="{FF2B5EF4-FFF2-40B4-BE49-F238E27FC236}">
                  <a16:creationId xmlns:a16="http://schemas.microsoft.com/office/drawing/2014/main" id="{AF372AB6-A170-DF12-4AAC-22B9B56B7331}"/>
                </a:ext>
              </a:extLst>
            </p:cNvPr>
            <p:cNvSpPr/>
            <p:nvPr/>
          </p:nvSpPr>
          <p:spPr>
            <a:xfrm>
              <a:off x="-7270413" y="3403750"/>
              <a:ext cx="235774" cy="252375"/>
            </a:xfrm>
            <a:custGeom>
              <a:avLst/>
              <a:gdLst>
                <a:gd name="connsiteX0" fmla="*/ 184339 w 235774"/>
                <a:gd name="connsiteY0" fmla="*/ 243895 h 252375"/>
                <a:gd name="connsiteX1" fmla="*/ 222432 w 235774"/>
                <a:gd name="connsiteY1" fmla="*/ 219394 h 252375"/>
                <a:gd name="connsiteX2" fmla="*/ 235774 w 235774"/>
                <a:gd name="connsiteY2" fmla="*/ 180054 h 252375"/>
                <a:gd name="connsiteX3" fmla="*/ 227794 w 235774"/>
                <a:gd name="connsiteY3" fmla="*/ 148756 h 252375"/>
                <a:gd name="connsiteX4" fmla="*/ 206160 w 235774"/>
                <a:gd name="connsiteY4" fmla="*/ 128868 h 252375"/>
                <a:gd name="connsiteX5" fmla="*/ 175361 w 235774"/>
                <a:gd name="connsiteY5" fmla="*/ 116461 h 252375"/>
                <a:gd name="connsiteX6" fmla="*/ 139201 w 235774"/>
                <a:gd name="connsiteY6" fmla="*/ 107733 h 252375"/>
                <a:gd name="connsiteX7" fmla="*/ 102043 w 235774"/>
                <a:gd name="connsiteY7" fmla="*/ 100438 h 252375"/>
                <a:gd name="connsiteX8" fmla="*/ 79723 w 235774"/>
                <a:gd name="connsiteY8" fmla="*/ 91461 h 252375"/>
                <a:gd name="connsiteX9" fmla="*/ 72180 w 235774"/>
                <a:gd name="connsiteY9" fmla="*/ 75687 h 252375"/>
                <a:gd name="connsiteX10" fmla="*/ 84337 w 235774"/>
                <a:gd name="connsiteY10" fmla="*/ 55799 h 252375"/>
                <a:gd name="connsiteX11" fmla="*/ 120248 w 235774"/>
                <a:gd name="connsiteY11" fmla="*/ 48505 h 252375"/>
                <a:gd name="connsiteX12" fmla="*/ 156159 w 235774"/>
                <a:gd name="connsiteY12" fmla="*/ 56485 h 252375"/>
                <a:gd name="connsiteX13" fmla="*/ 171683 w 235774"/>
                <a:gd name="connsiteY13" fmla="*/ 82483 h 252375"/>
                <a:gd name="connsiteX14" fmla="*/ 227482 w 235774"/>
                <a:gd name="connsiteY14" fmla="*/ 82483 h 252375"/>
                <a:gd name="connsiteX15" fmla="*/ 215574 w 235774"/>
                <a:gd name="connsiteY15" fmla="*/ 39527 h 252375"/>
                <a:gd name="connsiteX16" fmla="*/ 179913 w 235774"/>
                <a:gd name="connsiteY16" fmla="*/ 10412 h 252375"/>
                <a:gd name="connsiteX17" fmla="*/ 120185 w 235774"/>
                <a:gd name="connsiteY17" fmla="*/ 0 h 252375"/>
                <a:gd name="connsiteX18" fmla="*/ 75733 w 235774"/>
                <a:gd name="connsiteY18" fmla="*/ 4863 h 252375"/>
                <a:gd name="connsiteX19" fmla="*/ 39822 w 235774"/>
                <a:gd name="connsiteY19" fmla="*/ 18953 h 252375"/>
                <a:gd name="connsiteX20" fmla="*/ 16006 w 235774"/>
                <a:gd name="connsiteY20" fmla="*/ 41772 h 252375"/>
                <a:gd name="connsiteX21" fmla="*/ 7527 w 235774"/>
                <a:gd name="connsiteY21" fmla="*/ 72819 h 252375"/>
                <a:gd name="connsiteX22" fmla="*/ 16006 w 235774"/>
                <a:gd name="connsiteY22" fmla="*/ 103182 h 252375"/>
                <a:gd name="connsiteX23" fmla="*/ 39074 w 235774"/>
                <a:gd name="connsiteY23" fmla="*/ 123569 h 252375"/>
                <a:gd name="connsiteX24" fmla="*/ 72553 w 235774"/>
                <a:gd name="connsiteY24" fmla="*/ 136412 h 252375"/>
                <a:gd name="connsiteX25" fmla="*/ 111894 w 235774"/>
                <a:gd name="connsiteY25" fmla="*/ 144642 h 252375"/>
                <a:gd name="connsiteX26" fmla="*/ 145373 w 235774"/>
                <a:gd name="connsiteY26" fmla="*/ 150938 h 252375"/>
                <a:gd name="connsiteX27" fmla="*/ 164763 w 235774"/>
                <a:gd name="connsiteY27" fmla="*/ 159916 h 252375"/>
                <a:gd name="connsiteX28" fmla="*/ 171059 w 235774"/>
                <a:gd name="connsiteY28" fmla="*/ 175689 h 252375"/>
                <a:gd name="connsiteX29" fmla="*/ 167194 w 235774"/>
                <a:gd name="connsiteY29" fmla="*/ 190465 h 252375"/>
                <a:gd name="connsiteX30" fmla="*/ 153104 w 235774"/>
                <a:gd name="connsiteY30" fmla="*/ 200440 h 252375"/>
                <a:gd name="connsiteX31" fmla="*/ 124488 w 235774"/>
                <a:gd name="connsiteY31" fmla="*/ 203807 h 252375"/>
                <a:gd name="connsiteX32" fmla="*/ 80534 w 235774"/>
                <a:gd name="connsiteY32" fmla="*/ 193395 h 252375"/>
                <a:gd name="connsiteX33" fmla="*/ 58463 w 235774"/>
                <a:gd name="connsiteY33" fmla="*/ 166462 h 252375"/>
                <a:gd name="connsiteX34" fmla="*/ 233 w 235774"/>
                <a:gd name="connsiteY34" fmla="*/ 166462 h 252375"/>
                <a:gd name="connsiteX35" fmla="*/ 2166 w 235774"/>
                <a:gd name="connsiteY35" fmla="*/ 183919 h 252375"/>
                <a:gd name="connsiteX36" fmla="*/ 13076 w 235774"/>
                <a:gd name="connsiteY36" fmla="*/ 206488 h 252375"/>
                <a:gd name="connsiteX37" fmla="*/ 35645 w 235774"/>
                <a:gd name="connsiteY37" fmla="*/ 228808 h 252375"/>
                <a:gd name="connsiteX38" fmla="*/ 72304 w 235774"/>
                <a:gd name="connsiteY38" fmla="*/ 245828 h 252375"/>
                <a:gd name="connsiteX39" fmla="*/ 124986 w 235774"/>
                <a:gd name="connsiteY39" fmla="*/ 252374 h 252375"/>
                <a:gd name="connsiteX40" fmla="*/ 184339 w 235774"/>
                <a:gd name="connsiteY40" fmla="*/ 243895 h 25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5774" h="252375">
                  <a:moveTo>
                    <a:pt x="184339" y="243895"/>
                  </a:moveTo>
                  <a:cubicBezTo>
                    <a:pt x="200861" y="238222"/>
                    <a:pt x="213516" y="230055"/>
                    <a:pt x="222432" y="219394"/>
                  </a:cubicBezTo>
                  <a:cubicBezTo>
                    <a:pt x="231348" y="208732"/>
                    <a:pt x="235774" y="195578"/>
                    <a:pt x="235774" y="180054"/>
                  </a:cubicBezTo>
                  <a:cubicBezTo>
                    <a:pt x="235774" y="167460"/>
                    <a:pt x="233093" y="156986"/>
                    <a:pt x="227794" y="148756"/>
                  </a:cubicBezTo>
                  <a:cubicBezTo>
                    <a:pt x="222494" y="140527"/>
                    <a:pt x="215262" y="133856"/>
                    <a:pt x="206160" y="128868"/>
                  </a:cubicBezTo>
                  <a:cubicBezTo>
                    <a:pt x="197119" y="123818"/>
                    <a:pt x="186833" y="119703"/>
                    <a:pt x="175361" y="116461"/>
                  </a:cubicBezTo>
                  <a:cubicBezTo>
                    <a:pt x="163890" y="113219"/>
                    <a:pt x="151795" y="110352"/>
                    <a:pt x="139201" y="107733"/>
                  </a:cubicBezTo>
                  <a:cubicBezTo>
                    <a:pt x="124300" y="105177"/>
                    <a:pt x="111956" y="102745"/>
                    <a:pt x="102043" y="100438"/>
                  </a:cubicBezTo>
                  <a:cubicBezTo>
                    <a:pt x="92192" y="98194"/>
                    <a:pt x="84711" y="95201"/>
                    <a:pt x="79723" y="91461"/>
                  </a:cubicBezTo>
                  <a:cubicBezTo>
                    <a:pt x="74674" y="87720"/>
                    <a:pt x="72180" y="82483"/>
                    <a:pt x="72180" y="75687"/>
                  </a:cubicBezTo>
                  <a:cubicBezTo>
                    <a:pt x="72180" y="67271"/>
                    <a:pt x="76232" y="60662"/>
                    <a:pt x="84337" y="55799"/>
                  </a:cubicBezTo>
                  <a:cubicBezTo>
                    <a:pt x="92442" y="50936"/>
                    <a:pt x="104412" y="48505"/>
                    <a:pt x="120248" y="48505"/>
                  </a:cubicBezTo>
                  <a:cubicBezTo>
                    <a:pt x="136457" y="48505"/>
                    <a:pt x="148428" y="51185"/>
                    <a:pt x="156159" y="56485"/>
                  </a:cubicBezTo>
                  <a:cubicBezTo>
                    <a:pt x="163952" y="61847"/>
                    <a:pt x="169126" y="70513"/>
                    <a:pt x="171683" y="82483"/>
                  </a:cubicBezTo>
                  <a:lnTo>
                    <a:pt x="227482" y="82483"/>
                  </a:lnTo>
                  <a:cubicBezTo>
                    <a:pt x="227482" y="66273"/>
                    <a:pt x="223492" y="51996"/>
                    <a:pt x="215574" y="39527"/>
                  </a:cubicBezTo>
                  <a:cubicBezTo>
                    <a:pt x="207656" y="27058"/>
                    <a:pt x="195748" y="17332"/>
                    <a:pt x="179913" y="10412"/>
                  </a:cubicBezTo>
                  <a:cubicBezTo>
                    <a:pt x="164077" y="3491"/>
                    <a:pt x="144126" y="0"/>
                    <a:pt x="120185" y="0"/>
                  </a:cubicBezTo>
                  <a:cubicBezTo>
                    <a:pt x="104350" y="0"/>
                    <a:pt x="89512" y="1621"/>
                    <a:pt x="75733" y="4863"/>
                  </a:cubicBezTo>
                  <a:cubicBezTo>
                    <a:pt x="61955" y="8105"/>
                    <a:pt x="49984" y="12781"/>
                    <a:pt x="39822" y="18953"/>
                  </a:cubicBezTo>
                  <a:cubicBezTo>
                    <a:pt x="29597" y="25125"/>
                    <a:pt x="21680" y="32731"/>
                    <a:pt x="16006" y="41772"/>
                  </a:cubicBezTo>
                  <a:cubicBezTo>
                    <a:pt x="10333" y="50811"/>
                    <a:pt x="7527" y="61223"/>
                    <a:pt x="7527" y="72819"/>
                  </a:cubicBezTo>
                  <a:cubicBezTo>
                    <a:pt x="7527" y="84790"/>
                    <a:pt x="10333" y="94890"/>
                    <a:pt x="16006" y="103182"/>
                  </a:cubicBezTo>
                  <a:cubicBezTo>
                    <a:pt x="21680" y="111411"/>
                    <a:pt x="29348" y="118207"/>
                    <a:pt x="39074" y="123569"/>
                  </a:cubicBezTo>
                  <a:cubicBezTo>
                    <a:pt x="48800" y="128930"/>
                    <a:pt x="59959" y="133232"/>
                    <a:pt x="72553" y="136412"/>
                  </a:cubicBezTo>
                  <a:cubicBezTo>
                    <a:pt x="85210" y="139654"/>
                    <a:pt x="98302" y="142397"/>
                    <a:pt x="111894" y="144642"/>
                  </a:cubicBezTo>
                  <a:cubicBezTo>
                    <a:pt x="125485" y="146574"/>
                    <a:pt x="136645" y="148694"/>
                    <a:pt x="145373" y="150938"/>
                  </a:cubicBezTo>
                  <a:cubicBezTo>
                    <a:pt x="154102" y="153183"/>
                    <a:pt x="160585" y="156175"/>
                    <a:pt x="164763" y="159916"/>
                  </a:cubicBezTo>
                  <a:cubicBezTo>
                    <a:pt x="168940" y="163657"/>
                    <a:pt x="171059" y="168894"/>
                    <a:pt x="171059" y="175689"/>
                  </a:cubicBezTo>
                  <a:cubicBezTo>
                    <a:pt x="171059" y="181176"/>
                    <a:pt x="169750" y="186101"/>
                    <a:pt x="167194" y="190465"/>
                  </a:cubicBezTo>
                  <a:cubicBezTo>
                    <a:pt x="164575" y="194830"/>
                    <a:pt x="159899" y="198134"/>
                    <a:pt x="153104" y="200440"/>
                  </a:cubicBezTo>
                  <a:cubicBezTo>
                    <a:pt x="146309" y="202747"/>
                    <a:pt x="136769" y="203807"/>
                    <a:pt x="124488" y="203807"/>
                  </a:cubicBezTo>
                  <a:cubicBezTo>
                    <a:pt x="106345" y="203807"/>
                    <a:pt x="91694" y="200316"/>
                    <a:pt x="80534" y="193395"/>
                  </a:cubicBezTo>
                  <a:cubicBezTo>
                    <a:pt x="69374" y="186413"/>
                    <a:pt x="62017" y="177435"/>
                    <a:pt x="58463" y="166462"/>
                  </a:cubicBezTo>
                  <a:lnTo>
                    <a:pt x="233" y="166462"/>
                  </a:lnTo>
                  <a:cubicBezTo>
                    <a:pt x="-391" y="171014"/>
                    <a:pt x="233" y="176812"/>
                    <a:pt x="2166" y="183919"/>
                  </a:cubicBezTo>
                  <a:cubicBezTo>
                    <a:pt x="4098" y="191027"/>
                    <a:pt x="7776" y="198570"/>
                    <a:pt x="13076" y="206488"/>
                  </a:cubicBezTo>
                  <a:cubicBezTo>
                    <a:pt x="18376" y="214406"/>
                    <a:pt x="25919" y="221887"/>
                    <a:pt x="35645" y="228808"/>
                  </a:cubicBezTo>
                  <a:cubicBezTo>
                    <a:pt x="45371" y="235791"/>
                    <a:pt x="57591" y="241401"/>
                    <a:pt x="72304" y="245828"/>
                  </a:cubicBezTo>
                  <a:cubicBezTo>
                    <a:pt x="87018" y="250192"/>
                    <a:pt x="104599" y="252374"/>
                    <a:pt x="124986" y="252374"/>
                  </a:cubicBezTo>
                  <a:cubicBezTo>
                    <a:pt x="148054" y="252437"/>
                    <a:pt x="167817" y="249569"/>
                    <a:pt x="184339" y="24389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4" name="Forma Livre: Forma 22">
              <a:extLst>
                <a:ext uri="{FF2B5EF4-FFF2-40B4-BE49-F238E27FC236}">
                  <a16:creationId xmlns:a16="http://schemas.microsoft.com/office/drawing/2014/main" id="{A355A77A-B84F-A609-9291-E8C54DD4E46F}"/>
                </a:ext>
              </a:extLst>
            </p:cNvPr>
            <p:cNvSpPr/>
            <p:nvPr/>
          </p:nvSpPr>
          <p:spPr>
            <a:xfrm>
              <a:off x="-6970548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5" name="Forma Livre: Forma 23">
              <a:extLst>
                <a:ext uri="{FF2B5EF4-FFF2-40B4-BE49-F238E27FC236}">
                  <a16:creationId xmlns:a16="http://schemas.microsoft.com/office/drawing/2014/main" id="{3C60EB30-9C2F-CCB9-55BA-19DE3D4856C3}"/>
                </a:ext>
              </a:extLst>
            </p:cNvPr>
            <p:cNvSpPr/>
            <p:nvPr/>
          </p:nvSpPr>
          <p:spPr>
            <a:xfrm>
              <a:off x="-6975411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6" name="Forma Livre: Forma 24">
              <a:extLst>
                <a:ext uri="{FF2B5EF4-FFF2-40B4-BE49-F238E27FC236}">
                  <a16:creationId xmlns:a16="http://schemas.microsoft.com/office/drawing/2014/main" id="{91349FFE-6567-E3B4-FC38-E26C3F36E5D8}"/>
                </a:ext>
              </a:extLst>
            </p:cNvPr>
            <p:cNvSpPr/>
            <p:nvPr/>
          </p:nvSpPr>
          <p:spPr>
            <a:xfrm>
              <a:off x="-6827340" y="3311977"/>
              <a:ext cx="63093" cy="338411"/>
            </a:xfrm>
            <a:custGeom>
              <a:avLst/>
              <a:gdLst>
                <a:gd name="connsiteX0" fmla="*/ 0 w 63093"/>
                <a:gd name="connsiteY0" fmla="*/ 0 h 338411"/>
                <a:gd name="connsiteX1" fmla="*/ 63094 w 63093"/>
                <a:gd name="connsiteY1" fmla="*/ 0 h 338411"/>
                <a:gd name="connsiteX2" fmla="*/ 63094 w 63093"/>
                <a:gd name="connsiteY2" fmla="*/ 338411 h 338411"/>
                <a:gd name="connsiteX3" fmla="*/ 0 w 63093"/>
                <a:gd name="connsiteY3" fmla="*/ 338411 h 33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338411">
                  <a:moveTo>
                    <a:pt x="0" y="0"/>
                  </a:moveTo>
                  <a:lnTo>
                    <a:pt x="63094" y="0"/>
                  </a:lnTo>
                  <a:lnTo>
                    <a:pt x="63094" y="338411"/>
                  </a:lnTo>
                  <a:lnTo>
                    <a:pt x="0" y="338411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7" name="Forma Livre: Forma 25">
              <a:extLst>
                <a:ext uri="{FF2B5EF4-FFF2-40B4-BE49-F238E27FC236}">
                  <a16:creationId xmlns:a16="http://schemas.microsoft.com/office/drawing/2014/main" id="{23BC5EF2-5D90-8159-6D9D-419322A62179}"/>
                </a:ext>
              </a:extLst>
            </p:cNvPr>
            <p:cNvSpPr/>
            <p:nvPr/>
          </p:nvSpPr>
          <p:spPr>
            <a:xfrm>
              <a:off x="-6689432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8" name="Forma Livre: Forma 26">
              <a:extLst>
                <a:ext uri="{FF2B5EF4-FFF2-40B4-BE49-F238E27FC236}">
                  <a16:creationId xmlns:a16="http://schemas.microsoft.com/office/drawing/2014/main" id="{F20DC4DE-9260-176B-6794-03B16C2476FA}"/>
                </a:ext>
              </a:extLst>
            </p:cNvPr>
            <p:cNvSpPr/>
            <p:nvPr/>
          </p:nvSpPr>
          <p:spPr>
            <a:xfrm>
              <a:off x="-6684632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9" name="Forma Livre: Forma 27">
              <a:extLst>
                <a:ext uri="{FF2B5EF4-FFF2-40B4-BE49-F238E27FC236}">
                  <a16:creationId xmlns:a16="http://schemas.microsoft.com/office/drawing/2014/main" id="{3BB7B058-8C98-2001-B901-89E12453520A}"/>
                </a:ext>
              </a:extLst>
            </p:cNvPr>
            <p:cNvSpPr/>
            <p:nvPr/>
          </p:nvSpPr>
          <p:spPr>
            <a:xfrm>
              <a:off x="-6516611" y="3281864"/>
              <a:ext cx="223820" cy="76684"/>
            </a:xfrm>
            <a:custGeom>
              <a:avLst/>
              <a:gdLst>
                <a:gd name="connsiteX0" fmla="*/ 79117 w 223820"/>
                <a:gd name="connsiteY0" fmla="*/ 0 h 76684"/>
                <a:gd name="connsiteX1" fmla="*/ 0 w 223820"/>
                <a:gd name="connsiteY1" fmla="*/ 76685 h 76684"/>
                <a:gd name="connsiteX2" fmla="*/ 68455 w 223820"/>
                <a:gd name="connsiteY2" fmla="*/ 76685 h 76684"/>
                <a:gd name="connsiteX3" fmla="*/ 112222 w 223820"/>
                <a:gd name="connsiteY3" fmla="*/ 32918 h 76684"/>
                <a:gd name="connsiteX4" fmla="*/ 155365 w 223820"/>
                <a:gd name="connsiteY4" fmla="*/ 76685 h 76684"/>
                <a:gd name="connsiteX5" fmla="*/ 223820 w 223820"/>
                <a:gd name="connsiteY5" fmla="*/ 76685 h 76684"/>
                <a:gd name="connsiteX6" fmla="*/ 145140 w 223820"/>
                <a:gd name="connsiteY6" fmla="*/ 0 h 7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820" h="76684">
                  <a:moveTo>
                    <a:pt x="79117" y="0"/>
                  </a:moveTo>
                  <a:lnTo>
                    <a:pt x="0" y="76685"/>
                  </a:lnTo>
                  <a:lnTo>
                    <a:pt x="68455" y="76685"/>
                  </a:lnTo>
                  <a:lnTo>
                    <a:pt x="112222" y="32918"/>
                  </a:lnTo>
                  <a:lnTo>
                    <a:pt x="155365" y="76685"/>
                  </a:lnTo>
                  <a:lnTo>
                    <a:pt x="223820" y="76685"/>
                  </a:lnTo>
                  <a:lnTo>
                    <a:pt x="145140" y="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0" name="Forma Livre: Forma 28">
              <a:extLst>
                <a:ext uri="{FF2B5EF4-FFF2-40B4-BE49-F238E27FC236}">
                  <a16:creationId xmlns:a16="http://schemas.microsoft.com/office/drawing/2014/main" id="{0A0599BB-1664-944D-AAE6-FE08D6DC4107}"/>
                </a:ext>
              </a:extLst>
            </p:cNvPr>
            <p:cNvSpPr/>
            <p:nvPr/>
          </p:nvSpPr>
          <p:spPr>
            <a:xfrm>
              <a:off x="-6557883" y="3403750"/>
              <a:ext cx="294042" cy="252374"/>
            </a:xfrm>
            <a:custGeom>
              <a:avLst/>
              <a:gdLst>
                <a:gd name="connsiteX0" fmla="*/ 233983 w 294042"/>
                <a:gd name="connsiteY0" fmla="*/ 15025 h 252374"/>
                <a:gd name="connsiteX1" fmla="*/ 154866 w 294042"/>
                <a:gd name="connsiteY1" fmla="*/ 0 h 252374"/>
                <a:gd name="connsiteX2" fmla="*/ 73568 w 294042"/>
                <a:gd name="connsiteY2" fmla="*/ 15025 h 252374"/>
                <a:gd name="connsiteX3" fmla="*/ 19452 w 294042"/>
                <a:gd name="connsiteY3" fmla="*/ 58480 h 252374"/>
                <a:gd name="connsiteX4" fmla="*/ 0 w 294042"/>
                <a:gd name="connsiteY4" fmla="*/ 126686 h 252374"/>
                <a:gd name="connsiteX5" fmla="*/ 19889 w 294042"/>
                <a:gd name="connsiteY5" fmla="*/ 194642 h 252374"/>
                <a:gd name="connsiteX6" fmla="*/ 75251 w 294042"/>
                <a:gd name="connsiteY6" fmla="*/ 237598 h 252374"/>
                <a:gd name="connsiteX7" fmla="*/ 156799 w 294042"/>
                <a:gd name="connsiteY7" fmla="*/ 252374 h 252374"/>
                <a:gd name="connsiteX8" fmla="*/ 226688 w 294042"/>
                <a:gd name="connsiteY8" fmla="*/ 241215 h 252374"/>
                <a:gd name="connsiteX9" fmla="*/ 272076 w 294042"/>
                <a:gd name="connsiteY9" fmla="*/ 210603 h 252374"/>
                <a:gd name="connsiteX10" fmla="*/ 292712 w 294042"/>
                <a:gd name="connsiteY10" fmla="*/ 166400 h 252374"/>
                <a:gd name="connsiteX11" fmla="*/ 231551 w 294042"/>
                <a:gd name="connsiteY11" fmla="*/ 166400 h 252374"/>
                <a:gd name="connsiteX12" fmla="*/ 205553 w 294042"/>
                <a:gd name="connsiteY12" fmla="*/ 193333 h 252374"/>
                <a:gd name="connsiteX13" fmla="*/ 155303 w 294042"/>
                <a:gd name="connsiteY13" fmla="*/ 203745 h 252374"/>
                <a:gd name="connsiteX14" fmla="*/ 108481 w 294042"/>
                <a:gd name="connsiteY14" fmla="*/ 195016 h 252374"/>
                <a:gd name="connsiteX15" fmla="*/ 77433 w 294042"/>
                <a:gd name="connsiteY15" fmla="*/ 171200 h 252374"/>
                <a:gd name="connsiteX16" fmla="*/ 63593 w 294042"/>
                <a:gd name="connsiteY16" fmla="*/ 137721 h 252374"/>
                <a:gd name="connsiteX17" fmla="*/ 293709 w 294042"/>
                <a:gd name="connsiteY17" fmla="*/ 137721 h 252374"/>
                <a:gd name="connsiteX18" fmla="*/ 280866 w 294042"/>
                <a:gd name="connsiteY18" fmla="*/ 60288 h 252374"/>
                <a:gd name="connsiteX19" fmla="*/ 233983 w 294042"/>
                <a:gd name="connsiteY19" fmla="*/ 15025 h 252374"/>
                <a:gd name="connsiteX20" fmla="*/ 66959 w 294042"/>
                <a:gd name="connsiteY20" fmla="*/ 100937 h 252374"/>
                <a:gd name="connsiteX21" fmla="*/ 95139 w 294042"/>
                <a:gd name="connsiteY21" fmla="*/ 63280 h 252374"/>
                <a:gd name="connsiteX22" fmla="*/ 151936 w 294042"/>
                <a:gd name="connsiteY22" fmla="*/ 48006 h 252374"/>
                <a:gd name="connsiteX23" fmla="*/ 207984 w 294042"/>
                <a:gd name="connsiteY23" fmla="*/ 62345 h 252374"/>
                <a:gd name="connsiteX24" fmla="*/ 231053 w 294042"/>
                <a:gd name="connsiteY24" fmla="*/ 100937 h 252374"/>
                <a:gd name="connsiteX25" fmla="*/ 66959 w 294042"/>
                <a:gd name="connsiteY25" fmla="*/ 100937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4042" h="252374">
                  <a:moveTo>
                    <a:pt x="233983" y="15025"/>
                  </a:moveTo>
                  <a:cubicBezTo>
                    <a:pt x="212910" y="4988"/>
                    <a:pt x="186538" y="0"/>
                    <a:pt x="154866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7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6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2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235" y="197697"/>
                    <a:pt x="290094" y="182921"/>
                    <a:pt x="292712" y="166400"/>
                  </a:cubicBezTo>
                  <a:lnTo>
                    <a:pt x="231551" y="166400"/>
                  </a:lnTo>
                  <a:cubicBezTo>
                    <a:pt x="227686" y="177435"/>
                    <a:pt x="219020" y="186413"/>
                    <a:pt x="205553" y="193333"/>
                  </a:cubicBezTo>
                  <a:cubicBezTo>
                    <a:pt x="192149" y="200316"/>
                    <a:pt x="175378" y="203745"/>
                    <a:pt x="155303" y="203745"/>
                  </a:cubicBezTo>
                  <a:cubicBezTo>
                    <a:pt x="137160" y="203745"/>
                    <a:pt x="121574" y="200814"/>
                    <a:pt x="108481" y="195016"/>
                  </a:cubicBezTo>
                  <a:cubicBezTo>
                    <a:pt x="95389" y="189218"/>
                    <a:pt x="85039" y="181238"/>
                    <a:pt x="77433" y="171200"/>
                  </a:cubicBezTo>
                  <a:cubicBezTo>
                    <a:pt x="69827" y="161163"/>
                    <a:pt x="65213" y="150003"/>
                    <a:pt x="63593" y="137721"/>
                  </a:cubicBezTo>
                  <a:lnTo>
                    <a:pt x="293709" y="137721"/>
                  </a:lnTo>
                  <a:cubicBezTo>
                    <a:pt x="295330" y="106299"/>
                    <a:pt x="291029" y="80488"/>
                    <a:pt x="280866" y="60288"/>
                  </a:cubicBezTo>
                  <a:cubicBezTo>
                    <a:pt x="270642" y="40150"/>
                    <a:pt x="255055" y="25063"/>
                    <a:pt x="233983" y="15025"/>
                  </a:cubicBezTo>
                  <a:close/>
                  <a:moveTo>
                    <a:pt x="66959" y="100937"/>
                  </a:moveTo>
                  <a:cubicBezTo>
                    <a:pt x="71136" y="86037"/>
                    <a:pt x="80551" y="73505"/>
                    <a:pt x="95139" y="63280"/>
                  </a:cubicBezTo>
                  <a:cubicBezTo>
                    <a:pt x="109728" y="53056"/>
                    <a:pt x="128619" y="48006"/>
                    <a:pt x="151936" y="48006"/>
                  </a:cubicBezTo>
                  <a:cubicBezTo>
                    <a:pt x="175565" y="48006"/>
                    <a:pt x="194269" y="52806"/>
                    <a:pt x="207984" y="62345"/>
                  </a:cubicBezTo>
                  <a:cubicBezTo>
                    <a:pt x="221763" y="71884"/>
                    <a:pt x="229432" y="84790"/>
                    <a:pt x="231053" y="100937"/>
                  </a:cubicBezTo>
                  <a:lnTo>
                    <a:pt x="66959" y="10093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1" name="Forma Livre: Forma 29">
              <a:extLst>
                <a:ext uri="{FF2B5EF4-FFF2-40B4-BE49-F238E27FC236}">
                  <a16:creationId xmlns:a16="http://schemas.microsoft.com/office/drawing/2014/main" id="{A067B4FC-4023-7F4A-F26B-60832863F7BF}"/>
                </a:ext>
              </a:extLst>
            </p:cNvPr>
            <p:cNvSpPr/>
            <p:nvPr/>
          </p:nvSpPr>
          <p:spPr>
            <a:xfrm>
              <a:off x="-6205008" y="3403750"/>
              <a:ext cx="279245" cy="246576"/>
            </a:xfrm>
            <a:custGeom>
              <a:avLst/>
              <a:gdLst>
                <a:gd name="connsiteX0" fmla="*/ 279245 w 279245"/>
                <a:gd name="connsiteY0" fmla="*/ 246576 h 246576"/>
                <a:gd name="connsiteX1" fmla="*/ 279245 w 279245"/>
                <a:gd name="connsiteY1" fmla="*/ 99005 h 246576"/>
                <a:gd name="connsiteX2" fmla="*/ 271452 w 279245"/>
                <a:gd name="connsiteY2" fmla="*/ 54552 h 246576"/>
                <a:gd name="connsiteX3" fmla="*/ 249631 w 279245"/>
                <a:gd name="connsiteY3" fmla="*/ 23754 h 246576"/>
                <a:gd name="connsiteX4" fmla="*/ 216588 w 279245"/>
                <a:gd name="connsiteY4" fmla="*/ 5798 h 246576"/>
                <a:gd name="connsiteX5" fmla="*/ 175315 w 279245"/>
                <a:gd name="connsiteY5" fmla="*/ 0 h 246576"/>
                <a:gd name="connsiteX6" fmla="*/ 129180 w 279245"/>
                <a:gd name="connsiteY6" fmla="*/ 7731 h 246576"/>
                <a:gd name="connsiteX7" fmla="*/ 93955 w 279245"/>
                <a:gd name="connsiteY7" fmla="*/ 28866 h 246576"/>
                <a:gd name="connsiteX8" fmla="*/ 70388 w 279245"/>
                <a:gd name="connsiteY8" fmla="*/ 58230 h 246576"/>
                <a:gd name="connsiteX9" fmla="*/ 63094 w 279245"/>
                <a:gd name="connsiteY9" fmla="*/ 74939 h 246576"/>
                <a:gd name="connsiteX10" fmla="*/ 63094 w 279245"/>
                <a:gd name="connsiteY10" fmla="*/ 5299 h 246576"/>
                <a:gd name="connsiteX11" fmla="*/ 0 w 279245"/>
                <a:gd name="connsiteY11" fmla="*/ 5299 h 246576"/>
                <a:gd name="connsiteX12" fmla="*/ 0 w 279245"/>
                <a:gd name="connsiteY12" fmla="*/ 246576 h 246576"/>
                <a:gd name="connsiteX13" fmla="*/ 63094 w 279245"/>
                <a:gd name="connsiteY13" fmla="*/ 246576 h 246576"/>
                <a:gd name="connsiteX14" fmla="*/ 63094 w 279245"/>
                <a:gd name="connsiteY14" fmla="*/ 103431 h 246576"/>
                <a:gd name="connsiteX15" fmla="*/ 74253 w 279245"/>
                <a:gd name="connsiteY15" fmla="*/ 85164 h 246576"/>
                <a:gd name="connsiteX16" fmla="*/ 107296 w 279245"/>
                <a:gd name="connsiteY16" fmla="*/ 60662 h 246576"/>
                <a:gd name="connsiteX17" fmla="*/ 152933 w 279245"/>
                <a:gd name="connsiteY17" fmla="*/ 50936 h 246576"/>
                <a:gd name="connsiteX18" fmla="*/ 201251 w 279245"/>
                <a:gd name="connsiteY18" fmla="*/ 65276 h 246576"/>
                <a:gd name="connsiteX19" fmla="*/ 216089 w 279245"/>
                <a:gd name="connsiteY19" fmla="*/ 110164 h 246576"/>
                <a:gd name="connsiteX20" fmla="*/ 216089 w 279245"/>
                <a:gd name="connsiteY20" fmla="*/ 246576 h 246576"/>
                <a:gd name="connsiteX21" fmla="*/ 279245 w 279245"/>
                <a:gd name="connsiteY21" fmla="*/ 246576 h 24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245" h="246576">
                  <a:moveTo>
                    <a:pt x="279245" y="246576"/>
                  </a:moveTo>
                  <a:lnTo>
                    <a:pt x="279245" y="99005"/>
                  </a:lnTo>
                  <a:cubicBezTo>
                    <a:pt x="279245" y="81860"/>
                    <a:pt x="276627" y="67021"/>
                    <a:pt x="271452" y="54552"/>
                  </a:cubicBezTo>
                  <a:cubicBezTo>
                    <a:pt x="266277" y="42083"/>
                    <a:pt x="258983" y="31796"/>
                    <a:pt x="249631" y="23754"/>
                  </a:cubicBezTo>
                  <a:cubicBezTo>
                    <a:pt x="240217" y="15649"/>
                    <a:pt x="229244" y="9663"/>
                    <a:pt x="216588" y="5798"/>
                  </a:cubicBezTo>
                  <a:cubicBezTo>
                    <a:pt x="203932" y="1933"/>
                    <a:pt x="190216" y="0"/>
                    <a:pt x="175315" y="0"/>
                  </a:cubicBezTo>
                  <a:cubicBezTo>
                    <a:pt x="158170" y="0"/>
                    <a:pt x="142771" y="2618"/>
                    <a:pt x="129180" y="7731"/>
                  </a:cubicBezTo>
                  <a:cubicBezTo>
                    <a:pt x="115588" y="12906"/>
                    <a:pt x="103867" y="19951"/>
                    <a:pt x="93955" y="28866"/>
                  </a:cubicBezTo>
                  <a:cubicBezTo>
                    <a:pt x="84104" y="37781"/>
                    <a:pt x="76248" y="47570"/>
                    <a:pt x="70388" y="58230"/>
                  </a:cubicBezTo>
                  <a:cubicBezTo>
                    <a:pt x="67395" y="63717"/>
                    <a:pt x="64964" y="69266"/>
                    <a:pt x="63094" y="74939"/>
                  </a:cubicBezTo>
                  <a:lnTo>
                    <a:pt x="63094" y="5299"/>
                  </a:lnTo>
                  <a:lnTo>
                    <a:pt x="0" y="5299"/>
                  </a:lnTo>
                  <a:lnTo>
                    <a:pt x="0" y="246576"/>
                  </a:lnTo>
                  <a:lnTo>
                    <a:pt x="63094" y="246576"/>
                  </a:lnTo>
                  <a:lnTo>
                    <a:pt x="63094" y="103431"/>
                  </a:lnTo>
                  <a:cubicBezTo>
                    <a:pt x="65587" y="97196"/>
                    <a:pt x="69203" y="91087"/>
                    <a:pt x="74253" y="85164"/>
                  </a:cubicBezTo>
                  <a:cubicBezTo>
                    <a:pt x="82670" y="75313"/>
                    <a:pt x="93643" y="67146"/>
                    <a:pt x="107296" y="60662"/>
                  </a:cubicBezTo>
                  <a:cubicBezTo>
                    <a:pt x="120888" y="54178"/>
                    <a:pt x="136100" y="50936"/>
                    <a:pt x="152933" y="50936"/>
                  </a:cubicBezTo>
                  <a:cubicBezTo>
                    <a:pt x="175253" y="50936"/>
                    <a:pt x="191338" y="55737"/>
                    <a:pt x="201251" y="65276"/>
                  </a:cubicBezTo>
                  <a:cubicBezTo>
                    <a:pt x="211102" y="74815"/>
                    <a:pt x="216089" y="89777"/>
                    <a:pt x="216089" y="110164"/>
                  </a:cubicBezTo>
                  <a:lnTo>
                    <a:pt x="216089" y="246576"/>
                  </a:lnTo>
                  <a:lnTo>
                    <a:pt x="279245" y="246576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2" name="Forma Livre: Forma 30">
              <a:extLst>
                <a:ext uri="{FF2B5EF4-FFF2-40B4-BE49-F238E27FC236}">
                  <a16:creationId xmlns:a16="http://schemas.microsoft.com/office/drawing/2014/main" id="{F59B3D14-4218-0136-C747-C5702A128DF6}"/>
                </a:ext>
              </a:extLst>
            </p:cNvPr>
            <p:cNvSpPr/>
            <p:nvPr/>
          </p:nvSpPr>
          <p:spPr>
            <a:xfrm>
              <a:off x="-5868031" y="3403750"/>
              <a:ext cx="298136" cy="252499"/>
            </a:xfrm>
            <a:custGeom>
              <a:avLst/>
              <a:gdLst>
                <a:gd name="connsiteX0" fmla="*/ 229182 w 298136"/>
                <a:gd name="connsiteY0" fmla="*/ 240529 h 252499"/>
                <a:gd name="connsiteX1" fmla="*/ 277998 w 298136"/>
                <a:gd name="connsiteY1" fmla="*/ 205802 h 252499"/>
                <a:gd name="connsiteX2" fmla="*/ 298136 w 298136"/>
                <a:gd name="connsiteY2" fmla="*/ 151437 h 252499"/>
                <a:gd name="connsiteX3" fmla="*/ 240342 w 298136"/>
                <a:gd name="connsiteY3" fmla="*/ 151437 h 252499"/>
                <a:gd name="connsiteX4" fmla="*/ 210977 w 298136"/>
                <a:gd name="connsiteY4" fmla="*/ 190278 h 252499"/>
                <a:gd name="connsiteX5" fmla="*/ 155365 w 298136"/>
                <a:gd name="connsiteY5" fmla="*/ 203870 h 252499"/>
                <a:gd name="connsiteX6" fmla="*/ 109229 w 298136"/>
                <a:gd name="connsiteY6" fmla="*/ 195390 h 252499"/>
                <a:gd name="connsiteX7" fmla="*/ 76186 w 298136"/>
                <a:gd name="connsiteY7" fmla="*/ 169642 h 252499"/>
                <a:gd name="connsiteX8" fmla="*/ 64029 w 298136"/>
                <a:gd name="connsiteY8" fmla="*/ 126686 h 252499"/>
                <a:gd name="connsiteX9" fmla="*/ 76436 w 298136"/>
                <a:gd name="connsiteY9" fmla="*/ 83231 h 252499"/>
                <a:gd name="connsiteX10" fmla="*/ 109479 w 298136"/>
                <a:gd name="connsiteY10" fmla="*/ 57233 h 252499"/>
                <a:gd name="connsiteX11" fmla="*/ 155365 w 298136"/>
                <a:gd name="connsiteY11" fmla="*/ 48505 h 252499"/>
                <a:gd name="connsiteX12" fmla="*/ 209231 w 298136"/>
                <a:gd name="connsiteY12" fmla="*/ 62096 h 252499"/>
                <a:gd name="connsiteX13" fmla="*/ 239843 w 298136"/>
                <a:gd name="connsiteY13" fmla="*/ 100002 h 252499"/>
                <a:gd name="connsiteX14" fmla="*/ 297637 w 298136"/>
                <a:gd name="connsiteY14" fmla="*/ 100002 h 252499"/>
                <a:gd name="connsiteX15" fmla="*/ 277001 w 298136"/>
                <a:gd name="connsiteY15" fmla="*/ 46135 h 252499"/>
                <a:gd name="connsiteX16" fmla="*/ 228683 w 298136"/>
                <a:gd name="connsiteY16" fmla="*/ 11908 h 252499"/>
                <a:gd name="connsiteX17" fmla="*/ 155365 w 298136"/>
                <a:gd name="connsiteY17" fmla="*/ 0 h 252499"/>
                <a:gd name="connsiteX18" fmla="*/ 75500 w 298136"/>
                <a:gd name="connsiteY18" fmla="*/ 14589 h 252499"/>
                <a:gd name="connsiteX19" fmla="*/ 20137 w 298136"/>
                <a:gd name="connsiteY19" fmla="*/ 57295 h 252499"/>
                <a:gd name="connsiteX20" fmla="*/ 0 w 298136"/>
                <a:gd name="connsiteY20" fmla="*/ 126748 h 252499"/>
                <a:gd name="connsiteX21" fmla="*/ 20137 w 298136"/>
                <a:gd name="connsiteY21" fmla="*/ 195952 h 252499"/>
                <a:gd name="connsiteX22" fmla="*/ 75500 w 298136"/>
                <a:gd name="connsiteY22" fmla="*/ 238160 h 252499"/>
                <a:gd name="connsiteX23" fmla="*/ 155365 w 298136"/>
                <a:gd name="connsiteY23" fmla="*/ 252499 h 252499"/>
                <a:gd name="connsiteX24" fmla="*/ 229182 w 298136"/>
                <a:gd name="connsiteY24" fmla="*/ 240529 h 25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8136" h="252499">
                  <a:moveTo>
                    <a:pt x="229182" y="240529"/>
                  </a:moveTo>
                  <a:cubicBezTo>
                    <a:pt x="249881" y="232611"/>
                    <a:pt x="266153" y="221015"/>
                    <a:pt x="277998" y="205802"/>
                  </a:cubicBezTo>
                  <a:cubicBezTo>
                    <a:pt x="289782" y="190590"/>
                    <a:pt x="296515" y="172447"/>
                    <a:pt x="298136" y="151437"/>
                  </a:cubicBezTo>
                  <a:lnTo>
                    <a:pt x="240342" y="151437"/>
                  </a:lnTo>
                  <a:cubicBezTo>
                    <a:pt x="235167" y="168270"/>
                    <a:pt x="225379" y="181238"/>
                    <a:pt x="210977" y="190278"/>
                  </a:cubicBezTo>
                  <a:cubicBezTo>
                    <a:pt x="196575" y="199318"/>
                    <a:pt x="178059" y="203870"/>
                    <a:pt x="155365" y="203870"/>
                  </a:cubicBezTo>
                  <a:cubicBezTo>
                    <a:pt x="138531" y="203870"/>
                    <a:pt x="123132" y="201064"/>
                    <a:pt x="109229" y="195390"/>
                  </a:cubicBezTo>
                  <a:cubicBezTo>
                    <a:pt x="95326" y="189717"/>
                    <a:pt x="84291" y="181176"/>
                    <a:pt x="76186" y="169642"/>
                  </a:cubicBezTo>
                  <a:cubicBezTo>
                    <a:pt x="68081" y="158170"/>
                    <a:pt x="64029" y="143831"/>
                    <a:pt x="64029" y="126686"/>
                  </a:cubicBezTo>
                  <a:cubicBezTo>
                    <a:pt x="64029" y="109229"/>
                    <a:pt x="68144" y="94703"/>
                    <a:pt x="76436" y="83231"/>
                  </a:cubicBezTo>
                  <a:cubicBezTo>
                    <a:pt x="84665" y="71760"/>
                    <a:pt x="95700" y="63094"/>
                    <a:pt x="109479" y="57233"/>
                  </a:cubicBezTo>
                  <a:cubicBezTo>
                    <a:pt x="123257" y="51435"/>
                    <a:pt x="138531" y="48505"/>
                    <a:pt x="155365" y="48505"/>
                  </a:cubicBezTo>
                  <a:cubicBezTo>
                    <a:pt x="176375" y="48505"/>
                    <a:pt x="194393" y="53056"/>
                    <a:pt x="209231" y="62096"/>
                  </a:cubicBezTo>
                  <a:cubicBezTo>
                    <a:pt x="224132" y="71136"/>
                    <a:pt x="234294" y="83792"/>
                    <a:pt x="239843" y="100002"/>
                  </a:cubicBezTo>
                  <a:lnTo>
                    <a:pt x="297637" y="100002"/>
                  </a:lnTo>
                  <a:cubicBezTo>
                    <a:pt x="295704" y="78992"/>
                    <a:pt x="288847" y="61036"/>
                    <a:pt x="277001" y="46135"/>
                  </a:cubicBezTo>
                  <a:cubicBezTo>
                    <a:pt x="265155" y="31235"/>
                    <a:pt x="249070" y="19826"/>
                    <a:pt x="228683" y="11908"/>
                  </a:cubicBezTo>
                  <a:cubicBezTo>
                    <a:pt x="208296" y="3990"/>
                    <a:pt x="183857" y="0"/>
                    <a:pt x="155365" y="0"/>
                  </a:cubicBezTo>
                  <a:cubicBezTo>
                    <a:pt x="125564" y="0"/>
                    <a:pt x="98942" y="4863"/>
                    <a:pt x="75500" y="14589"/>
                  </a:cubicBezTo>
                  <a:cubicBezTo>
                    <a:pt x="52058" y="24314"/>
                    <a:pt x="33604" y="38529"/>
                    <a:pt x="20137" y="57295"/>
                  </a:cubicBezTo>
                  <a:cubicBezTo>
                    <a:pt x="6733" y="76062"/>
                    <a:pt x="0" y="99191"/>
                    <a:pt x="0" y="126748"/>
                  </a:cubicBezTo>
                  <a:cubicBezTo>
                    <a:pt x="0" y="154243"/>
                    <a:pt x="6733" y="177310"/>
                    <a:pt x="20137" y="195952"/>
                  </a:cubicBezTo>
                  <a:cubicBezTo>
                    <a:pt x="33542" y="214531"/>
                    <a:pt x="51996" y="228621"/>
                    <a:pt x="75500" y="238160"/>
                  </a:cubicBezTo>
                  <a:cubicBezTo>
                    <a:pt x="98942" y="247698"/>
                    <a:pt x="125564" y="252499"/>
                    <a:pt x="155365" y="252499"/>
                  </a:cubicBezTo>
                  <a:cubicBezTo>
                    <a:pt x="183857" y="252437"/>
                    <a:pt x="208483" y="248446"/>
                    <a:pt x="229182" y="24052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3" name="Forma Livre: Forma 31">
              <a:extLst>
                <a:ext uri="{FF2B5EF4-FFF2-40B4-BE49-F238E27FC236}">
                  <a16:creationId xmlns:a16="http://schemas.microsoft.com/office/drawing/2014/main" id="{0A6E03A4-3985-3967-4D26-E282BEE1E4C5}"/>
                </a:ext>
              </a:extLst>
            </p:cNvPr>
            <p:cNvSpPr/>
            <p:nvPr/>
          </p:nvSpPr>
          <p:spPr>
            <a:xfrm>
              <a:off x="-5507300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4" name="Forma Livre: Forma 32">
              <a:extLst>
                <a:ext uri="{FF2B5EF4-FFF2-40B4-BE49-F238E27FC236}">
                  <a16:creationId xmlns:a16="http://schemas.microsoft.com/office/drawing/2014/main" id="{9A7C9C9A-101F-BC17-82C1-8965EBCDE0AB}"/>
                </a:ext>
              </a:extLst>
            </p:cNvPr>
            <p:cNvSpPr/>
            <p:nvPr/>
          </p:nvSpPr>
          <p:spPr>
            <a:xfrm>
              <a:off x="-5512163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5" name="Forma Livre: Forma 33">
              <a:extLst>
                <a:ext uri="{FF2B5EF4-FFF2-40B4-BE49-F238E27FC236}">
                  <a16:creationId xmlns:a16="http://schemas.microsoft.com/office/drawing/2014/main" id="{805A667B-63B4-56F8-71C2-BA074EA3EEF7}"/>
                </a:ext>
              </a:extLst>
            </p:cNvPr>
            <p:cNvSpPr/>
            <p:nvPr/>
          </p:nvSpPr>
          <p:spPr>
            <a:xfrm>
              <a:off x="-5380552" y="3403687"/>
              <a:ext cx="305430" cy="252000"/>
            </a:xfrm>
            <a:custGeom>
              <a:avLst/>
              <a:gdLst>
                <a:gd name="connsiteX0" fmla="*/ 242212 w 305430"/>
                <a:gd name="connsiteY0" fmla="*/ 77932 h 252000"/>
                <a:gd name="connsiteX1" fmla="*/ 236850 w 305430"/>
                <a:gd name="connsiteY1" fmla="*/ 62158 h 252000"/>
                <a:gd name="connsiteX2" fmla="*/ 199692 w 305430"/>
                <a:gd name="connsiteY2" fmla="*/ 16771 h 252000"/>
                <a:gd name="connsiteX3" fmla="*/ 132484 w 305430"/>
                <a:gd name="connsiteY3" fmla="*/ 0 h 252000"/>
                <a:gd name="connsiteX4" fmla="*/ 64777 w 305430"/>
                <a:gd name="connsiteY4" fmla="*/ 15773 h 252000"/>
                <a:gd name="connsiteX5" fmla="*/ 17457 w 305430"/>
                <a:gd name="connsiteY5" fmla="*/ 59727 h 252000"/>
                <a:gd name="connsiteX6" fmla="*/ 0 w 305430"/>
                <a:gd name="connsiteY6" fmla="*/ 126250 h 252000"/>
                <a:gd name="connsiteX7" fmla="*/ 17207 w 305430"/>
                <a:gd name="connsiteY7" fmla="*/ 192024 h 252000"/>
                <a:gd name="connsiteX8" fmla="*/ 63842 w 305430"/>
                <a:gd name="connsiteY8" fmla="*/ 236227 h 252000"/>
                <a:gd name="connsiteX9" fmla="*/ 129117 w 305430"/>
                <a:gd name="connsiteY9" fmla="*/ 252000 h 252000"/>
                <a:gd name="connsiteX10" fmla="*/ 183982 w 305430"/>
                <a:gd name="connsiteY10" fmla="*/ 240591 h 252000"/>
                <a:gd name="connsiteX11" fmla="*/ 220890 w 305430"/>
                <a:gd name="connsiteY11" fmla="*/ 210478 h 252000"/>
                <a:gd name="connsiteX12" fmla="*/ 241775 w 305430"/>
                <a:gd name="connsiteY12" fmla="*/ 169704 h 252000"/>
                <a:gd name="connsiteX13" fmla="*/ 242274 w 305430"/>
                <a:gd name="connsiteY13" fmla="*/ 167896 h 252000"/>
                <a:gd name="connsiteX14" fmla="*/ 242274 w 305430"/>
                <a:gd name="connsiteY14" fmla="*/ 184480 h 252000"/>
                <a:gd name="connsiteX15" fmla="*/ 243272 w 305430"/>
                <a:gd name="connsiteY15" fmla="*/ 213097 h 252000"/>
                <a:gd name="connsiteX16" fmla="*/ 246701 w 305430"/>
                <a:gd name="connsiteY16" fmla="*/ 246576 h 252000"/>
                <a:gd name="connsiteX17" fmla="*/ 305430 w 305430"/>
                <a:gd name="connsiteY17" fmla="*/ 246576 h 252000"/>
                <a:gd name="connsiteX18" fmla="*/ 305430 w 305430"/>
                <a:gd name="connsiteY18" fmla="*/ 5299 h 252000"/>
                <a:gd name="connsiteX19" fmla="*/ 242337 w 305430"/>
                <a:gd name="connsiteY19" fmla="*/ 5299 h 252000"/>
                <a:gd name="connsiteX20" fmla="*/ 242337 w 305430"/>
                <a:gd name="connsiteY20" fmla="*/ 77932 h 252000"/>
                <a:gd name="connsiteX21" fmla="*/ 231052 w 305430"/>
                <a:gd name="connsiteY21" fmla="*/ 166525 h 252000"/>
                <a:gd name="connsiteX22" fmla="*/ 199007 w 305430"/>
                <a:gd name="connsiteY22" fmla="*/ 193707 h 252000"/>
                <a:gd name="connsiteX23" fmla="*/ 149504 w 305430"/>
                <a:gd name="connsiteY23" fmla="*/ 203433 h 252000"/>
                <a:gd name="connsiteX24" fmla="*/ 105052 w 305430"/>
                <a:gd name="connsiteY24" fmla="*/ 193707 h 252000"/>
                <a:gd name="connsiteX25" fmla="*/ 75189 w 305430"/>
                <a:gd name="connsiteY25" fmla="*/ 166774 h 252000"/>
                <a:gd name="connsiteX26" fmla="*/ 64527 w 305430"/>
                <a:gd name="connsiteY26" fmla="*/ 126250 h 252000"/>
                <a:gd name="connsiteX27" fmla="*/ 86847 w 305430"/>
                <a:gd name="connsiteY27" fmla="*/ 70201 h 252000"/>
                <a:gd name="connsiteX28" fmla="*/ 149504 w 305430"/>
                <a:gd name="connsiteY28" fmla="*/ 49066 h 252000"/>
                <a:gd name="connsiteX29" fmla="*/ 198757 w 305430"/>
                <a:gd name="connsiteY29" fmla="*/ 58044 h 252000"/>
                <a:gd name="connsiteX30" fmla="*/ 230803 w 305430"/>
                <a:gd name="connsiteY30" fmla="*/ 84291 h 252000"/>
                <a:gd name="connsiteX31" fmla="*/ 242212 w 305430"/>
                <a:gd name="connsiteY31" fmla="*/ 126312 h 252000"/>
                <a:gd name="connsiteX32" fmla="*/ 231052 w 305430"/>
                <a:gd name="connsiteY32" fmla="*/ 166525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430" h="252000">
                  <a:moveTo>
                    <a:pt x="242212" y="77932"/>
                  </a:moveTo>
                  <a:cubicBezTo>
                    <a:pt x="240716" y="72508"/>
                    <a:pt x="238970" y="67271"/>
                    <a:pt x="236850" y="62158"/>
                  </a:cubicBezTo>
                  <a:cubicBezTo>
                    <a:pt x="229057" y="43081"/>
                    <a:pt x="216713" y="27931"/>
                    <a:pt x="199692" y="16771"/>
                  </a:cubicBezTo>
                  <a:cubicBezTo>
                    <a:pt x="182672" y="5611"/>
                    <a:pt x="160290" y="0"/>
                    <a:pt x="132484" y="0"/>
                  </a:cubicBezTo>
                  <a:cubicBezTo>
                    <a:pt x="107234" y="0"/>
                    <a:pt x="84665" y="5237"/>
                    <a:pt x="64777" y="15773"/>
                  </a:cubicBezTo>
                  <a:cubicBezTo>
                    <a:pt x="44889" y="26310"/>
                    <a:pt x="29115" y="40961"/>
                    <a:pt x="17457" y="59727"/>
                  </a:cubicBezTo>
                  <a:cubicBezTo>
                    <a:pt x="5798" y="78493"/>
                    <a:pt x="0" y="100688"/>
                    <a:pt x="0" y="126250"/>
                  </a:cubicBezTo>
                  <a:cubicBezTo>
                    <a:pt x="0" y="151188"/>
                    <a:pt x="5736" y="173071"/>
                    <a:pt x="17207" y="192024"/>
                  </a:cubicBezTo>
                  <a:cubicBezTo>
                    <a:pt x="28679" y="210977"/>
                    <a:pt x="44203" y="225691"/>
                    <a:pt x="63842" y="236227"/>
                  </a:cubicBezTo>
                  <a:cubicBezTo>
                    <a:pt x="83418" y="246763"/>
                    <a:pt x="105177" y="252000"/>
                    <a:pt x="129117" y="252000"/>
                  </a:cubicBezTo>
                  <a:cubicBezTo>
                    <a:pt x="150502" y="252000"/>
                    <a:pt x="168769" y="248197"/>
                    <a:pt x="183982" y="240591"/>
                  </a:cubicBezTo>
                  <a:cubicBezTo>
                    <a:pt x="199194" y="232985"/>
                    <a:pt x="211476" y="222947"/>
                    <a:pt x="220890" y="210478"/>
                  </a:cubicBezTo>
                  <a:cubicBezTo>
                    <a:pt x="230242" y="198009"/>
                    <a:pt x="237224" y="184418"/>
                    <a:pt x="241775" y="169704"/>
                  </a:cubicBezTo>
                  <a:cubicBezTo>
                    <a:pt x="241963" y="169081"/>
                    <a:pt x="242088" y="168520"/>
                    <a:pt x="242274" y="167896"/>
                  </a:cubicBezTo>
                  <a:lnTo>
                    <a:pt x="242274" y="184480"/>
                  </a:lnTo>
                  <a:cubicBezTo>
                    <a:pt x="242274" y="193894"/>
                    <a:pt x="242586" y="203433"/>
                    <a:pt x="243272" y="213097"/>
                  </a:cubicBezTo>
                  <a:cubicBezTo>
                    <a:pt x="243895" y="222823"/>
                    <a:pt x="245018" y="233982"/>
                    <a:pt x="246701" y="246576"/>
                  </a:cubicBezTo>
                  <a:lnTo>
                    <a:pt x="305430" y="246576"/>
                  </a:lnTo>
                  <a:lnTo>
                    <a:pt x="305430" y="5299"/>
                  </a:lnTo>
                  <a:lnTo>
                    <a:pt x="242337" y="5299"/>
                  </a:lnTo>
                  <a:lnTo>
                    <a:pt x="242337" y="77932"/>
                  </a:lnTo>
                  <a:close/>
                  <a:moveTo>
                    <a:pt x="231052" y="166525"/>
                  </a:moveTo>
                  <a:cubicBezTo>
                    <a:pt x="223633" y="178183"/>
                    <a:pt x="212910" y="187223"/>
                    <a:pt x="199007" y="193707"/>
                  </a:cubicBezTo>
                  <a:cubicBezTo>
                    <a:pt x="185104" y="200191"/>
                    <a:pt x="168582" y="203433"/>
                    <a:pt x="149504" y="203433"/>
                  </a:cubicBezTo>
                  <a:cubicBezTo>
                    <a:pt x="132671" y="203433"/>
                    <a:pt x="117833" y="200191"/>
                    <a:pt x="105052" y="193707"/>
                  </a:cubicBezTo>
                  <a:cubicBezTo>
                    <a:pt x="92271" y="187223"/>
                    <a:pt x="82296" y="178246"/>
                    <a:pt x="75189" y="166774"/>
                  </a:cubicBezTo>
                  <a:cubicBezTo>
                    <a:pt x="68081" y="155302"/>
                    <a:pt x="64527" y="141774"/>
                    <a:pt x="64527" y="126250"/>
                  </a:cubicBezTo>
                  <a:cubicBezTo>
                    <a:pt x="64527" y="102932"/>
                    <a:pt x="71947" y="84229"/>
                    <a:pt x="86847" y="70201"/>
                  </a:cubicBezTo>
                  <a:cubicBezTo>
                    <a:pt x="101748" y="56111"/>
                    <a:pt x="122633" y="49066"/>
                    <a:pt x="149504" y="49066"/>
                  </a:cubicBezTo>
                  <a:cubicBezTo>
                    <a:pt x="168582" y="49066"/>
                    <a:pt x="185041" y="52058"/>
                    <a:pt x="198757" y="58044"/>
                  </a:cubicBezTo>
                  <a:cubicBezTo>
                    <a:pt x="212535" y="64029"/>
                    <a:pt x="223197" y="72757"/>
                    <a:pt x="230803" y="84291"/>
                  </a:cubicBezTo>
                  <a:cubicBezTo>
                    <a:pt x="238409" y="95763"/>
                    <a:pt x="242212" y="109790"/>
                    <a:pt x="242212" y="126312"/>
                  </a:cubicBezTo>
                  <a:cubicBezTo>
                    <a:pt x="242212" y="141462"/>
                    <a:pt x="238534" y="154928"/>
                    <a:pt x="231052" y="16652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6" name="Forma Livre: Forma 34">
              <a:extLst>
                <a:ext uri="{FF2B5EF4-FFF2-40B4-BE49-F238E27FC236}">
                  <a16:creationId xmlns:a16="http://schemas.microsoft.com/office/drawing/2014/main" id="{1AFBC5A5-92B8-7BEA-9B17-9160A3CB4EAE}"/>
                </a:ext>
              </a:extLst>
            </p:cNvPr>
            <p:cNvSpPr/>
            <p:nvPr/>
          </p:nvSpPr>
          <p:spPr>
            <a:xfrm>
              <a:off x="-8001617" y="3860804"/>
              <a:ext cx="409173" cy="353498"/>
            </a:xfrm>
            <a:custGeom>
              <a:avLst/>
              <a:gdLst>
                <a:gd name="connsiteX0" fmla="*/ 140277 w 409173"/>
                <a:gd name="connsiteY0" fmla="*/ 73755 h 353498"/>
                <a:gd name="connsiteX1" fmla="*/ 215902 w 409173"/>
                <a:gd name="connsiteY1" fmla="*/ 60350 h 353498"/>
                <a:gd name="connsiteX2" fmla="*/ 275754 w 409173"/>
                <a:gd name="connsiteY2" fmla="*/ 68767 h 353498"/>
                <a:gd name="connsiteX3" fmla="*/ 316964 w 409173"/>
                <a:gd name="connsiteY3" fmla="*/ 93207 h 353498"/>
                <a:gd name="connsiteX4" fmla="*/ 339845 w 409173"/>
                <a:gd name="connsiteY4" fmla="*/ 131300 h 353498"/>
                <a:gd name="connsiteX5" fmla="*/ 409173 w 409173"/>
                <a:gd name="connsiteY5" fmla="*/ 131300 h 353498"/>
                <a:gd name="connsiteX6" fmla="*/ 380806 w 409173"/>
                <a:gd name="connsiteY6" fmla="*/ 60662 h 353498"/>
                <a:gd name="connsiteX7" fmla="*/ 314907 w 409173"/>
                <a:gd name="connsiteY7" fmla="*/ 15773 h 353498"/>
                <a:gd name="connsiteX8" fmla="*/ 215902 w 409173"/>
                <a:gd name="connsiteY8" fmla="*/ 0 h 353498"/>
                <a:gd name="connsiteX9" fmla="*/ 128431 w 409173"/>
                <a:gd name="connsiteY9" fmla="*/ 11285 h 353498"/>
                <a:gd name="connsiteX10" fmla="*/ 60163 w 409173"/>
                <a:gd name="connsiteY10" fmla="*/ 44889 h 353498"/>
                <a:gd name="connsiteX11" fmla="*/ 15773 w 409173"/>
                <a:gd name="connsiteY11" fmla="*/ 100314 h 353498"/>
                <a:gd name="connsiteX12" fmla="*/ 0 w 409173"/>
                <a:gd name="connsiteY12" fmla="*/ 177560 h 353498"/>
                <a:gd name="connsiteX13" fmla="*/ 15773 w 409173"/>
                <a:gd name="connsiteY13" fmla="*/ 254494 h 353498"/>
                <a:gd name="connsiteX14" fmla="*/ 60163 w 409173"/>
                <a:gd name="connsiteY14" fmla="*/ 309358 h 353498"/>
                <a:gd name="connsiteX15" fmla="*/ 128431 w 409173"/>
                <a:gd name="connsiteY15" fmla="*/ 342464 h 353498"/>
                <a:gd name="connsiteX16" fmla="*/ 215902 w 409173"/>
                <a:gd name="connsiteY16" fmla="*/ 353499 h 353498"/>
                <a:gd name="connsiteX17" fmla="*/ 314657 w 409173"/>
                <a:gd name="connsiteY17" fmla="*/ 338287 h 353498"/>
                <a:gd name="connsiteX18" fmla="*/ 380307 w 409173"/>
                <a:gd name="connsiteY18" fmla="*/ 294146 h 353498"/>
                <a:gd name="connsiteX19" fmla="*/ 409173 w 409173"/>
                <a:gd name="connsiteY19" fmla="*/ 224256 h 353498"/>
                <a:gd name="connsiteX20" fmla="*/ 339845 w 409173"/>
                <a:gd name="connsiteY20" fmla="*/ 224256 h 353498"/>
                <a:gd name="connsiteX21" fmla="*/ 316466 w 409173"/>
                <a:gd name="connsiteY21" fmla="*/ 261040 h 353498"/>
                <a:gd name="connsiteX22" fmla="*/ 275504 w 409173"/>
                <a:gd name="connsiteY22" fmla="*/ 285230 h 353498"/>
                <a:gd name="connsiteX23" fmla="*/ 215902 w 409173"/>
                <a:gd name="connsiteY23" fmla="*/ 293647 h 353498"/>
                <a:gd name="connsiteX24" fmla="*/ 140277 w 409173"/>
                <a:gd name="connsiteY24" fmla="*/ 280243 h 353498"/>
                <a:gd name="connsiteX25" fmla="*/ 89839 w 409173"/>
                <a:gd name="connsiteY25" fmla="*/ 241090 h 353498"/>
                <a:gd name="connsiteX26" fmla="*/ 72009 w 409173"/>
                <a:gd name="connsiteY26" fmla="*/ 177560 h 353498"/>
                <a:gd name="connsiteX27" fmla="*/ 89839 w 409173"/>
                <a:gd name="connsiteY27" fmla="*/ 113219 h 353498"/>
                <a:gd name="connsiteX28" fmla="*/ 140277 w 409173"/>
                <a:gd name="connsiteY28" fmla="*/ 73755 h 35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9173" h="353498">
                  <a:moveTo>
                    <a:pt x="140277" y="73755"/>
                  </a:moveTo>
                  <a:cubicBezTo>
                    <a:pt x="161973" y="64839"/>
                    <a:pt x="187223" y="60350"/>
                    <a:pt x="215902" y="60350"/>
                  </a:cubicBezTo>
                  <a:cubicBezTo>
                    <a:pt x="239032" y="60350"/>
                    <a:pt x="258983" y="63156"/>
                    <a:pt x="275754" y="68767"/>
                  </a:cubicBezTo>
                  <a:cubicBezTo>
                    <a:pt x="292587" y="74378"/>
                    <a:pt x="306303" y="82545"/>
                    <a:pt x="316964" y="93207"/>
                  </a:cubicBezTo>
                  <a:cubicBezTo>
                    <a:pt x="327625" y="103867"/>
                    <a:pt x="335232" y="116586"/>
                    <a:pt x="339845" y="131300"/>
                  </a:cubicBezTo>
                  <a:lnTo>
                    <a:pt x="409173" y="131300"/>
                  </a:lnTo>
                  <a:cubicBezTo>
                    <a:pt x="406367" y="103618"/>
                    <a:pt x="396891" y="80051"/>
                    <a:pt x="380806" y="60662"/>
                  </a:cubicBezTo>
                  <a:cubicBezTo>
                    <a:pt x="364721" y="41210"/>
                    <a:pt x="342713" y="26247"/>
                    <a:pt x="314907" y="15773"/>
                  </a:cubicBezTo>
                  <a:cubicBezTo>
                    <a:pt x="287038" y="5299"/>
                    <a:pt x="254058" y="0"/>
                    <a:pt x="215902" y="0"/>
                  </a:cubicBezTo>
                  <a:cubicBezTo>
                    <a:pt x="184044" y="0"/>
                    <a:pt x="154866" y="3741"/>
                    <a:pt x="128431" y="11285"/>
                  </a:cubicBezTo>
                  <a:cubicBezTo>
                    <a:pt x="101997" y="18828"/>
                    <a:pt x="79241" y="30051"/>
                    <a:pt x="60163" y="44889"/>
                  </a:cubicBezTo>
                  <a:cubicBezTo>
                    <a:pt x="41085" y="59789"/>
                    <a:pt x="26310" y="78243"/>
                    <a:pt x="15773" y="100314"/>
                  </a:cubicBezTo>
                  <a:cubicBezTo>
                    <a:pt x="5299" y="122384"/>
                    <a:pt x="0" y="148133"/>
                    <a:pt x="0" y="177560"/>
                  </a:cubicBezTo>
                  <a:cubicBezTo>
                    <a:pt x="0" y="206987"/>
                    <a:pt x="5237" y="232611"/>
                    <a:pt x="15773" y="254494"/>
                  </a:cubicBezTo>
                  <a:cubicBezTo>
                    <a:pt x="26247" y="276378"/>
                    <a:pt x="41085" y="294707"/>
                    <a:pt x="60163" y="309358"/>
                  </a:cubicBezTo>
                  <a:cubicBezTo>
                    <a:pt x="79241" y="324072"/>
                    <a:pt x="101997" y="335107"/>
                    <a:pt x="128431" y="342464"/>
                  </a:cubicBezTo>
                  <a:cubicBezTo>
                    <a:pt x="154866" y="349820"/>
                    <a:pt x="184044" y="353499"/>
                    <a:pt x="215902" y="353499"/>
                  </a:cubicBezTo>
                  <a:cubicBezTo>
                    <a:pt x="254058" y="353499"/>
                    <a:pt x="286976" y="348386"/>
                    <a:pt x="314657" y="338287"/>
                  </a:cubicBezTo>
                  <a:cubicBezTo>
                    <a:pt x="342338" y="328124"/>
                    <a:pt x="364222" y="313411"/>
                    <a:pt x="380307" y="294146"/>
                  </a:cubicBezTo>
                  <a:cubicBezTo>
                    <a:pt x="396392" y="274881"/>
                    <a:pt x="406056" y="251626"/>
                    <a:pt x="409173" y="224256"/>
                  </a:cubicBezTo>
                  <a:lnTo>
                    <a:pt x="339845" y="224256"/>
                  </a:lnTo>
                  <a:cubicBezTo>
                    <a:pt x="334920" y="238284"/>
                    <a:pt x="327126" y="250504"/>
                    <a:pt x="316466" y="261040"/>
                  </a:cubicBezTo>
                  <a:cubicBezTo>
                    <a:pt x="305804" y="271514"/>
                    <a:pt x="292088" y="279619"/>
                    <a:pt x="275504" y="285230"/>
                  </a:cubicBezTo>
                  <a:cubicBezTo>
                    <a:pt x="258858" y="290841"/>
                    <a:pt x="238970" y="293647"/>
                    <a:pt x="215902" y="293647"/>
                  </a:cubicBezTo>
                  <a:cubicBezTo>
                    <a:pt x="187161" y="293647"/>
                    <a:pt x="161973" y="289158"/>
                    <a:pt x="140277" y="280243"/>
                  </a:cubicBezTo>
                  <a:cubicBezTo>
                    <a:pt x="118581" y="271328"/>
                    <a:pt x="101747" y="258235"/>
                    <a:pt x="89839" y="241090"/>
                  </a:cubicBezTo>
                  <a:cubicBezTo>
                    <a:pt x="77932" y="223945"/>
                    <a:pt x="72009" y="202748"/>
                    <a:pt x="72009" y="177560"/>
                  </a:cubicBezTo>
                  <a:cubicBezTo>
                    <a:pt x="72009" y="151998"/>
                    <a:pt x="77932" y="130551"/>
                    <a:pt x="89839" y="113219"/>
                  </a:cubicBezTo>
                  <a:cubicBezTo>
                    <a:pt x="101747" y="95825"/>
                    <a:pt x="118581" y="82733"/>
                    <a:pt x="140277" y="7375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7" name="Forma Livre: Forma 35">
              <a:extLst>
                <a:ext uri="{FF2B5EF4-FFF2-40B4-BE49-F238E27FC236}">
                  <a16:creationId xmlns:a16="http://schemas.microsoft.com/office/drawing/2014/main" id="{442B279E-FA74-F0CE-E344-402516310AD2}"/>
                </a:ext>
              </a:extLst>
            </p:cNvPr>
            <p:cNvSpPr/>
            <p:nvPr/>
          </p:nvSpPr>
          <p:spPr>
            <a:xfrm>
              <a:off x="-7506781" y="3841352"/>
              <a:ext cx="68268" cy="366154"/>
            </a:xfrm>
            <a:custGeom>
              <a:avLst/>
              <a:gdLst>
                <a:gd name="connsiteX0" fmla="*/ 0 w 68268"/>
                <a:gd name="connsiteY0" fmla="*/ 0 h 366154"/>
                <a:gd name="connsiteX1" fmla="*/ 68268 w 68268"/>
                <a:gd name="connsiteY1" fmla="*/ 0 h 366154"/>
                <a:gd name="connsiteX2" fmla="*/ 68268 w 68268"/>
                <a:gd name="connsiteY2" fmla="*/ 366155 h 366154"/>
                <a:gd name="connsiteX3" fmla="*/ 0 w 68268"/>
                <a:gd name="connsiteY3" fmla="*/ 366155 h 36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366154">
                  <a:moveTo>
                    <a:pt x="0" y="0"/>
                  </a:moveTo>
                  <a:lnTo>
                    <a:pt x="68268" y="0"/>
                  </a:lnTo>
                  <a:lnTo>
                    <a:pt x="68268" y="366155"/>
                  </a:lnTo>
                  <a:lnTo>
                    <a:pt x="0" y="366155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8" name="Forma Livre: Forma 36">
              <a:extLst>
                <a:ext uri="{FF2B5EF4-FFF2-40B4-BE49-F238E27FC236}">
                  <a16:creationId xmlns:a16="http://schemas.microsoft.com/office/drawing/2014/main" id="{B628E521-8105-A69C-A19B-3332FEDDF3EB}"/>
                </a:ext>
              </a:extLst>
            </p:cNvPr>
            <p:cNvSpPr/>
            <p:nvPr/>
          </p:nvSpPr>
          <p:spPr>
            <a:xfrm>
              <a:off x="-7349671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9" name="Forma Livre: Forma 37">
              <a:extLst>
                <a:ext uri="{FF2B5EF4-FFF2-40B4-BE49-F238E27FC236}">
                  <a16:creationId xmlns:a16="http://schemas.microsoft.com/office/drawing/2014/main" id="{243CD0D4-2F23-5F71-2755-9EC056810B58}"/>
                </a:ext>
              </a:extLst>
            </p:cNvPr>
            <p:cNvSpPr/>
            <p:nvPr/>
          </p:nvSpPr>
          <p:spPr>
            <a:xfrm>
              <a:off x="-7344434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8 w 68268"/>
                <a:gd name="connsiteY1" fmla="*/ 0 h 261040"/>
                <a:gd name="connsiteX2" fmla="*/ 68268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8" y="0"/>
                  </a:lnTo>
                  <a:lnTo>
                    <a:pt x="68268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0" name="Forma Livre: Forma 38">
              <a:extLst>
                <a:ext uri="{FF2B5EF4-FFF2-40B4-BE49-F238E27FC236}">
                  <a16:creationId xmlns:a16="http://schemas.microsoft.com/office/drawing/2014/main" id="{C92B58E1-D659-F462-5F71-F3A0B29A5E7C}"/>
                </a:ext>
              </a:extLst>
            </p:cNvPr>
            <p:cNvSpPr/>
            <p:nvPr/>
          </p:nvSpPr>
          <p:spPr>
            <a:xfrm>
              <a:off x="-7186762" y="3940606"/>
              <a:ext cx="529998" cy="266900"/>
            </a:xfrm>
            <a:custGeom>
              <a:avLst/>
              <a:gdLst>
                <a:gd name="connsiteX0" fmla="*/ 497330 w 529998"/>
                <a:gd name="connsiteY0" fmla="*/ 25749 h 266900"/>
                <a:gd name="connsiteX1" fmla="*/ 461606 w 529998"/>
                <a:gd name="connsiteY1" fmla="*/ 6297 h 266900"/>
                <a:gd name="connsiteX2" fmla="*/ 416966 w 529998"/>
                <a:gd name="connsiteY2" fmla="*/ 0 h 266900"/>
                <a:gd name="connsiteX3" fmla="*/ 368399 w 529998"/>
                <a:gd name="connsiteY3" fmla="*/ 8416 h 266900"/>
                <a:gd name="connsiteX4" fmla="*/ 330306 w 529998"/>
                <a:gd name="connsiteY4" fmla="*/ 30986 h 266900"/>
                <a:gd name="connsiteX5" fmla="*/ 304059 w 529998"/>
                <a:gd name="connsiteY5" fmla="*/ 62533 h 266900"/>
                <a:gd name="connsiteX6" fmla="*/ 298260 w 529998"/>
                <a:gd name="connsiteY6" fmla="*/ 74253 h 266900"/>
                <a:gd name="connsiteX7" fmla="*/ 293585 w 529998"/>
                <a:gd name="connsiteY7" fmla="*/ 59103 h 266900"/>
                <a:gd name="connsiteX8" fmla="*/ 269956 w 529998"/>
                <a:gd name="connsiteY8" fmla="*/ 25749 h 266900"/>
                <a:gd name="connsiteX9" fmla="*/ 234232 w 529998"/>
                <a:gd name="connsiteY9" fmla="*/ 6297 h 266900"/>
                <a:gd name="connsiteX10" fmla="*/ 189593 w 529998"/>
                <a:gd name="connsiteY10" fmla="*/ 0 h 266900"/>
                <a:gd name="connsiteX11" fmla="*/ 139716 w 529998"/>
                <a:gd name="connsiteY11" fmla="*/ 8416 h 266900"/>
                <a:gd name="connsiteX12" fmla="*/ 101623 w 529998"/>
                <a:gd name="connsiteY12" fmla="*/ 31298 h 266900"/>
                <a:gd name="connsiteX13" fmla="*/ 76124 w 529998"/>
                <a:gd name="connsiteY13" fmla="*/ 63094 h 266900"/>
                <a:gd name="connsiteX14" fmla="*/ 68268 w 529998"/>
                <a:gd name="connsiteY14" fmla="*/ 81174 h 266900"/>
                <a:gd name="connsiteX15" fmla="*/ 68268 w 529998"/>
                <a:gd name="connsiteY15" fmla="*/ 5860 h 266900"/>
                <a:gd name="connsiteX16" fmla="*/ 0 w 529998"/>
                <a:gd name="connsiteY16" fmla="*/ 5860 h 266900"/>
                <a:gd name="connsiteX17" fmla="*/ 0 w 529998"/>
                <a:gd name="connsiteY17" fmla="*/ 266901 h 266900"/>
                <a:gd name="connsiteX18" fmla="*/ 68268 w 529998"/>
                <a:gd name="connsiteY18" fmla="*/ 266901 h 266900"/>
                <a:gd name="connsiteX19" fmla="*/ 68268 w 529998"/>
                <a:gd name="connsiteY19" fmla="*/ 112035 h 266900"/>
                <a:gd name="connsiteX20" fmla="*/ 80363 w 529998"/>
                <a:gd name="connsiteY20" fmla="*/ 92271 h 266900"/>
                <a:gd name="connsiteX21" fmla="*/ 116087 w 529998"/>
                <a:gd name="connsiteY21" fmla="*/ 65712 h 266900"/>
                <a:gd name="connsiteX22" fmla="*/ 165465 w 529998"/>
                <a:gd name="connsiteY22" fmla="*/ 55176 h 266900"/>
                <a:gd name="connsiteX23" fmla="*/ 217711 w 529998"/>
                <a:gd name="connsiteY23" fmla="*/ 70700 h 266900"/>
                <a:gd name="connsiteX24" fmla="*/ 233733 w 529998"/>
                <a:gd name="connsiteY24" fmla="*/ 119267 h 266900"/>
                <a:gd name="connsiteX25" fmla="*/ 233733 w 529998"/>
                <a:gd name="connsiteY25" fmla="*/ 266901 h 266900"/>
                <a:gd name="connsiteX26" fmla="*/ 302002 w 529998"/>
                <a:gd name="connsiteY26" fmla="*/ 266901 h 266900"/>
                <a:gd name="connsiteX27" fmla="*/ 302002 w 529998"/>
                <a:gd name="connsiteY27" fmla="*/ 107234 h 266900"/>
                <a:gd name="connsiteX28" fmla="*/ 301752 w 529998"/>
                <a:gd name="connsiteY28" fmla="*/ 100314 h 266900"/>
                <a:gd name="connsiteX29" fmla="*/ 307800 w 529998"/>
                <a:gd name="connsiteY29" fmla="*/ 92271 h 266900"/>
                <a:gd name="connsiteX30" fmla="*/ 343523 w 529998"/>
                <a:gd name="connsiteY30" fmla="*/ 65712 h 266900"/>
                <a:gd name="connsiteX31" fmla="*/ 392901 w 529998"/>
                <a:gd name="connsiteY31" fmla="*/ 55176 h 266900"/>
                <a:gd name="connsiteX32" fmla="*/ 445458 w 529998"/>
                <a:gd name="connsiteY32" fmla="*/ 70700 h 266900"/>
                <a:gd name="connsiteX33" fmla="*/ 461731 w 529998"/>
                <a:gd name="connsiteY33" fmla="*/ 119267 h 266900"/>
                <a:gd name="connsiteX34" fmla="*/ 461731 w 529998"/>
                <a:gd name="connsiteY34" fmla="*/ 266901 h 266900"/>
                <a:gd name="connsiteX35" fmla="*/ 529999 w 529998"/>
                <a:gd name="connsiteY35" fmla="*/ 266901 h 266900"/>
                <a:gd name="connsiteX36" fmla="*/ 529999 w 529998"/>
                <a:gd name="connsiteY36" fmla="*/ 107234 h 266900"/>
                <a:gd name="connsiteX37" fmla="*/ 521333 w 529998"/>
                <a:gd name="connsiteY37" fmla="*/ 59166 h 266900"/>
                <a:gd name="connsiteX38" fmla="*/ 497330 w 529998"/>
                <a:gd name="connsiteY38" fmla="*/ 25749 h 2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9998" h="266900">
                  <a:moveTo>
                    <a:pt x="497330" y="25749"/>
                  </a:moveTo>
                  <a:cubicBezTo>
                    <a:pt x="487168" y="17020"/>
                    <a:pt x="475259" y="10536"/>
                    <a:pt x="461606" y="6297"/>
                  </a:cubicBezTo>
                  <a:cubicBezTo>
                    <a:pt x="447952" y="2058"/>
                    <a:pt x="433051" y="0"/>
                    <a:pt x="416966" y="0"/>
                  </a:cubicBezTo>
                  <a:cubicBezTo>
                    <a:pt x="399136" y="0"/>
                    <a:pt x="382926" y="2806"/>
                    <a:pt x="368399" y="8416"/>
                  </a:cubicBezTo>
                  <a:cubicBezTo>
                    <a:pt x="353873" y="14028"/>
                    <a:pt x="341154" y="21572"/>
                    <a:pt x="330306" y="30986"/>
                  </a:cubicBezTo>
                  <a:cubicBezTo>
                    <a:pt x="319458" y="40462"/>
                    <a:pt x="310667" y="50936"/>
                    <a:pt x="304059" y="62533"/>
                  </a:cubicBezTo>
                  <a:cubicBezTo>
                    <a:pt x="301815" y="66460"/>
                    <a:pt x="299944" y="70326"/>
                    <a:pt x="298260" y="74253"/>
                  </a:cubicBezTo>
                  <a:cubicBezTo>
                    <a:pt x="297014" y="68954"/>
                    <a:pt x="295518" y="63842"/>
                    <a:pt x="293585" y="59103"/>
                  </a:cubicBezTo>
                  <a:cubicBezTo>
                    <a:pt x="287974" y="45637"/>
                    <a:pt x="280118" y="34477"/>
                    <a:pt x="269956" y="25749"/>
                  </a:cubicBezTo>
                  <a:cubicBezTo>
                    <a:pt x="259794" y="17020"/>
                    <a:pt x="247886" y="10536"/>
                    <a:pt x="234232" y="6297"/>
                  </a:cubicBezTo>
                  <a:cubicBezTo>
                    <a:pt x="220578" y="2058"/>
                    <a:pt x="205678" y="0"/>
                    <a:pt x="189593" y="0"/>
                  </a:cubicBezTo>
                  <a:cubicBezTo>
                    <a:pt x="171014" y="0"/>
                    <a:pt x="154367" y="2806"/>
                    <a:pt x="139716" y="8416"/>
                  </a:cubicBezTo>
                  <a:cubicBezTo>
                    <a:pt x="125003" y="14028"/>
                    <a:pt x="112284" y="21634"/>
                    <a:pt x="101623" y="31298"/>
                  </a:cubicBezTo>
                  <a:cubicBezTo>
                    <a:pt x="90962" y="40961"/>
                    <a:pt x="82421" y="51497"/>
                    <a:pt x="76124" y="63094"/>
                  </a:cubicBezTo>
                  <a:cubicBezTo>
                    <a:pt x="72882" y="69016"/>
                    <a:pt x="70263" y="75064"/>
                    <a:pt x="68268" y="81174"/>
                  </a:cubicBezTo>
                  <a:lnTo>
                    <a:pt x="68268" y="5860"/>
                  </a:lnTo>
                  <a:lnTo>
                    <a:pt x="0" y="5860"/>
                  </a:lnTo>
                  <a:lnTo>
                    <a:pt x="0" y="266901"/>
                  </a:lnTo>
                  <a:lnTo>
                    <a:pt x="68268" y="266901"/>
                  </a:lnTo>
                  <a:lnTo>
                    <a:pt x="68268" y="112035"/>
                  </a:lnTo>
                  <a:cubicBezTo>
                    <a:pt x="70949" y="105302"/>
                    <a:pt x="74877" y="98693"/>
                    <a:pt x="80363" y="92271"/>
                  </a:cubicBezTo>
                  <a:cubicBezTo>
                    <a:pt x="89466" y="81610"/>
                    <a:pt x="101374" y="72757"/>
                    <a:pt x="116087" y="65712"/>
                  </a:cubicBezTo>
                  <a:cubicBezTo>
                    <a:pt x="130801" y="58729"/>
                    <a:pt x="147260" y="55176"/>
                    <a:pt x="165465" y="55176"/>
                  </a:cubicBezTo>
                  <a:cubicBezTo>
                    <a:pt x="189655" y="55176"/>
                    <a:pt x="207049" y="60350"/>
                    <a:pt x="217711" y="70700"/>
                  </a:cubicBezTo>
                  <a:cubicBezTo>
                    <a:pt x="228371" y="81049"/>
                    <a:pt x="233733" y="97259"/>
                    <a:pt x="233733" y="119267"/>
                  </a:cubicBezTo>
                  <a:lnTo>
                    <a:pt x="233733" y="266901"/>
                  </a:lnTo>
                  <a:lnTo>
                    <a:pt x="302002" y="266901"/>
                  </a:lnTo>
                  <a:lnTo>
                    <a:pt x="302002" y="107234"/>
                  </a:lnTo>
                  <a:cubicBezTo>
                    <a:pt x="302002" y="104865"/>
                    <a:pt x="301815" y="102621"/>
                    <a:pt x="301752" y="100314"/>
                  </a:cubicBezTo>
                  <a:cubicBezTo>
                    <a:pt x="303498" y="97633"/>
                    <a:pt x="305555" y="94890"/>
                    <a:pt x="307800" y="92271"/>
                  </a:cubicBezTo>
                  <a:cubicBezTo>
                    <a:pt x="316902" y="81610"/>
                    <a:pt x="328810" y="72757"/>
                    <a:pt x="343523" y="65712"/>
                  </a:cubicBezTo>
                  <a:cubicBezTo>
                    <a:pt x="358237" y="58729"/>
                    <a:pt x="374696" y="55176"/>
                    <a:pt x="392901" y="55176"/>
                  </a:cubicBezTo>
                  <a:cubicBezTo>
                    <a:pt x="417091" y="55176"/>
                    <a:pt x="434548" y="60350"/>
                    <a:pt x="445458" y="70700"/>
                  </a:cubicBezTo>
                  <a:cubicBezTo>
                    <a:pt x="456307" y="81049"/>
                    <a:pt x="461731" y="97259"/>
                    <a:pt x="461731" y="119267"/>
                  </a:cubicBezTo>
                  <a:lnTo>
                    <a:pt x="461731" y="266901"/>
                  </a:lnTo>
                  <a:lnTo>
                    <a:pt x="529999" y="266901"/>
                  </a:lnTo>
                  <a:lnTo>
                    <a:pt x="529999" y="107234"/>
                  </a:lnTo>
                  <a:cubicBezTo>
                    <a:pt x="529999" y="88655"/>
                    <a:pt x="527131" y="72633"/>
                    <a:pt x="521333" y="59166"/>
                  </a:cubicBezTo>
                  <a:cubicBezTo>
                    <a:pt x="515535" y="45699"/>
                    <a:pt x="507492" y="34477"/>
                    <a:pt x="497330" y="2574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1" name="Forma Livre: Forma 39">
              <a:extLst>
                <a:ext uri="{FF2B5EF4-FFF2-40B4-BE49-F238E27FC236}">
                  <a16:creationId xmlns:a16="http://schemas.microsoft.com/office/drawing/2014/main" id="{2887EC2D-8F49-56A5-2B9A-50F60B9EFAA3}"/>
                </a:ext>
              </a:extLst>
            </p:cNvPr>
            <p:cNvSpPr/>
            <p:nvPr/>
          </p:nvSpPr>
          <p:spPr>
            <a:xfrm>
              <a:off x="-6599530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7 w 330368"/>
                <a:gd name="connsiteY13" fmla="*/ 181675 h 272636"/>
                <a:gd name="connsiteX14" fmla="*/ 262037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8 w 330368"/>
                <a:gd name="connsiteY17" fmla="*/ 266838 h 272636"/>
                <a:gd name="connsiteX18" fmla="*/ 330368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3 w 330368"/>
                <a:gd name="connsiteY29" fmla="*/ 62782 h 272636"/>
                <a:gd name="connsiteX30" fmla="*/ 249818 w 330368"/>
                <a:gd name="connsiteY30" fmla="*/ 91149 h 272636"/>
                <a:gd name="connsiteX31" fmla="*/ 262162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5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6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09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7" y="181675"/>
                  </a:cubicBezTo>
                  <a:lnTo>
                    <a:pt x="262037" y="199630"/>
                  </a:lnTo>
                  <a:cubicBezTo>
                    <a:pt x="262037" y="209793"/>
                    <a:pt x="262412" y="220142"/>
                    <a:pt x="263098" y="230616"/>
                  </a:cubicBezTo>
                  <a:cubicBezTo>
                    <a:pt x="263783" y="241152"/>
                    <a:pt x="265030" y="253185"/>
                    <a:pt x="266776" y="266838"/>
                  </a:cubicBezTo>
                  <a:lnTo>
                    <a:pt x="330368" y="266838"/>
                  </a:lnTo>
                  <a:lnTo>
                    <a:pt x="330368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2" y="192772"/>
                    <a:pt x="230366" y="202623"/>
                    <a:pt x="215341" y="209605"/>
                  </a:cubicBezTo>
                  <a:cubicBezTo>
                    <a:pt x="200254" y="216588"/>
                    <a:pt x="182422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1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5" y="53056"/>
                    <a:pt x="161849" y="53056"/>
                  </a:cubicBezTo>
                  <a:cubicBezTo>
                    <a:pt x="182485" y="53056"/>
                    <a:pt x="200254" y="56298"/>
                    <a:pt x="215153" y="62782"/>
                  </a:cubicBezTo>
                  <a:cubicBezTo>
                    <a:pt x="230054" y="69266"/>
                    <a:pt x="241589" y="78742"/>
                    <a:pt x="249818" y="91149"/>
                  </a:cubicBezTo>
                  <a:cubicBezTo>
                    <a:pt x="258047" y="103556"/>
                    <a:pt x="262162" y="118706"/>
                    <a:pt x="262162" y="136599"/>
                  </a:cubicBezTo>
                  <a:cubicBezTo>
                    <a:pt x="262100" y="153058"/>
                    <a:pt x="258047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2" name="Forma Livre: Forma 40">
              <a:extLst>
                <a:ext uri="{FF2B5EF4-FFF2-40B4-BE49-F238E27FC236}">
                  <a16:creationId xmlns:a16="http://schemas.microsoft.com/office/drawing/2014/main" id="{08BFDD71-2BD0-940E-31D3-D3181A368ACF}"/>
                </a:ext>
              </a:extLst>
            </p:cNvPr>
            <p:cNvSpPr/>
            <p:nvPr/>
          </p:nvSpPr>
          <p:spPr>
            <a:xfrm>
              <a:off x="-6474528" y="3808745"/>
              <a:ext cx="161786" cy="83044"/>
            </a:xfrm>
            <a:custGeom>
              <a:avLst/>
              <a:gdLst>
                <a:gd name="connsiteX0" fmla="*/ 161787 w 161786"/>
                <a:gd name="connsiteY0" fmla="*/ 0 h 83044"/>
                <a:gd name="connsiteX1" fmla="*/ 71386 w 161786"/>
                <a:gd name="connsiteY1" fmla="*/ 0 h 83044"/>
                <a:gd name="connsiteX2" fmla="*/ 0 w 161786"/>
                <a:gd name="connsiteY2" fmla="*/ 83044 h 83044"/>
                <a:gd name="connsiteX3" fmla="*/ 65089 w 161786"/>
                <a:gd name="connsiteY3" fmla="*/ 83044 h 8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86" h="83044">
                  <a:moveTo>
                    <a:pt x="161787" y="0"/>
                  </a:moveTo>
                  <a:lnTo>
                    <a:pt x="71386" y="0"/>
                  </a:lnTo>
                  <a:lnTo>
                    <a:pt x="0" y="83044"/>
                  </a:lnTo>
                  <a:lnTo>
                    <a:pt x="65089" y="8304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3" name="Forma Livre: Forma 41">
              <a:extLst>
                <a:ext uri="{FF2B5EF4-FFF2-40B4-BE49-F238E27FC236}">
                  <a16:creationId xmlns:a16="http://schemas.microsoft.com/office/drawing/2014/main" id="{CC289BED-186F-29FE-CD54-3DCA4C6D1A2E}"/>
                </a:ext>
              </a:extLst>
            </p:cNvPr>
            <p:cNvSpPr/>
            <p:nvPr/>
          </p:nvSpPr>
          <p:spPr>
            <a:xfrm>
              <a:off x="-6204571" y="3874957"/>
              <a:ext cx="202747" cy="332488"/>
            </a:xfrm>
            <a:custGeom>
              <a:avLst/>
              <a:gdLst>
                <a:gd name="connsiteX0" fmla="*/ 135539 w 202747"/>
                <a:gd name="connsiteY0" fmla="*/ 0 h 332488"/>
                <a:gd name="connsiteX1" fmla="*/ 67271 w 202747"/>
                <a:gd name="connsiteY1" fmla="*/ 0 h 332488"/>
                <a:gd name="connsiteX2" fmla="*/ 67271 w 202747"/>
                <a:gd name="connsiteY2" fmla="*/ 71448 h 332488"/>
                <a:gd name="connsiteX3" fmla="*/ 0 w 202747"/>
                <a:gd name="connsiteY3" fmla="*/ 71448 h 332488"/>
                <a:gd name="connsiteX4" fmla="*/ 0 w 202747"/>
                <a:gd name="connsiteY4" fmla="*/ 124504 h 332488"/>
                <a:gd name="connsiteX5" fmla="*/ 67271 w 202747"/>
                <a:gd name="connsiteY5" fmla="*/ 124504 h 332488"/>
                <a:gd name="connsiteX6" fmla="*/ 67271 w 202747"/>
                <a:gd name="connsiteY6" fmla="*/ 332488 h 332488"/>
                <a:gd name="connsiteX7" fmla="*/ 135539 w 202747"/>
                <a:gd name="connsiteY7" fmla="*/ 332488 h 332488"/>
                <a:gd name="connsiteX8" fmla="*/ 135539 w 202747"/>
                <a:gd name="connsiteY8" fmla="*/ 124504 h 332488"/>
                <a:gd name="connsiteX9" fmla="*/ 202747 w 202747"/>
                <a:gd name="connsiteY9" fmla="*/ 124504 h 332488"/>
                <a:gd name="connsiteX10" fmla="*/ 202747 w 202747"/>
                <a:gd name="connsiteY10" fmla="*/ 71448 h 332488"/>
                <a:gd name="connsiteX11" fmla="*/ 135539 w 202747"/>
                <a:gd name="connsiteY11" fmla="*/ 71448 h 33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747" h="332488">
                  <a:moveTo>
                    <a:pt x="135539" y="0"/>
                  </a:moveTo>
                  <a:lnTo>
                    <a:pt x="67271" y="0"/>
                  </a:lnTo>
                  <a:lnTo>
                    <a:pt x="67271" y="71448"/>
                  </a:lnTo>
                  <a:lnTo>
                    <a:pt x="0" y="71448"/>
                  </a:lnTo>
                  <a:lnTo>
                    <a:pt x="0" y="124504"/>
                  </a:lnTo>
                  <a:lnTo>
                    <a:pt x="67271" y="124504"/>
                  </a:lnTo>
                  <a:lnTo>
                    <a:pt x="67271" y="332488"/>
                  </a:lnTo>
                  <a:lnTo>
                    <a:pt x="135539" y="332488"/>
                  </a:lnTo>
                  <a:lnTo>
                    <a:pt x="135539" y="124504"/>
                  </a:lnTo>
                  <a:lnTo>
                    <a:pt x="202747" y="124504"/>
                  </a:lnTo>
                  <a:lnTo>
                    <a:pt x="202747" y="71448"/>
                  </a:lnTo>
                  <a:lnTo>
                    <a:pt x="135539" y="71448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4" name="Forma Livre: Forma 42">
              <a:extLst>
                <a:ext uri="{FF2B5EF4-FFF2-40B4-BE49-F238E27FC236}">
                  <a16:creationId xmlns:a16="http://schemas.microsoft.com/office/drawing/2014/main" id="{E003DB71-826F-CE6D-B290-0010BB9D5A47}"/>
                </a:ext>
              </a:extLst>
            </p:cNvPr>
            <p:cNvSpPr/>
            <p:nvPr/>
          </p:nvSpPr>
          <p:spPr>
            <a:xfrm>
              <a:off x="-5932995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9 w 68268"/>
                <a:gd name="connsiteY1" fmla="*/ 0 h 261040"/>
                <a:gd name="connsiteX2" fmla="*/ 68269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9" y="0"/>
                  </a:lnTo>
                  <a:lnTo>
                    <a:pt x="68269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5" name="Forma Livre: Forma 43">
              <a:extLst>
                <a:ext uri="{FF2B5EF4-FFF2-40B4-BE49-F238E27FC236}">
                  <a16:creationId xmlns:a16="http://schemas.microsoft.com/office/drawing/2014/main" id="{C8209959-F85A-BE7A-EC21-980191A89D3F}"/>
                </a:ext>
              </a:extLst>
            </p:cNvPr>
            <p:cNvSpPr/>
            <p:nvPr/>
          </p:nvSpPr>
          <p:spPr>
            <a:xfrm>
              <a:off x="-5938232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6" name="Forma Livre: Forma 44">
              <a:extLst>
                <a:ext uri="{FF2B5EF4-FFF2-40B4-BE49-F238E27FC236}">
                  <a16:creationId xmlns:a16="http://schemas.microsoft.com/office/drawing/2014/main" id="{F7BF680D-B6ED-3072-09E1-501A3C072A77}"/>
                </a:ext>
              </a:extLst>
            </p:cNvPr>
            <p:cNvSpPr/>
            <p:nvPr/>
          </p:nvSpPr>
          <p:spPr>
            <a:xfrm>
              <a:off x="-5788041" y="3940606"/>
              <a:ext cx="322637" cy="273197"/>
            </a:xfrm>
            <a:custGeom>
              <a:avLst/>
              <a:gdLst>
                <a:gd name="connsiteX0" fmla="*/ 228247 w 322637"/>
                <a:gd name="connsiteY0" fmla="*/ 205927 h 273197"/>
                <a:gd name="connsiteX1" fmla="*/ 168083 w 322637"/>
                <a:gd name="connsiteY1" fmla="*/ 220641 h 273197"/>
                <a:gd name="connsiteX2" fmla="*/ 118207 w 322637"/>
                <a:gd name="connsiteY2" fmla="*/ 211476 h 273197"/>
                <a:gd name="connsiteX3" fmla="*/ 82483 w 322637"/>
                <a:gd name="connsiteY3" fmla="*/ 183607 h 273197"/>
                <a:gd name="connsiteX4" fmla="*/ 69328 w 322637"/>
                <a:gd name="connsiteY4" fmla="*/ 137098 h 273197"/>
                <a:gd name="connsiteX5" fmla="*/ 82732 w 322637"/>
                <a:gd name="connsiteY5" fmla="*/ 90089 h 273197"/>
                <a:gd name="connsiteX6" fmla="*/ 118456 w 322637"/>
                <a:gd name="connsiteY6" fmla="*/ 61971 h 273197"/>
                <a:gd name="connsiteX7" fmla="*/ 168083 w 322637"/>
                <a:gd name="connsiteY7" fmla="*/ 52495 h 273197"/>
                <a:gd name="connsiteX8" fmla="*/ 226376 w 322637"/>
                <a:gd name="connsiteY8" fmla="*/ 67209 h 273197"/>
                <a:gd name="connsiteX9" fmla="*/ 259482 w 322637"/>
                <a:gd name="connsiteY9" fmla="*/ 108169 h 273197"/>
                <a:gd name="connsiteX10" fmla="*/ 322014 w 322637"/>
                <a:gd name="connsiteY10" fmla="*/ 108169 h 273197"/>
                <a:gd name="connsiteX11" fmla="*/ 299694 w 322637"/>
                <a:gd name="connsiteY11" fmla="*/ 49876 h 273197"/>
                <a:gd name="connsiteX12" fmla="*/ 247449 w 322637"/>
                <a:gd name="connsiteY12" fmla="*/ 12843 h 273197"/>
                <a:gd name="connsiteX13" fmla="*/ 168146 w 322637"/>
                <a:gd name="connsiteY13" fmla="*/ 0 h 273197"/>
                <a:gd name="connsiteX14" fmla="*/ 81735 w 322637"/>
                <a:gd name="connsiteY14" fmla="*/ 15774 h 273197"/>
                <a:gd name="connsiteX15" fmla="*/ 21821 w 322637"/>
                <a:gd name="connsiteY15" fmla="*/ 61971 h 273197"/>
                <a:gd name="connsiteX16" fmla="*/ 0 w 322637"/>
                <a:gd name="connsiteY16" fmla="*/ 137098 h 273197"/>
                <a:gd name="connsiteX17" fmla="*/ 21821 w 322637"/>
                <a:gd name="connsiteY17" fmla="*/ 211975 h 273197"/>
                <a:gd name="connsiteX18" fmla="*/ 81735 w 322637"/>
                <a:gd name="connsiteY18" fmla="*/ 257674 h 273197"/>
                <a:gd name="connsiteX19" fmla="*/ 168146 w 322637"/>
                <a:gd name="connsiteY19" fmla="*/ 273198 h 273197"/>
                <a:gd name="connsiteX20" fmla="*/ 248010 w 322637"/>
                <a:gd name="connsiteY20" fmla="*/ 260355 h 273197"/>
                <a:gd name="connsiteX21" fmla="*/ 300817 w 322637"/>
                <a:gd name="connsiteY21" fmla="*/ 222823 h 273197"/>
                <a:gd name="connsiteX22" fmla="*/ 322638 w 322637"/>
                <a:gd name="connsiteY22" fmla="*/ 163968 h 273197"/>
                <a:gd name="connsiteX23" fmla="*/ 260105 w 322637"/>
                <a:gd name="connsiteY23" fmla="*/ 163968 h 273197"/>
                <a:gd name="connsiteX24" fmla="*/ 228247 w 322637"/>
                <a:gd name="connsiteY24" fmla="*/ 205927 h 27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637" h="273197">
                  <a:moveTo>
                    <a:pt x="228247" y="205927"/>
                  </a:moveTo>
                  <a:cubicBezTo>
                    <a:pt x="212660" y="215715"/>
                    <a:pt x="192585" y="220641"/>
                    <a:pt x="168083" y="220641"/>
                  </a:cubicBezTo>
                  <a:cubicBezTo>
                    <a:pt x="149878" y="220641"/>
                    <a:pt x="133232" y="217586"/>
                    <a:pt x="118207" y="211476"/>
                  </a:cubicBezTo>
                  <a:cubicBezTo>
                    <a:pt x="103119" y="205366"/>
                    <a:pt x="91211" y="196077"/>
                    <a:pt x="82483" y="183607"/>
                  </a:cubicBezTo>
                  <a:cubicBezTo>
                    <a:pt x="73754" y="171201"/>
                    <a:pt x="69328" y="155677"/>
                    <a:pt x="69328" y="137098"/>
                  </a:cubicBezTo>
                  <a:cubicBezTo>
                    <a:pt x="69328" y="118207"/>
                    <a:pt x="73817" y="102496"/>
                    <a:pt x="82732" y="90089"/>
                  </a:cubicBezTo>
                  <a:cubicBezTo>
                    <a:pt x="91648" y="77683"/>
                    <a:pt x="103556" y="68268"/>
                    <a:pt x="118456" y="61971"/>
                  </a:cubicBezTo>
                  <a:cubicBezTo>
                    <a:pt x="133357" y="55674"/>
                    <a:pt x="149878" y="52495"/>
                    <a:pt x="168083" y="52495"/>
                  </a:cubicBezTo>
                  <a:cubicBezTo>
                    <a:pt x="190839" y="52495"/>
                    <a:pt x="210291" y="57420"/>
                    <a:pt x="226376" y="67209"/>
                  </a:cubicBezTo>
                  <a:cubicBezTo>
                    <a:pt x="242461" y="76996"/>
                    <a:pt x="253496" y="90650"/>
                    <a:pt x="259482" y="108169"/>
                  </a:cubicBezTo>
                  <a:lnTo>
                    <a:pt x="322014" y="108169"/>
                  </a:lnTo>
                  <a:cubicBezTo>
                    <a:pt x="319895" y="85413"/>
                    <a:pt x="312475" y="65962"/>
                    <a:pt x="299694" y="49876"/>
                  </a:cubicBezTo>
                  <a:cubicBezTo>
                    <a:pt x="286914" y="33791"/>
                    <a:pt x="269519" y="21447"/>
                    <a:pt x="247449" y="12843"/>
                  </a:cubicBezTo>
                  <a:cubicBezTo>
                    <a:pt x="225379" y="4239"/>
                    <a:pt x="198944" y="0"/>
                    <a:pt x="168146" y="0"/>
                  </a:cubicBezTo>
                  <a:cubicBezTo>
                    <a:pt x="135913" y="0"/>
                    <a:pt x="107109" y="5237"/>
                    <a:pt x="81735" y="15774"/>
                  </a:cubicBezTo>
                  <a:cubicBezTo>
                    <a:pt x="56360" y="26310"/>
                    <a:pt x="36410" y="41709"/>
                    <a:pt x="21821" y="61971"/>
                  </a:cubicBezTo>
                  <a:cubicBezTo>
                    <a:pt x="7294" y="82296"/>
                    <a:pt x="0" y="107297"/>
                    <a:pt x="0" y="137098"/>
                  </a:cubicBezTo>
                  <a:cubicBezTo>
                    <a:pt x="0" y="166899"/>
                    <a:pt x="7232" y="191837"/>
                    <a:pt x="21821" y="211975"/>
                  </a:cubicBezTo>
                  <a:cubicBezTo>
                    <a:pt x="36347" y="232112"/>
                    <a:pt x="56298" y="247324"/>
                    <a:pt x="81735" y="257674"/>
                  </a:cubicBezTo>
                  <a:cubicBezTo>
                    <a:pt x="107109" y="268023"/>
                    <a:pt x="135913" y="273198"/>
                    <a:pt x="168146" y="273198"/>
                  </a:cubicBezTo>
                  <a:cubicBezTo>
                    <a:pt x="198944" y="273198"/>
                    <a:pt x="225566" y="268896"/>
                    <a:pt x="248010" y="260355"/>
                  </a:cubicBezTo>
                  <a:cubicBezTo>
                    <a:pt x="270392" y="251751"/>
                    <a:pt x="288036" y="239282"/>
                    <a:pt x="300817" y="222823"/>
                  </a:cubicBezTo>
                  <a:cubicBezTo>
                    <a:pt x="313598" y="206363"/>
                    <a:pt x="320829" y="186787"/>
                    <a:pt x="322638" y="163968"/>
                  </a:cubicBezTo>
                  <a:lnTo>
                    <a:pt x="260105" y="163968"/>
                  </a:lnTo>
                  <a:cubicBezTo>
                    <a:pt x="254432" y="182111"/>
                    <a:pt x="243833" y="196139"/>
                    <a:pt x="228247" y="20592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7" name="Forma Livre: Forma 45">
              <a:extLst>
                <a:ext uri="{FF2B5EF4-FFF2-40B4-BE49-F238E27FC236}">
                  <a16:creationId xmlns:a16="http://schemas.microsoft.com/office/drawing/2014/main" id="{1A9219E4-8B5C-3F17-A079-73F5B93C89CE}"/>
                </a:ext>
              </a:extLst>
            </p:cNvPr>
            <p:cNvSpPr/>
            <p:nvPr/>
          </p:nvSpPr>
          <p:spPr>
            <a:xfrm>
              <a:off x="-5406612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8 w 330368"/>
                <a:gd name="connsiteY13" fmla="*/ 181675 h 272636"/>
                <a:gd name="connsiteX14" fmla="*/ 262038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9 w 330368"/>
                <a:gd name="connsiteY17" fmla="*/ 266838 h 272636"/>
                <a:gd name="connsiteX18" fmla="*/ 330369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4 w 330368"/>
                <a:gd name="connsiteY29" fmla="*/ 62782 h 272636"/>
                <a:gd name="connsiteX30" fmla="*/ 249818 w 330368"/>
                <a:gd name="connsiteY30" fmla="*/ 91149 h 272636"/>
                <a:gd name="connsiteX31" fmla="*/ 262163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6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7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10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8" y="181675"/>
                  </a:cubicBezTo>
                  <a:lnTo>
                    <a:pt x="262038" y="199630"/>
                  </a:lnTo>
                  <a:cubicBezTo>
                    <a:pt x="262038" y="209793"/>
                    <a:pt x="262412" y="220142"/>
                    <a:pt x="263098" y="230616"/>
                  </a:cubicBezTo>
                  <a:cubicBezTo>
                    <a:pt x="263784" y="241152"/>
                    <a:pt x="265031" y="253185"/>
                    <a:pt x="266776" y="266838"/>
                  </a:cubicBezTo>
                  <a:lnTo>
                    <a:pt x="330369" y="266838"/>
                  </a:lnTo>
                  <a:lnTo>
                    <a:pt x="330369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3" y="192772"/>
                    <a:pt x="230366" y="202623"/>
                    <a:pt x="215341" y="209605"/>
                  </a:cubicBezTo>
                  <a:cubicBezTo>
                    <a:pt x="200254" y="216588"/>
                    <a:pt x="182423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2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6" y="53056"/>
                    <a:pt x="161849" y="53056"/>
                  </a:cubicBezTo>
                  <a:cubicBezTo>
                    <a:pt x="182485" y="53056"/>
                    <a:pt x="200254" y="56298"/>
                    <a:pt x="215154" y="62782"/>
                  </a:cubicBezTo>
                  <a:cubicBezTo>
                    <a:pt x="230055" y="69266"/>
                    <a:pt x="241589" y="78742"/>
                    <a:pt x="249818" y="91149"/>
                  </a:cubicBezTo>
                  <a:cubicBezTo>
                    <a:pt x="258048" y="103556"/>
                    <a:pt x="262163" y="118706"/>
                    <a:pt x="262163" y="136599"/>
                  </a:cubicBezTo>
                  <a:cubicBezTo>
                    <a:pt x="262100" y="153058"/>
                    <a:pt x="258048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8" name="Forma Livre: Forma 46">
              <a:extLst>
                <a:ext uri="{FF2B5EF4-FFF2-40B4-BE49-F238E27FC236}">
                  <a16:creationId xmlns:a16="http://schemas.microsoft.com/office/drawing/2014/main" id="{D9FBB211-925A-CAF8-4C21-DCE103B95E08}"/>
                </a:ext>
              </a:extLst>
            </p:cNvPr>
            <p:cNvSpPr/>
            <p:nvPr/>
          </p:nvSpPr>
          <p:spPr>
            <a:xfrm>
              <a:off x="-8280800" y="2390948"/>
              <a:ext cx="71634" cy="1870363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9" name="Forma Livre: Forma 47">
              <a:extLst>
                <a:ext uri="{FF2B5EF4-FFF2-40B4-BE49-F238E27FC236}">
                  <a16:creationId xmlns:a16="http://schemas.microsoft.com/office/drawing/2014/main" id="{929355B1-9BD4-3049-3E5A-480EED7A49BB}"/>
                </a:ext>
              </a:extLst>
            </p:cNvPr>
            <p:cNvSpPr/>
            <p:nvPr/>
          </p:nvSpPr>
          <p:spPr>
            <a:xfrm>
              <a:off x="-8503685" y="2390948"/>
              <a:ext cx="139903" cy="1870363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70" name="Forma Livre: Forma 48">
              <a:extLst>
                <a:ext uri="{FF2B5EF4-FFF2-40B4-BE49-F238E27FC236}">
                  <a16:creationId xmlns:a16="http://schemas.microsoft.com/office/drawing/2014/main" id="{F844C23A-3F1F-EDCE-4179-23EB1082092B}"/>
                </a:ext>
              </a:extLst>
            </p:cNvPr>
            <p:cNvSpPr/>
            <p:nvPr/>
          </p:nvSpPr>
          <p:spPr>
            <a:xfrm>
              <a:off x="-8726508" y="2390948"/>
              <a:ext cx="236741" cy="1870363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7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9E8816-9043-41FB-80F1-89396A19E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40" y="1803853"/>
            <a:ext cx="11236320" cy="4758524"/>
          </a:xfrm>
        </p:spPr>
        <p:txBody>
          <a:bodyPr>
            <a:noAutofit/>
          </a:bodyPr>
          <a:lstStyle/>
          <a:p>
            <a:pPr mar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latin typeface="Montserrat SemiBold" panose="00000700000000000000" pitchFamily="2" charset="0"/>
              </a:rPr>
              <a:t>Apresentação PEARC:</a:t>
            </a:r>
          </a:p>
          <a:p>
            <a:pPr marL="457200" lvl="2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500" dirty="0">
                <a:latin typeface="Montserrat Light" panose="00000400000000000000" pitchFamily="2" charset="0"/>
              </a:rPr>
              <a:t>Estrutura do Plano;</a:t>
            </a:r>
          </a:p>
          <a:p>
            <a:pPr marL="457200" lvl="2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500" dirty="0">
                <a:latin typeface="Montserrat Light" panose="00000400000000000000" pitchFamily="2" charset="0"/>
              </a:rPr>
              <a:t>Processo elaboração e consulta pública;</a:t>
            </a:r>
          </a:p>
          <a:p>
            <a:pPr marL="0" lvl="1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500" dirty="0">
              <a:latin typeface="Montserrat Light" panose="00000400000000000000" pitchFamily="2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</a:pPr>
            <a:r>
              <a:rPr lang="pt-BR" b="1" dirty="0" err="1">
                <a:latin typeface="Montserrat SemiBold" panose="00000700000000000000" pitchFamily="2" charset="0"/>
              </a:rPr>
              <a:t>Subações</a:t>
            </a:r>
            <a:r>
              <a:rPr lang="pt-BR" b="1" dirty="0">
                <a:latin typeface="Montserrat SemiBold" panose="00000700000000000000" pitchFamily="2" charset="0"/>
              </a:rPr>
              <a:t> do 1 ° Ciclo de Implementação do PEARC</a:t>
            </a:r>
            <a:r>
              <a:rPr lang="pt-BR" sz="3600" dirty="0">
                <a:latin typeface="Montserrat Light" panose="00000400000000000000" pitchFamily="2" charset="0"/>
              </a:rPr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48159A8-BF0D-4855-A59F-E317E4BB7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61" y="273851"/>
            <a:ext cx="12000581" cy="1184834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083029"/>
                </a:solidFill>
                <a:latin typeface="Montserrat Bold" pitchFamily="2" charset="0"/>
                <a:ea typeface="Verdana" panose="020B0604030504040204" pitchFamily="34" charset="0"/>
              </a:rPr>
              <a:t>PAUTA – CONSELHO DE RECURSOS HÍDRICOS</a:t>
            </a:r>
          </a:p>
        </p:txBody>
      </p:sp>
    </p:spTree>
    <p:extLst>
      <p:ext uri="{BB962C8B-B14F-4D97-AF65-F5344CB8AC3E}">
        <p14:creationId xmlns:p14="http://schemas.microsoft.com/office/powerpoint/2010/main" val="159262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B973CE-4689-7289-A34A-27FA3DE75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FFECDD1-0FAD-668D-5B9C-04D3017D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</a:t>
            </a:r>
            <a:r>
              <a:rPr lang="pt-BR" sz="3500" b="1" dirty="0">
                <a:solidFill>
                  <a:srgbClr val="072F27"/>
                </a:solidFill>
                <a:latin typeface="Montserrat" pitchFamily="2" charset="0"/>
                <a:ea typeface="+mn-ea"/>
                <a:cs typeface="+mn-cs"/>
              </a:rPr>
              <a:t>ÕE</a:t>
            </a:r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S GERAIS</a:t>
            </a:r>
          </a:p>
        </p:txBody>
      </p:sp>
      <p:graphicFrame>
        <p:nvGraphicFramePr>
          <p:cNvPr id="66" name="Tabela 65">
            <a:extLst>
              <a:ext uri="{FF2B5EF4-FFF2-40B4-BE49-F238E27FC236}">
                <a16:creationId xmlns:a16="http://schemas.microsoft.com/office/drawing/2014/main" id="{0A305250-397C-47DA-F91F-BAC1B5872802}"/>
              </a:ext>
            </a:extLst>
          </p:cNvPr>
          <p:cNvGraphicFramePr>
            <a:graphicFrameLocks noGrp="1"/>
          </p:cNvGraphicFramePr>
          <p:nvPr/>
        </p:nvGraphicFramePr>
        <p:xfrm>
          <a:off x="272221" y="1291493"/>
          <a:ext cx="10002079" cy="469405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881887">
                  <a:extLst>
                    <a:ext uri="{9D8B030D-6E8A-4147-A177-3AD203B41FA5}">
                      <a16:colId xmlns:a16="http://schemas.microsoft.com/office/drawing/2014/main" val="3203809851"/>
                    </a:ext>
                  </a:extLst>
                </a:gridCol>
                <a:gridCol w="7120192">
                  <a:extLst>
                    <a:ext uri="{9D8B030D-6E8A-4147-A177-3AD203B41FA5}">
                      <a16:colId xmlns:a16="http://schemas.microsoft.com/office/drawing/2014/main" val="615293415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3870411803"/>
                  </a:ext>
                </a:extLst>
              </a:tr>
              <a:tr h="116571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3. Promover a educação ambiental para ampliar a percepção da população quanto à importância dos Eixos do PEARC frente aos impactos das mudanças climáticas 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AG-3.1. Instituir Programas de comunicação sobre mudanças climáticas, a partir de dados científicos e dos programas institucionais, prevendo a formação de agentes públicos que estão em contato mais próximo com populações vulnerabilizadas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28871608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AG-3.2. Fortalecer programa de capacitação de professores para abordar a temática de mudanças climáticas, em sala de aula, de maneira transversal ao currículo escolar e de monitores ambientais autônomos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09487460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AG-3.3. Aprimorar e subsidiar a incorporação dos temas mudanças climáticas e justiça climática em Planos e Programas de Educação Ambiental e Educomunicação Socioambiental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09911480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AG-3.5. Elaborar comunicados oficiais para prevenção de riscos e proteção da saúde da população em situações de eventos climáticos extremos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92862975"/>
                  </a:ext>
                </a:extLst>
              </a:tr>
            </a:tbl>
          </a:graphicData>
        </a:graphic>
      </p:graphicFrame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7C3847CD-B1AB-2423-BEDF-25516665EE52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94C914D6-F848-131D-F38E-44855A29A3F6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476B36BE-79F6-1A76-E8BD-F365E11BBB11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5F643650-4E79-283B-878B-C8DFAB0992E5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FAA01A3F-BB36-32EB-D8F6-CC7185F4C25B}"/>
              </a:ext>
            </a:extLst>
          </p:cNvPr>
          <p:cNvGrpSpPr/>
          <p:nvPr/>
        </p:nvGrpSpPr>
        <p:grpSpPr>
          <a:xfrm>
            <a:off x="4149314" y="298635"/>
            <a:ext cx="1123846" cy="575462"/>
            <a:chOff x="-8726508" y="2390948"/>
            <a:chExt cx="3652719" cy="1870363"/>
          </a:xfrm>
        </p:grpSpPr>
        <p:grpSp>
          <p:nvGrpSpPr>
            <p:cNvPr id="129" name="Gráfico 2">
              <a:extLst>
                <a:ext uri="{FF2B5EF4-FFF2-40B4-BE49-F238E27FC236}">
                  <a16:creationId xmlns:a16="http://schemas.microsoft.com/office/drawing/2014/main" id="{64D1E129-A584-2786-FB6A-F62A572F1A2B}"/>
                </a:ext>
              </a:extLst>
            </p:cNvPr>
            <p:cNvGrpSpPr/>
            <p:nvPr/>
          </p:nvGrpSpPr>
          <p:grpSpPr>
            <a:xfrm>
              <a:off x="-8000245" y="2431348"/>
              <a:ext cx="2535901" cy="169579"/>
              <a:chOff x="-8000245" y="2431348"/>
              <a:chExt cx="2535901" cy="169579"/>
            </a:xfrm>
            <a:solidFill>
              <a:srgbClr val="083028"/>
            </a:solidFill>
          </p:grpSpPr>
          <p:sp>
            <p:nvSpPr>
              <p:cNvPr id="171" name="Forma Livre: Forma 49">
                <a:extLst>
                  <a:ext uri="{FF2B5EF4-FFF2-40B4-BE49-F238E27FC236}">
                    <a16:creationId xmlns:a16="http://schemas.microsoft.com/office/drawing/2014/main" id="{376A949F-0E49-81FF-D16D-CE8EF1F457E9}"/>
                  </a:ext>
                </a:extLst>
              </p:cNvPr>
              <p:cNvSpPr/>
              <p:nvPr/>
            </p:nvSpPr>
            <p:spPr>
              <a:xfrm>
                <a:off x="-8000245" y="2432657"/>
                <a:ext cx="127184" cy="167148"/>
              </a:xfrm>
              <a:custGeom>
                <a:avLst/>
                <a:gdLst>
                  <a:gd name="connsiteX0" fmla="*/ 12157 w 127184"/>
                  <a:gd name="connsiteY0" fmla="*/ 112409 h 167148"/>
                  <a:gd name="connsiteX1" fmla="*/ 59914 w 127184"/>
                  <a:gd name="connsiteY1" fmla="*/ 112409 h 167148"/>
                  <a:gd name="connsiteX2" fmla="*/ 95950 w 127184"/>
                  <a:gd name="connsiteY2" fmla="*/ 105738 h 167148"/>
                  <a:gd name="connsiteX3" fmla="*/ 119080 w 127184"/>
                  <a:gd name="connsiteY3" fmla="*/ 86411 h 167148"/>
                  <a:gd name="connsiteX4" fmla="*/ 127185 w 127184"/>
                  <a:gd name="connsiteY4" fmla="*/ 56298 h 167148"/>
                  <a:gd name="connsiteX5" fmla="*/ 119080 w 127184"/>
                  <a:gd name="connsiteY5" fmla="*/ 25873 h 167148"/>
                  <a:gd name="connsiteX6" fmla="*/ 95950 w 127184"/>
                  <a:gd name="connsiteY6" fmla="*/ 6671 h 167148"/>
                  <a:gd name="connsiteX7" fmla="*/ 59914 w 127184"/>
                  <a:gd name="connsiteY7" fmla="*/ 0 h 167148"/>
                  <a:gd name="connsiteX8" fmla="*/ 0 w 127184"/>
                  <a:gd name="connsiteY8" fmla="*/ 0 h 167148"/>
                  <a:gd name="connsiteX9" fmla="*/ 0 w 127184"/>
                  <a:gd name="connsiteY9" fmla="*/ 167148 h 167148"/>
                  <a:gd name="connsiteX10" fmla="*/ 12157 w 127184"/>
                  <a:gd name="connsiteY10" fmla="*/ 167148 h 167148"/>
                  <a:gd name="connsiteX11" fmla="*/ 12157 w 127184"/>
                  <a:gd name="connsiteY11" fmla="*/ 112409 h 167148"/>
                  <a:gd name="connsiteX12" fmla="*/ 100813 w 127184"/>
                  <a:gd name="connsiteY12" fmla="*/ 22756 h 167148"/>
                  <a:gd name="connsiteX13" fmla="*/ 114778 w 127184"/>
                  <a:gd name="connsiteY13" fmla="*/ 56298 h 167148"/>
                  <a:gd name="connsiteX14" fmla="*/ 100813 w 127184"/>
                  <a:gd name="connsiteY14" fmla="*/ 89590 h 167148"/>
                  <a:gd name="connsiteX15" fmla="*/ 59851 w 127184"/>
                  <a:gd name="connsiteY15" fmla="*/ 101436 h 167148"/>
                  <a:gd name="connsiteX16" fmla="*/ 12095 w 127184"/>
                  <a:gd name="connsiteY16" fmla="*/ 101436 h 167148"/>
                  <a:gd name="connsiteX17" fmla="*/ 12095 w 127184"/>
                  <a:gd name="connsiteY17" fmla="*/ 10910 h 167148"/>
                  <a:gd name="connsiteX18" fmla="*/ 59851 w 127184"/>
                  <a:gd name="connsiteY18" fmla="*/ 10910 h 167148"/>
                  <a:gd name="connsiteX19" fmla="*/ 100813 w 127184"/>
                  <a:gd name="connsiteY19" fmla="*/ 22756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184" h="167148">
                    <a:moveTo>
                      <a:pt x="12157" y="112409"/>
                    </a:moveTo>
                    <a:lnTo>
                      <a:pt x="59914" y="112409"/>
                    </a:lnTo>
                    <a:cubicBezTo>
                      <a:pt x="73942" y="112409"/>
                      <a:pt x="85912" y="110164"/>
                      <a:pt x="95950" y="105738"/>
                    </a:cubicBezTo>
                    <a:cubicBezTo>
                      <a:pt x="105987" y="101311"/>
                      <a:pt x="113718" y="94827"/>
                      <a:pt x="119080" y="86411"/>
                    </a:cubicBezTo>
                    <a:cubicBezTo>
                      <a:pt x="124504" y="77994"/>
                      <a:pt x="127185" y="67957"/>
                      <a:pt x="127185" y="56298"/>
                    </a:cubicBezTo>
                    <a:cubicBezTo>
                      <a:pt x="127185" y="44390"/>
                      <a:pt x="124504" y="34228"/>
                      <a:pt x="119080" y="25873"/>
                    </a:cubicBezTo>
                    <a:cubicBezTo>
                      <a:pt x="113656" y="17519"/>
                      <a:pt x="105925" y="11097"/>
                      <a:pt x="95950" y="6671"/>
                    </a:cubicBezTo>
                    <a:cubicBezTo>
                      <a:pt x="85912" y="2244"/>
                      <a:pt x="73879" y="0"/>
                      <a:pt x="59914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lnTo>
                      <a:pt x="12157" y="112409"/>
                    </a:lnTo>
                    <a:close/>
                    <a:moveTo>
                      <a:pt x="100813" y="22756"/>
                    </a:moveTo>
                    <a:cubicBezTo>
                      <a:pt x="110102" y="30612"/>
                      <a:pt x="114778" y="41834"/>
                      <a:pt x="114778" y="56298"/>
                    </a:cubicBezTo>
                    <a:cubicBezTo>
                      <a:pt x="114778" y="70637"/>
                      <a:pt x="110102" y="81735"/>
                      <a:pt x="100813" y="89590"/>
                    </a:cubicBezTo>
                    <a:cubicBezTo>
                      <a:pt x="91523" y="97446"/>
                      <a:pt x="77869" y="101436"/>
                      <a:pt x="59851" y="101436"/>
                    </a:cubicBezTo>
                    <a:lnTo>
                      <a:pt x="12095" y="101436"/>
                    </a:lnTo>
                    <a:lnTo>
                      <a:pt x="12095" y="10910"/>
                    </a:lnTo>
                    <a:lnTo>
                      <a:pt x="59851" y="10910"/>
                    </a:lnTo>
                    <a:cubicBezTo>
                      <a:pt x="77869" y="10910"/>
                      <a:pt x="91523" y="14900"/>
                      <a:pt x="100813" y="22756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2" name="Forma Livre: Forma 50">
                <a:extLst>
                  <a:ext uri="{FF2B5EF4-FFF2-40B4-BE49-F238E27FC236}">
                    <a16:creationId xmlns:a16="http://schemas.microsoft.com/office/drawing/2014/main" id="{9BBB00A8-CEF4-22AF-24DE-9E4A4F1903A9}"/>
                  </a:ext>
                </a:extLst>
              </p:cNvPr>
              <p:cNvSpPr/>
              <p:nvPr/>
            </p:nvSpPr>
            <p:spPr>
              <a:xfrm>
                <a:off x="-7839519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3" name="Forma Livre: Forma 51">
                <a:extLst>
                  <a:ext uri="{FF2B5EF4-FFF2-40B4-BE49-F238E27FC236}">
                    <a16:creationId xmlns:a16="http://schemas.microsoft.com/office/drawing/2014/main" id="{4B1B4D59-0515-880B-0539-31A7C27B0E79}"/>
                  </a:ext>
                </a:extLst>
              </p:cNvPr>
              <p:cNvSpPr/>
              <p:nvPr/>
            </p:nvSpPr>
            <p:spPr>
              <a:xfrm>
                <a:off x="-7717072" y="2432594"/>
                <a:ext cx="165901" cy="167148"/>
              </a:xfrm>
              <a:custGeom>
                <a:avLst/>
                <a:gdLst>
                  <a:gd name="connsiteX0" fmla="*/ 34414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4 w 165901"/>
                  <a:gd name="connsiteY8" fmla="*/ 120140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4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4" y="120140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4" name="Forma Livre: Forma 52">
                <a:extLst>
                  <a:ext uri="{FF2B5EF4-FFF2-40B4-BE49-F238E27FC236}">
                    <a16:creationId xmlns:a16="http://schemas.microsoft.com/office/drawing/2014/main" id="{E1B2C084-E233-852E-1A46-2B1F940704E6}"/>
                  </a:ext>
                </a:extLst>
              </p:cNvPr>
              <p:cNvSpPr/>
              <p:nvPr/>
            </p:nvSpPr>
            <p:spPr>
              <a:xfrm>
                <a:off x="-7525422" y="2432594"/>
                <a:ext cx="136099" cy="167148"/>
              </a:xfrm>
              <a:custGeom>
                <a:avLst/>
                <a:gdLst>
                  <a:gd name="connsiteX0" fmla="*/ 12157 w 136099"/>
                  <a:gd name="connsiteY0" fmla="*/ 22070 h 167148"/>
                  <a:gd name="connsiteX1" fmla="*/ 126062 w 136099"/>
                  <a:gd name="connsiteY1" fmla="*/ 167148 h 167148"/>
                  <a:gd name="connsiteX2" fmla="*/ 136100 w 136099"/>
                  <a:gd name="connsiteY2" fmla="*/ 167148 h 167148"/>
                  <a:gd name="connsiteX3" fmla="*/ 136100 w 136099"/>
                  <a:gd name="connsiteY3" fmla="*/ 0 h 167148"/>
                  <a:gd name="connsiteX4" fmla="*/ 123943 w 136099"/>
                  <a:gd name="connsiteY4" fmla="*/ 0 h 167148"/>
                  <a:gd name="connsiteX5" fmla="*/ 123943 w 136099"/>
                  <a:gd name="connsiteY5" fmla="*/ 145140 h 167148"/>
                  <a:gd name="connsiteX6" fmla="*/ 10286 w 136099"/>
                  <a:gd name="connsiteY6" fmla="*/ 0 h 167148"/>
                  <a:gd name="connsiteX7" fmla="*/ 0 w 136099"/>
                  <a:gd name="connsiteY7" fmla="*/ 0 h 167148"/>
                  <a:gd name="connsiteX8" fmla="*/ 0 w 136099"/>
                  <a:gd name="connsiteY8" fmla="*/ 167148 h 167148"/>
                  <a:gd name="connsiteX9" fmla="*/ 12157 w 136099"/>
                  <a:gd name="connsiteY9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99" h="167148">
                    <a:moveTo>
                      <a:pt x="12157" y="22070"/>
                    </a:moveTo>
                    <a:lnTo>
                      <a:pt x="126062" y="167148"/>
                    </a:lnTo>
                    <a:lnTo>
                      <a:pt x="136100" y="167148"/>
                    </a:lnTo>
                    <a:lnTo>
                      <a:pt x="136100" y="0"/>
                    </a:lnTo>
                    <a:lnTo>
                      <a:pt x="123943" y="0"/>
                    </a:lnTo>
                    <a:lnTo>
                      <a:pt x="123943" y="145140"/>
                    </a:lnTo>
                    <a:lnTo>
                      <a:pt x="10286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5" name="Forma Livre: Forma 53">
                <a:extLst>
                  <a:ext uri="{FF2B5EF4-FFF2-40B4-BE49-F238E27FC236}">
                    <a16:creationId xmlns:a16="http://schemas.microsoft.com/office/drawing/2014/main" id="{3684D2B4-44C7-51EA-1BA2-B78F382BC936}"/>
                  </a:ext>
                </a:extLst>
              </p:cNvPr>
              <p:cNvSpPr/>
              <p:nvPr/>
            </p:nvSpPr>
            <p:spPr>
              <a:xfrm>
                <a:off x="-7352351" y="2431472"/>
                <a:ext cx="173694" cy="169454"/>
              </a:xfrm>
              <a:custGeom>
                <a:avLst/>
                <a:gdLst>
                  <a:gd name="connsiteX0" fmla="*/ 24689 w 173694"/>
                  <a:gd name="connsiteY0" fmla="*/ 145265 h 169454"/>
                  <a:gd name="connsiteX1" fmla="*/ 52370 w 173694"/>
                  <a:gd name="connsiteY1" fmla="*/ 163158 h 169454"/>
                  <a:gd name="connsiteX2" fmla="*/ 86847 w 173694"/>
                  <a:gd name="connsiteY2" fmla="*/ 169455 h 169454"/>
                  <a:gd name="connsiteX3" fmla="*/ 121324 w 173694"/>
                  <a:gd name="connsiteY3" fmla="*/ 163158 h 169454"/>
                  <a:gd name="connsiteX4" fmla="*/ 148881 w 173694"/>
                  <a:gd name="connsiteY4" fmla="*/ 145390 h 169454"/>
                  <a:gd name="connsiteX5" fmla="*/ 167148 w 173694"/>
                  <a:gd name="connsiteY5" fmla="*/ 118519 h 169454"/>
                  <a:gd name="connsiteX6" fmla="*/ 173694 w 173694"/>
                  <a:gd name="connsiteY6" fmla="*/ 84727 h 169454"/>
                  <a:gd name="connsiteX7" fmla="*/ 167148 w 173694"/>
                  <a:gd name="connsiteY7" fmla="*/ 50936 h 169454"/>
                  <a:gd name="connsiteX8" fmla="*/ 148881 w 173694"/>
                  <a:gd name="connsiteY8" fmla="*/ 24065 h 169454"/>
                  <a:gd name="connsiteX9" fmla="*/ 121324 w 173694"/>
                  <a:gd name="connsiteY9" fmla="*/ 6297 h 169454"/>
                  <a:gd name="connsiteX10" fmla="*/ 86847 w 173694"/>
                  <a:gd name="connsiteY10" fmla="*/ 0 h 169454"/>
                  <a:gd name="connsiteX11" fmla="*/ 52370 w 173694"/>
                  <a:gd name="connsiteY11" fmla="*/ 6297 h 169454"/>
                  <a:gd name="connsiteX12" fmla="*/ 24689 w 173694"/>
                  <a:gd name="connsiteY12" fmla="*/ 24190 h 169454"/>
                  <a:gd name="connsiteX13" fmla="*/ 6421 w 173694"/>
                  <a:gd name="connsiteY13" fmla="*/ 51186 h 169454"/>
                  <a:gd name="connsiteX14" fmla="*/ 0 w 173694"/>
                  <a:gd name="connsiteY14" fmla="*/ 84727 h 169454"/>
                  <a:gd name="connsiteX15" fmla="*/ 6421 w 173694"/>
                  <a:gd name="connsiteY15" fmla="*/ 118269 h 169454"/>
                  <a:gd name="connsiteX16" fmla="*/ 24689 w 173694"/>
                  <a:gd name="connsiteY16" fmla="*/ 145265 h 169454"/>
                  <a:gd name="connsiteX17" fmla="*/ 17768 w 173694"/>
                  <a:gd name="connsiteY17" fmla="*/ 55487 h 169454"/>
                  <a:gd name="connsiteX18" fmla="*/ 33542 w 173694"/>
                  <a:gd name="connsiteY18" fmla="*/ 32170 h 169454"/>
                  <a:gd name="connsiteX19" fmla="*/ 57295 w 173694"/>
                  <a:gd name="connsiteY19" fmla="*/ 16646 h 169454"/>
                  <a:gd name="connsiteX20" fmla="*/ 86909 w 173694"/>
                  <a:gd name="connsiteY20" fmla="*/ 11160 h 169454"/>
                  <a:gd name="connsiteX21" fmla="*/ 116523 w 173694"/>
                  <a:gd name="connsiteY21" fmla="*/ 16646 h 169454"/>
                  <a:gd name="connsiteX22" fmla="*/ 140152 w 173694"/>
                  <a:gd name="connsiteY22" fmla="*/ 32170 h 169454"/>
                  <a:gd name="connsiteX23" fmla="*/ 155801 w 173694"/>
                  <a:gd name="connsiteY23" fmla="*/ 55487 h 169454"/>
                  <a:gd name="connsiteX24" fmla="*/ 161412 w 173694"/>
                  <a:gd name="connsiteY24" fmla="*/ 84727 h 169454"/>
                  <a:gd name="connsiteX25" fmla="*/ 155801 w 173694"/>
                  <a:gd name="connsiteY25" fmla="*/ 113843 h 169454"/>
                  <a:gd name="connsiteX26" fmla="*/ 140152 w 173694"/>
                  <a:gd name="connsiteY26" fmla="*/ 137222 h 169454"/>
                  <a:gd name="connsiteX27" fmla="*/ 116523 w 173694"/>
                  <a:gd name="connsiteY27" fmla="*/ 152746 h 169454"/>
                  <a:gd name="connsiteX28" fmla="*/ 86909 w 173694"/>
                  <a:gd name="connsiteY28" fmla="*/ 158233 h 169454"/>
                  <a:gd name="connsiteX29" fmla="*/ 57295 w 173694"/>
                  <a:gd name="connsiteY29" fmla="*/ 152746 h 169454"/>
                  <a:gd name="connsiteX30" fmla="*/ 33542 w 173694"/>
                  <a:gd name="connsiteY30" fmla="*/ 137222 h 169454"/>
                  <a:gd name="connsiteX31" fmla="*/ 17768 w 173694"/>
                  <a:gd name="connsiteY31" fmla="*/ 113843 h 169454"/>
                  <a:gd name="connsiteX32" fmla="*/ 12157 w 173694"/>
                  <a:gd name="connsiteY32" fmla="*/ 84727 h 169454"/>
                  <a:gd name="connsiteX33" fmla="*/ 17768 w 173694"/>
                  <a:gd name="connsiteY33" fmla="*/ 55487 h 16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3694" h="169454">
                    <a:moveTo>
                      <a:pt x="24689" y="145265"/>
                    </a:moveTo>
                    <a:cubicBezTo>
                      <a:pt x="32544" y="152996"/>
                      <a:pt x="41771" y="158981"/>
                      <a:pt x="52370" y="163158"/>
                    </a:cubicBezTo>
                    <a:cubicBezTo>
                      <a:pt x="62969" y="167398"/>
                      <a:pt x="74440" y="169455"/>
                      <a:pt x="86847" y="169455"/>
                    </a:cubicBezTo>
                    <a:cubicBezTo>
                      <a:pt x="99253" y="169455"/>
                      <a:pt x="110787" y="167335"/>
                      <a:pt x="121324" y="163158"/>
                    </a:cubicBezTo>
                    <a:cubicBezTo>
                      <a:pt x="131922" y="158919"/>
                      <a:pt x="141088" y="152996"/>
                      <a:pt x="148881" y="145390"/>
                    </a:cubicBezTo>
                    <a:cubicBezTo>
                      <a:pt x="156674" y="137721"/>
                      <a:pt x="162784" y="128806"/>
                      <a:pt x="167148" y="118519"/>
                    </a:cubicBezTo>
                    <a:cubicBezTo>
                      <a:pt x="171512" y="108232"/>
                      <a:pt x="173694" y="97010"/>
                      <a:pt x="173694" y="84727"/>
                    </a:cubicBezTo>
                    <a:cubicBezTo>
                      <a:pt x="173694" y="72445"/>
                      <a:pt x="171512" y="61223"/>
                      <a:pt x="167148" y="50936"/>
                    </a:cubicBezTo>
                    <a:cubicBezTo>
                      <a:pt x="162784" y="40649"/>
                      <a:pt x="156674" y="31734"/>
                      <a:pt x="148881" y="24065"/>
                    </a:cubicBezTo>
                    <a:cubicBezTo>
                      <a:pt x="141088" y="16397"/>
                      <a:pt x="131860" y="10474"/>
                      <a:pt x="121324" y="6297"/>
                    </a:cubicBezTo>
                    <a:cubicBezTo>
                      <a:pt x="110725" y="2057"/>
                      <a:pt x="99253" y="0"/>
                      <a:pt x="86847" y="0"/>
                    </a:cubicBezTo>
                    <a:cubicBezTo>
                      <a:pt x="74440" y="0"/>
                      <a:pt x="62906" y="2120"/>
                      <a:pt x="52370" y="6297"/>
                    </a:cubicBezTo>
                    <a:cubicBezTo>
                      <a:pt x="41771" y="10536"/>
                      <a:pt x="32544" y="16459"/>
                      <a:pt x="24689" y="24190"/>
                    </a:cubicBezTo>
                    <a:cubicBezTo>
                      <a:pt x="16833" y="31921"/>
                      <a:pt x="10723" y="40899"/>
                      <a:pt x="6421" y="51186"/>
                    </a:cubicBezTo>
                    <a:cubicBezTo>
                      <a:pt x="2120" y="61473"/>
                      <a:pt x="0" y="72632"/>
                      <a:pt x="0" y="84727"/>
                    </a:cubicBezTo>
                    <a:cubicBezTo>
                      <a:pt x="0" y="96822"/>
                      <a:pt x="2120" y="107982"/>
                      <a:pt x="6421" y="118269"/>
                    </a:cubicBezTo>
                    <a:cubicBezTo>
                      <a:pt x="10723" y="128556"/>
                      <a:pt x="16833" y="137534"/>
                      <a:pt x="24689" y="145265"/>
                    </a:cubicBezTo>
                    <a:close/>
                    <a:moveTo>
                      <a:pt x="17768" y="55487"/>
                    </a:moveTo>
                    <a:cubicBezTo>
                      <a:pt x="21509" y="46634"/>
                      <a:pt x="26746" y="38904"/>
                      <a:pt x="33542" y="32170"/>
                    </a:cubicBezTo>
                    <a:cubicBezTo>
                      <a:pt x="40275" y="25499"/>
                      <a:pt x="48193" y="20325"/>
                      <a:pt x="57295" y="16646"/>
                    </a:cubicBezTo>
                    <a:cubicBezTo>
                      <a:pt x="66397" y="12968"/>
                      <a:pt x="76248" y="11160"/>
                      <a:pt x="86909" y="11160"/>
                    </a:cubicBezTo>
                    <a:cubicBezTo>
                      <a:pt x="97570" y="11160"/>
                      <a:pt x="107421" y="12968"/>
                      <a:pt x="116523" y="16646"/>
                    </a:cubicBezTo>
                    <a:cubicBezTo>
                      <a:pt x="125625" y="20325"/>
                      <a:pt x="133481" y="25499"/>
                      <a:pt x="140152" y="32170"/>
                    </a:cubicBezTo>
                    <a:cubicBezTo>
                      <a:pt x="146823" y="38841"/>
                      <a:pt x="152060" y="46634"/>
                      <a:pt x="155801" y="55487"/>
                    </a:cubicBezTo>
                    <a:cubicBezTo>
                      <a:pt x="159542" y="64341"/>
                      <a:pt x="161412" y="74066"/>
                      <a:pt x="161412" y="84727"/>
                    </a:cubicBezTo>
                    <a:cubicBezTo>
                      <a:pt x="161412" y="95201"/>
                      <a:pt x="159542" y="104927"/>
                      <a:pt x="155801" y="113843"/>
                    </a:cubicBezTo>
                    <a:cubicBezTo>
                      <a:pt x="152060" y="122758"/>
                      <a:pt x="146823" y="130551"/>
                      <a:pt x="140152" y="137222"/>
                    </a:cubicBezTo>
                    <a:cubicBezTo>
                      <a:pt x="133481" y="143893"/>
                      <a:pt x="125563" y="149068"/>
                      <a:pt x="116523" y="152746"/>
                    </a:cubicBezTo>
                    <a:cubicBezTo>
                      <a:pt x="107421" y="156425"/>
                      <a:pt x="97570" y="158233"/>
                      <a:pt x="86909" y="158233"/>
                    </a:cubicBezTo>
                    <a:cubicBezTo>
                      <a:pt x="76248" y="158233"/>
                      <a:pt x="66397" y="156425"/>
                      <a:pt x="57295" y="152746"/>
                    </a:cubicBezTo>
                    <a:cubicBezTo>
                      <a:pt x="48193" y="149068"/>
                      <a:pt x="40275" y="143893"/>
                      <a:pt x="33542" y="137222"/>
                    </a:cubicBezTo>
                    <a:cubicBezTo>
                      <a:pt x="26746" y="130551"/>
                      <a:pt x="21509" y="122758"/>
                      <a:pt x="17768" y="113843"/>
                    </a:cubicBezTo>
                    <a:cubicBezTo>
                      <a:pt x="14028" y="104927"/>
                      <a:pt x="12157" y="95201"/>
                      <a:pt x="12157" y="84727"/>
                    </a:cubicBezTo>
                    <a:cubicBezTo>
                      <a:pt x="12157" y="74066"/>
                      <a:pt x="14028" y="64278"/>
                      <a:pt x="17768" y="55487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6" name="Forma Livre: Forma 54">
                <a:extLst>
                  <a:ext uri="{FF2B5EF4-FFF2-40B4-BE49-F238E27FC236}">
                    <a16:creationId xmlns:a16="http://schemas.microsoft.com/office/drawing/2014/main" id="{3029AF40-3C5C-A354-357A-225378CD2650}"/>
                  </a:ext>
                </a:extLst>
              </p:cNvPr>
              <p:cNvSpPr/>
              <p:nvPr/>
            </p:nvSpPr>
            <p:spPr>
              <a:xfrm>
                <a:off x="-7074914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7" name="Forma Livre: Forma 55">
                <a:extLst>
                  <a:ext uri="{FF2B5EF4-FFF2-40B4-BE49-F238E27FC236}">
                    <a16:creationId xmlns:a16="http://schemas.microsoft.com/office/drawing/2014/main" id="{08D929D4-DCD4-D25D-BE65-A31282548AB1}"/>
                  </a:ext>
                </a:extLst>
              </p:cNvPr>
              <p:cNvSpPr/>
              <p:nvPr/>
            </p:nvSpPr>
            <p:spPr>
              <a:xfrm>
                <a:off x="-6941994" y="2431348"/>
                <a:ext cx="121075" cy="169517"/>
              </a:xfrm>
              <a:custGeom>
                <a:avLst/>
                <a:gdLst>
                  <a:gd name="connsiteX0" fmla="*/ 87969 w 121075"/>
                  <a:gd name="connsiteY0" fmla="*/ 154430 h 169517"/>
                  <a:gd name="connsiteX1" fmla="*/ 60600 w 121075"/>
                  <a:gd name="connsiteY1" fmla="*/ 158856 h 169517"/>
                  <a:gd name="connsiteX2" fmla="*/ 28991 w 121075"/>
                  <a:gd name="connsiteY2" fmla="*/ 152746 h 169517"/>
                  <a:gd name="connsiteX3" fmla="*/ 5486 w 121075"/>
                  <a:gd name="connsiteY3" fmla="*/ 137846 h 169517"/>
                  <a:gd name="connsiteX4" fmla="*/ 0 w 121075"/>
                  <a:gd name="connsiteY4" fmla="*/ 146886 h 169517"/>
                  <a:gd name="connsiteX5" fmla="*/ 25686 w 121075"/>
                  <a:gd name="connsiteY5" fmla="*/ 163220 h 169517"/>
                  <a:gd name="connsiteX6" fmla="*/ 60912 w 121075"/>
                  <a:gd name="connsiteY6" fmla="*/ 169517 h 169517"/>
                  <a:gd name="connsiteX7" fmla="*/ 94952 w 121075"/>
                  <a:gd name="connsiteY7" fmla="*/ 163407 h 169517"/>
                  <a:gd name="connsiteX8" fmla="*/ 114653 w 121075"/>
                  <a:gd name="connsiteY8" fmla="*/ 147198 h 169517"/>
                  <a:gd name="connsiteX9" fmla="*/ 121075 w 121075"/>
                  <a:gd name="connsiteY9" fmla="*/ 125377 h 169517"/>
                  <a:gd name="connsiteX10" fmla="*/ 115339 w 121075"/>
                  <a:gd name="connsiteY10" fmla="*/ 104366 h 169517"/>
                  <a:gd name="connsiteX11" fmla="*/ 100314 w 121075"/>
                  <a:gd name="connsiteY11" fmla="*/ 91461 h 169517"/>
                  <a:gd name="connsiteX12" fmla="*/ 79989 w 121075"/>
                  <a:gd name="connsiteY12" fmla="*/ 83730 h 169517"/>
                  <a:gd name="connsiteX13" fmla="*/ 57794 w 121075"/>
                  <a:gd name="connsiteY13" fmla="*/ 78119 h 169517"/>
                  <a:gd name="connsiteX14" fmla="*/ 37282 w 121075"/>
                  <a:gd name="connsiteY14" fmla="*/ 71697 h 169517"/>
                  <a:gd name="connsiteX15" fmla="*/ 22382 w 121075"/>
                  <a:gd name="connsiteY15" fmla="*/ 61410 h 169517"/>
                  <a:gd name="connsiteX16" fmla="*/ 16771 w 121075"/>
                  <a:gd name="connsiteY16" fmla="*/ 44203 h 169517"/>
                  <a:gd name="connsiteX17" fmla="*/ 21759 w 121075"/>
                  <a:gd name="connsiteY17" fmla="*/ 27370 h 169517"/>
                  <a:gd name="connsiteX18" fmla="*/ 37282 w 121075"/>
                  <a:gd name="connsiteY18" fmla="*/ 15337 h 169517"/>
                  <a:gd name="connsiteX19" fmla="*/ 63779 w 121075"/>
                  <a:gd name="connsiteY19" fmla="*/ 10786 h 169517"/>
                  <a:gd name="connsiteX20" fmla="*/ 87034 w 121075"/>
                  <a:gd name="connsiteY20" fmla="*/ 14215 h 169517"/>
                  <a:gd name="connsiteX21" fmla="*/ 109603 w 121075"/>
                  <a:gd name="connsiteY21" fmla="*/ 24813 h 169517"/>
                  <a:gd name="connsiteX22" fmla="*/ 114155 w 121075"/>
                  <a:gd name="connsiteY22" fmla="*/ 15025 h 169517"/>
                  <a:gd name="connsiteX23" fmla="*/ 91087 w 121075"/>
                  <a:gd name="connsiteY23" fmla="*/ 4052 h 169517"/>
                  <a:gd name="connsiteX24" fmla="*/ 63717 w 121075"/>
                  <a:gd name="connsiteY24" fmla="*/ 0 h 169517"/>
                  <a:gd name="connsiteX25" fmla="*/ 30050 w 121075"/>
                  <a:gd name="connsiteY25" fmla="*/ 6172 h 169517"/>
                  <a:gd name="connsiteX26" fmla="*/ 10723 w 121075"/>
                  <a:gd name="connsiteY26" fmla="*/ 22382 h 169517"/>
                  <a:gd name="connsiteX27" fmla="*/ 4489 w 121075"/>
                  <a:gd name="connsiteY27" fmla="*/ 44328 h 169517"/>
                  <a:gd name="connsiteX28" fmla="*/ 10100 w 121075"/>
                  <a:gd name="connsiteY28" fmla="*/ 65712 h 169517"/>
                  <a:gd name="connsiteX29" fmla="*/ 25001 w 121075"/>
                  <a:gd name="connsiteY29" fmla="*/ 78742 h 169517"/>
                  <a:gd name="connsiteX30" fmla="*/ 45512 w 121075"/>
                  <a:gd name="connsiteY30" fmla="*/ 86535 h 169517"/>
                  <a:gd name="connsiteX31" fmla="*/ 67707 w 121075"/>
                  <a:gd name="connsiteY31" fmla="*/ 92147 h 169517"/>
                  <a:gd name="connsiteX32" fmla="*/ 88032 w 121075"/>
                  <a:gd name="connsiteY32" fmla="*/ 98568 h 169517"/>
                  <a:gd name="connsiteX33" fmla="*/ 103057 w 121075"/>
                  <a:gd name="connsiteY33" fmla="*/ 108855 h 169517"/>
                  <a:gd name="connsiteX34" fmla="*/ 108793 w 121075"/>
                  <a:gd name="connsiteY34" fmla="*/ 126063 h 169517"/>
                  <a:gd name="connsiteX35" fmla="*/ 103681 w 121075"/>
                  <a:gd name="connsiteY35" fmla="*/ 142522 h 169517"/>
                  <a:gd name="connsiteX36" fmla="*/ 87969 w 121075"/>
                  <a:gd name="connsiteY36" fmla="*/ 154430 h 16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1075" h="169517">
                    <a:moveTo>
                      <a:pt x="87969" y="154430"/>
                    </a:moveTo>
                    <a:cubicBezTo>
                      <a:pt x="80862" y="157360"/>
                      <a:pt x="71760" y="158856"/>
                      <a:pt x="60600" y="158856"/>
                    </a:cubicBezTo>
                    <a:cubicBezTo>
                      <a:pt x="49440" y="158856"/>
                      <a:pt x="38904" y="156799"/>
                      <a:pt x="28991" y="152746"/>
                    </a:cubicBezTo>
                    <a:cubicBezTo>
                      <a:pt x="19016" y="148694"/>
                      <a:pt x="11222" y="143706"/>
                      <a:pt x="5486" y="137846"/>
                    </a:cubicBezTo>
                    <a:lnTo>
                      <a:pt x="0" y="146886"/>
                    </a:lnTo>
                    <a:cubicBezTo>
                      <a:pt x="6047" y="153557"/>
                      <a:pt x="14589" y="159043"/>
                      <a:pt x="25686" y="163220"/>
                    </a:cubicBezTo>
                    <a:cubicBezTo>
                      <a:pt x="36722" y="167460"/>
                      <a:pt x="48505" y="169517"/>
                      <a:pt x="60912" y="169517"/>
                    </a:cubicBezTo>
                    <a:cubicBezTo>
                      <a:pt x="74752" y="169517"/>
                      <a:pt x="86099" y="167522"/>
                      <a:pt x="94952" y="163407"/>
                    </a:cubicBezTo>
                    <a:cubicBezTo>
                      <a:pt x="103805" y="159355"/>
                      <a:pt x="110351" y="153931"/>
                      <a:pt x="114653" y="147198"/>
                    </a:cubicBezTo>
                    <a:cubicBezTo>
                      <a:pt x="118955" y="140464"/>
                      <a:pt x="121075" y="133170"/>
                      <a:pt x="121075" y="125377"/>
                    </a:cubicBezTo>
                    <a:cubicBezTo>
                      <a:pt x="121075" y="116773"/>
                      <a:pt x="119142" y="109790"/>
                      <a:pt x="115339" y="104366"/>
                    </a:cubicBezTo>
                    <a:cubicBezTo>
                      <a:pt x="111536" y="98942"/>
                      <a:pt x="106486" y="94640"/>
                      <a:pt x="100314" y="91461"/>
                    </a:cubicBezTo>
                    <a:cubicBezTo>
                      <a:pt x="94079" y="88281"/>
                      <a:pt x="87346" y="85663"/>
                      <a:pt x="79989" y="83730"/>
                    </a:cubicBezTo>
                    <a:cubicBezTo>
                      <a:pt x="72633" y="81735"/>
                      <a:pt x="65276" y="79865"/>
                      <a:pt x="57794" y="78119"/>
                    </a:cubicBezTo>
                    <a:cubicBezTo>
                      <a:pt x="50312" y="76373"/>
                      <a:pt x="43455" y="74191"/>
                      <a:pt x="37282" y="71697"/>
                    </a:cubicBezTo>
                    <a:cubicBezTo>
                      <a:pt x="31048" y="69141"/>
                      <a:pt x="26122" y="65712"/>
                      <a:pt x="22382" y="61410"/>
                    </a:cubicBezTo>
                    <a:cubicBezTo>
                      <a:pt x="18641" y="57108"/>
                      <a:pt x="16771" y="51373"/>
                      <a:pt x="16771" y="44203"/>
                    </a:cubicBezTo>
                    <a:cubicBezTo>
                      <a:pt x="16771" y="38031"/>
                      <a:pt x="18454" y="32420"/>
                      <a:pt x="21759" y="27370"/>
                    </a:cubicBezTo>
                    <a:cubicBezTo>
                      <a:pt x="25125" y="22382"/>
                      <a:pt x="30300" y="18330"/>
                      <a:pt x="37282" y="15337"/>
                    </a:cubicBezTo>
                    <a:cubicBezTo>
                      <a:pt x="44265" y="12282"/>
                      <a:pt x="53118" y="10786"/>
                      <a:pt x="63779" y="10786"/>
                    </a:cubicBezTo>
                    <a:cubicBezTo>
                      <a:pt x="71261" y="10786"/>
                      <a:pt x="78992" y="11908"/>
                      <a:pt x="87034" y="14215"/>
                    </a:cubicBezTo>
                    <a:cubicBezTo>
                      <a:pt x="95077" y="16522"/>
                      <a:pt x="102620" y="20075"/>
                      <a:pt x="109603" y="24813"/>
                    </a:cubicBezTo>
                    <a:lnTo>
                      <a:pt x="114155" y="15025"/>
                    </a:lnTo>
                    <a:cubicBezTo>
                      <a:pt x="107796" y="10412"/>
                      <a:pt x="100127" y="6733"/>
                      <a:pt x="91087" y="4052"/>
                    </a:cubicBezTo>
                    <a:cubicBezTo>
                      <a:pt x="82109" y="1372"/>
                      <a:pt x="73006" y="0"/>
                      <a:pt x="63717" y="0"/>
                    </a:cubicBezTo>
                    <a:cubicBezTo>
                      <a:pt x="50001" y="0"/>
                      <a:pt x="38779" y="2057"/>
                      <a:pt x="30050" y="6172"/>
                    </a:cubicBezTo>
                    <a:cubicBezTo>
                      <a:pt x="21322" y="10287"/>
                      <a:pt x="14838" y="15711"/>
                      <a:pt x="10723" y="22382"/>
                    </a:cubicBezTo>
                    <a:cubicBezTo>
                      <a:pt x="6609" y="29053"/>
                      <a:pt x="4489" y="36410"/>
                      <a:pt x="4489" y="44328"/>
                    </a:cubicBezTo>
                    <a:cubicBezTo>
                      <a:pt x="4489" y="53056"/>
                      <a:pt x="6359" y="60226"/>
                      <a:pt x="10100" y="65712"/>
                    </a:cubicBezTo>
                    <a:cubicBezTo>
                      <a:pt x="13841" y="71198"/>
                      <a:pt x="18828" y="75563"/>
                      <a:pt x="25001" y="78742"/>
                    </a:cubicBezTo>
                    <a:cubicBezTo>
                      <a:pt x="31235" y="81922"/>
                      <a:pt x="38031" y="84540"/>
                      <a:pt x="45512" y="86535"/>
                    </a:cubicBezTo>
                    <a:cubicBezTo>
                      <a:pt x="52994" y="88530"/>
                      <a:pt x="60412" y="90401"/>
                      <a:pt x="67707" y="92147"/>
                    </a:cubicBezTo>
                    <a:cubicBezTo>
                      <a:pt x="75002" y="93892"/>
                      <a:pt x="81797" y="96074"/>
                      <a:pt x="88032" y="98568"/>
                    </a:cubicBezTo>
                    <a:cubicBezTo>
                      <a:pt x="94266" y="101124"/>
                      <a:pt x="99254" y="104553"/>
                      <a:pt x="103057" y="108855"/>
                    </a:cubicBezTo>
                    <a:cubicBezTo>
                      <a:pt x="106860" y="113157"/>
                      <a:pt x="108793" y="118893"/>
                      <a:pt x="108793" y="126063"/>
                    </a:cubicBezTo>
                    <a:cubicBezTo>
                      <a:pt x="108793" y="132110"/>
                      <a:pt x="107110" y="137596"/>
                      <a:pt x="103681" y="142522"/>
                    </a:cubicBezTo>
                    <a:cubicBezTo>
                      <a:pt x="100314" y="147572"/>
                      <a:pt x="95077" y="151499"/>
                      <a:pt x="87969" y="154430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8" name="Forma Livre: Forma 56">
                <a:extLst>
                  <a:ext uri="{FF2B5EF4-FFF2-40B4-BE49-F238E27FC236}">
                    <a16:creationId xmlns:a16="http://schemas.microsoft.com/office/drawing/2014/main" id="{52D1DB49-42B6-DDB2-A24F-ECB89537DD88}"/>
                  </a:ext>
                </a:extLst>
              </p:cNvPr>
              <p:cNvSpPr/>
              <p:nvPr/>
            </p:nvSpPr>
            <p:spPr>
              <a:xfrm>
                <a:off x="-6809447" y="2432594"/>
                <a:ext cx="132546" cy="167148"/>
              </a:xfrm>
              <a:custGeom>
                <a:avLst/>
                <a:gdLst>
                  <a:gd name="connsiteX0" fmla="*/ 60164 w 132546"/>
                  <a:gd name="connsiteY0" fmla="*/ 167148 h 167148"/>
                  <a:gd name="connsiteX1" fmla="*/ 72383 w 132546"/>
                  <a:gd name="connsiteY1" fmla="*/ 167148 h 167148"/>
                  <a:gd name="connsiteX2" fmla="*/ 72383 w 132546"/>
                  <a:gd name="connsiteY2" fmla="*/ 10973 h 167148"/>
                  <a:gd name="connsiteX3" fmla="*/ 132547 w 132546"/>
                  <a:gd name="connsiteY3" fmla="*/ 10973 h 167148"/>
                  <a:gd name="connsiteX4" fmla="*/ 132547 w 132546"/>
                  <a:gd name="connsiteY4" fmla="*/ 0 h 167148"/>
                  <a:gd name="connsiteX5" fmla="*/ 0 w 132546"/>
                  <a:gd name="connsiteY5" fmla="*/ 0 h 167148"/>
                  <a:gd name="connsiteX6" fmla="*/ 0 w 132546"/>
                  <a:gd name="connsiteY6" fmla="*/ 10973 h 167148"/>
                  <a:gd name="connsiteX7" fmla="*/ 60164 w 132546"/>
                  <a:gd name="connsiteY7" fmla="*/ 10973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546" h="167148">
                    <a:moveTo>
                      <a:pt x="60164" y="167148"/>
                    </a:moveTo>
                    <a:lnTo>
                      <a:pt x="72383" y="167148"/>
                    </a:lnTo>
                    <a:lnTo>
                      <a:pt x="72383" y="10973"/>
                    </a:lnTo>
                    <a:lnTo>
                      <a:pt x="132547" y="10973"/>
                    </a:lnTo>
                    <a:lnTo>
                      <a:pt x="132547" y="0"/>
                    </a:lnTo>
                    <a:lnTo>
                      <a:pt x="0" y="0"/>
                    </a:lnTo>
                    <a:lnTo>
                      <a:pt x="0" y="10973"/>
                    </a:lnTo>
                    <a:lnTo>
                      <a:pt x="60164" y="10973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9" name="Forma Livre: Forma 57">
                <a:extLst>
                  <a:ext uri="{FF2B5EF4-FFF2-40B4-BE49-F238E27FC236}">
                    <a16:creationId xmlns:a16="http://schemas.microsoft.com/office/drawing/2014/main" id="{D6CFEF84-7356-926F-9359-2BC3E9138BB6}"/>
                  </a:ext>
                </a:extLst>
              </p:cNvPr>
              <p:cNvSpPr/>
              <p:nvPr/>
            </p:nvSpPr>
            <p:spPr>
              <a:xfrm>
                <a:off x="-6695417" y="2432594"/>
                <a:ext cx="165901" cy="167148"/>
              </a:xfrm>
              <a:custGeom>
                <a:avLst/>
                <a:gdLst>
                  <a:gd name="connsiteX0" fmla="*/ 13092 w 165901"/>
                  <a:gd name="connsiteY0" fmla="*/ 167148 h 167148"/>
                  <a:gd name="connsiteX1" fmla="*/ 34414 w 165901"/>
                  <a:gd name="connsiteY1" fmla="*/ 120140 h 167148"/>
                  <a:gd name="connsiteX2" fmla="*/ 131362 w 165901"/>
                  <a:gd name="connsiteY2" fmla="*/ 120140 h 167148"/>
                  <a:gd name="connsiteX3" fmla="*/ 152746 w 165901"/>
                  <a:gd name="connsiteY3" fmla="*/ 167148 h 167148"/>
                  <a:gd name="connsiteX4" fmla="*/ 165901 w 165901"/>
                  <a:gd name="connsiteY4" fmla="*/ 167148 h 167148"/>
                  <a:gd name="connsiteX5" fmla="*/ 89029 w 165901"/>
                  <a:gd name="connsiteY5" fmla="*/ 0 h 167148"/>
                  <a:gd name="connsiteX6" fmla="*/ 76872 w 165901"/>
                  <a:gd name="connsiteY6" fmla="*/ 0 h 167148"/>
                  <a:gd name="connsiteX7" fmla="*/ 0 w 165901"/>
                  <a:gd name="connsiteY7" fmla="*/ 167148 h 167148"/>
                  <a:gd name="connsiteX8" fmla="*/ 13092 w 165901"/>
                  <a:gd name="connsiteY8" fmla="*/ 167148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13092" y="167148"/>
                    </a:moveTo>
                    <a:lnTo>
                      <a:pt x="34414" y="120140"/>
                    </a:ln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092" y="167148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0" name="Forma Livre: Forma 58">
                <a:extLst>
                  <a:ext uri="{FF2B5EF4-FFF2-40B4-BE49-F238E27FC236}">
                    <a16:creationId xmlns:a16="http://schemas.microsoft.com/office/drawing/2014/main" id="{0033F21E-1F3A-08AA-763F-419A46456278}"/>
                  </a:ext>
                </a:extLst>
              </p:cNvPr>
              <p:cNvSpPr/>
              <p:nvPr/>
            </p:nvSpPr>
            <p:spPr>
              <a:xfrm>
                <a:off x="-6503767" y="2432657"/>
                <a:ext cx="154990" cy="167148"/>
              </a:xfrm>
              <a:custGeom>
                <a:avLst/>
                <a:gdLst>
                  <a:gd name="connsiteX0" fmla="*/ 112720 w 154990"/>
                  <a:gd name="connsiteY0" fmla="*/ 156362 h 167148"/>
                  <a:gd name="connsiteX1" fmla="*/ 143893 w 154990"/>
                  <a:gd name="connsiteY1" fmla="*/ 126748 h 167148"/>
                  <a:gd name="connsiteX2" fmla="*/ 154991 w 154990"/>
                  <a:gd name="connsiteY2" fmla="*/ 83543 h 167148"/>
                  <a:gd name="connsiteX3" fmla="*/ 143893 w 154990"/>
                  <a:gd name="connsiteY3" fmla="*/ 40338 h 167148"/>
                  <a:gd name="connsiteX4" fmla="*/ 112720 w 154990"/>
                  <a:gd name="connsiteY4" fmla="*/ 10723 h 167148"/>
                  <a:gd name="connsiteX5" fmla="*/ 66148 w 154990"/>
                  <a:gd name="connsiteY5" fmla="*/ 0 h 167148"/>
                  <a:gd name="connsiteX6" fmla="*/ 0 w 154990"/>
                  <a:gd name="connsiteY6" fmla="*/ 0 h 167148"/>
                  <a:gd name="connsiteX7" fmla="*/ 0 w 154990"/>
                  <a:gd name="connsiteY7" fmla="*/ 167148 h 167148"/>
                  <a:gd name="connsiteX8" fmla="*/ 66148 w 154990"/>
                  <a:gd name="connsiteY8" fmla="*/ 167148 h 167148"/>
                  <a:gd name="connsiteX9" fmla="*/ 112720 w 154990"/>
                  <a:gd name="connsiteY9" fmla="*/ 156362 h 167148"/>
                  <a:gd name="connsiteX10" fmla="*/ 12157 w 154990"/>
                  <a:gd name="connsiteY10" fmla="*/ 156113 h 167148"/>
                  <a:gd name="connsiteX11" fmla="*/ 12157 w 154990"/>
                  <a:gd name="connsiteY11" fmla="*/ 10910 h 167148"/>
                  <a:gd name="connsiteX12" fmla="*/ 65151 w 154990"/>
                  <a:gd name="connsiteY12" fmla="*/ 10910 h 167148"/>
                  <a:gd name="connsiteX13" fmla="*/ 106236 w 154990"/>
                  <a:gd name="connsiteY13" fmla="*/ 20200 h 167148"/>
                  <a:gd name="connsiteX14" fmla="*/ 133232 w 154990"/>
                  <a:gd name="connsiteY14" fmla="*/ 45886 h 167148"/>
                  <a:gd name="connsiteX15" fmla="*/ 142770 w 154990"/>
                  <a:gd name="connsiteY15" fmla="*/ 83480 h 167148"/>
                  <a:gd name="connsiteX16" fmla="*/ 133232 w 154990"/>
                  <a:gd name="connsiteY16" fmla="*/ 121075 h 167148"/>
                  <a:gd name="connsiteX17" fmla="*/ 106236 w 154990"/>
                  <a:gd name="connsiteY17" fmla="*/ 146761 h 167148"/>
                  <a:gd name="connsiteX18" fmla="*/ 65151 w 154990"/>
                  <a:gd name="connsiteY18" fmla="*/ 156051 h 167148"/>
                  <a:gd name="connsiteX19" fmla="*/ 12157 w 154990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0" h="167148">
                    <a:moveTo>
                      <a:pt x="112720" y="156362"/>
                    </a:moveTo>
                    <a:cubicBezTo>
                      <a:pt x="126062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0" y="10723"/>
                    </a:cubicBezTo>
                    <a:cubicBezTo>
                      <a:pt x="99378" y="3554"/>
                      <a:pt x="83854" y="0"/>
                      <a:pt x="66148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8" y="167148"/>
                    </a:lnTo>
                    <a:cubicBezTo>
                      <a:pt x="83792" y="167086"/>
                      <a:pt x="99316" y="163532"/>
                      <a:pt x="112720" y="156362"/>
                    </a:cubicBezTo>
                    <a:close/>
                    <a:moveTo>
                      <a:pt x="12157" y="156113"/>
                    </a:moveTo>
                    <a:lnTo>
                      <a:pt x="12157" y="10910"/>
                    </a:lnTo>
                    <a:lnTo>
                      <a:pt x="65151" y="10910"/>
                    </a:lnTo>
                    <a:cubicBezTo>
                      <a:pt x="80924" y="10910"/>
                      <a:pt x="94578" y="14028"/>
                      <a:pt x="106236" y="20200"/>
                    </a:cubicBezTo>
                    <a:cubicBezTo>
                      <a:pt x="117832" y="26434"/>
                      <a:pt x="126873" y="34976"/>
                      <a:pt x="133232" y="45886"/>
                    </a:cubicBezTo>
                    <a:cubicBezTo>
                      <a:pt x="139592" y="56797"/>
                      <a:pt x="142770" y="69328"/>
                      <a:pt x="142770" y="83480"/>
                    </a:cubicBezTo>
                    <a:cubicBezTo>
                      <a:pt x="142770" y="97633"/>
                      <a:pt x="139592" y="110164"/>
                      <a:pt x="133232" y="121075"/>
                    </a:cubicBezTo>
                    <a:cubicBezTo>
                      <a:pt x="126873" y="131985"/>
                      <a:pt x="117895" y="140527"/>
                      <a:pt x="106236" y="146761"/>
                    </a:cubicBezTo>
                    <a:cubicBezTo>
                      <a:pt x="94640" y="152933"/>
                      <a:pt x="80924" y="156051"/>
                      <a:pt x="65151" y="156051"/>
                    </a:cubicBezTo>
                    <a:lnTo>
                      <a:pt x="12157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1" name="Forma Livre: Forma 59">
                <a:extLst>
                  <a:ext uri="{FF2B5EF4-FFF2-40B4-BE49-F238E27FC236}">
                    <a16:creationId xmlns:a16="http://schemas.microsoft.com/office/drawing/2014/main" id="{256F29CB-A7B7-2182-CD5F-CD8A49F25606}"/>
                  </a:ext>
                </a:extLst>
              </p:cNvPr>
              <p:cNvSpPr/>
              <p:nvPr/>
            </p:nvSpPr>
            <p:spPr>
              <a:xfrm>
                <a:off x="-6314113" y="2432594"/>
                <a:ext cx="133918" cy="168332"/>
              </a:xfrm>
              <a:custGeom>
                <a:avLst/>
                <a:gdLst>
                  <a:gd name="connsiteX0" fmla="*/ 66835 w 133918"/>
                  <a:gd name="connsiteY0" fmla="*/ 168333 h 168332"/>
                  <a:gd name="connsiteX1" fmla="*/ 116025 w 133918"/>
                  <a:gd name="connsiteY1" fmla="*/ 150190 h 168332"/>
                  <a:gd name="connsiteX2" fmla="*/ 133918 w 133918"/>
                  <a:gd name="connsiteY2" fmla="*/ 96199 h 168332"/>
                  <a:gd name="connsiteX3" fmla="*/ 133918 w 133918"/>
                  <a:gd name="connsiteY3" fmla="*/ 0 h 168332"/>
                  <a:gd name="connsiteX4" fmla="*/ 121761 w 133918"/>
                  <a:gd name="connsiteY4" fmla="*/ 0 h 168332"/>
                  <a:gd name="connsiteX5" fmla="*/ 121761 w 133918"/>
                  <a:gd name="connsiteY5" fmla="*/ 95763 h 168332"/>
                  <a:gd name="connsiteX6" fmla="*/ 107421 w 133918"/>
                  <a:gd name="connsiteY6" fmla="*/ 142085 h 168332"/>
                  <a:gd name="connsiteX7" fmla="*/ 67084 w 133918"/>
                  <a:gd name="connsiteY7" fmla="*/ 157111 h 168332"/>
                  <a:gd name="connsiteX8" fmla="*/ 26497 w 133918"/>
                  <a:gd name="connsiteY8" fmla="*/ 142085 h 168332"/>
                  <a:gd name="connsiteX9" fmla="*/ 12158 w 133918"/>
                  <a:gd name="connsiteY9" fmla="*/ 95763 h 168332"/>
                  <a:gd name="connsiteX10" fmla="*/ 12158 w 133918"/>
                  <a:gd name="connsiteY10" fmla="*/ 0 h 168332"/>
                  <a:gd name="connsiteX11" fmla="*/ 0 w 133918"/>
                  <a:gd name="connsiteY11" fmla="*/ 0 h 168332"/>
                  <a:gd name="connsiteX12" fmla="*/ 0 w 133918"/>
                  <a:gd name="connsiteY12" fmla="*/ 96199 h 168332"/>
                  <a:gd name="connsiteX13" fmla="*/ 17893 w 133918"/>
                  <a:gd name="connsiteY13" fmla="*/ 150190 h 168332"/>
                  <a:gd name="connsiteX14" fmla="*/ 66835 w 133918"/>
                  <a:gd name="connsiteY14" fmla="*/ 168333 h 16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3918" h="168332">
                    <a:moveTo>
                      <a:pt x="66835" y="168333"/>
                    </a:moveTo>
                    <a:cubicBezTo>
                      <a:pt x="87658" y="168333"/>
                      <a:pt x="104055" y="162285"/>
                      <a:pt x="116025" y="150190"/>
                    </a:cubicBezTo>
                    <a:cubicBezTo>
                      <a:pt x="127933" y="138095"/>
                      <a:pt x="133918" y="120077"/>
                      <a:pt x="133918" y="96199"/>
                    </a:cubicBezTo>
                    <a:lnTo>
                      <a:pt x="133918" y="0"/>
                    </a:lnTo>
                    <a:lnTo>
                      <a:pt x="121761" y="0"/>
                    </a:lnTo>
                    <a:lnTo>
                      <a:pt x="121761" y="95763"/>
                    </a:lnTo>
                    <a:cubicBezTo>
                      <a:pt x="121761" y="116586"/>
                      <a:pt x="116960" y="132048"/>
                      <a:pt x="107421" y="142085"/>
                    </a:cubicBezTo>
                    <a:cubicBezTo>
                      <a:pt x="97882" y="152123"/>
                      <a:pt x="84416" y="157111"/>
                      <a:pt x="67084" y="157111"/>
                    </a:cubicBezTo>
                    <a:cubicBezTo>
                      <a:pt x="49565" y="157111"/>
                      <a:pt x="36036" y="152123"/>
                      <a:pt x="26497" y="142085"/>
                    </a:cubicBezTo>
                    <a:cubicBezTo>
                      <a:pt x="16959" y="132048"/>
                      <a:pt x="12158" y="116586"/>
                      <a:pt x="12158" y="95763"/>
                    </a:cubicBezTo>
                    <a:lnTo>
                      <a:pt x="12158" y="0"/>
                    </a:lnTo>
                    <a:lnTo>
                      <a:pt x="0" y="0"/>
                    </a:lnTo>
                    <a:lnTo>
                      <a:pt x="0" y="96199"/>
                    </a:lnTo>
                    <a:cubicBezTo>
                      <a:pt x="0" y="120077"/>
                      <a:pt x="5986" y="138095"/>
                      <a:pt x="17893" y="150190"/>
                    </a:cubicBezTo>
                    <a:cubicBezTo>
                      <a:pt x="29864" y="162285"/>
                      <a:pt x="46136" y="168333"/>
                      <a:pt x="66835" y="168333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2" name="Forma Livre: Forma 60">
                <a:extLst>
                  <a:ext uri="{FF2B5EF4-FFF2-40B4-BE49-F238E27FC236}">
                    <a16:creationId xmlns:a16="http://schemas.microsoft.com/office/drawing/2014/main" id="{24AD2C9A-FC15-EA35-3EEF-AADABCD2FD87}"/>
                  </a:ext>
                </a:extLst>
              </p:cNvPr>
              <p:cNvSpPr/>
              <p:nvPr/>
            </p:nvSpPr>
            <p:spPr>
              <a:xfrm>
                <a:off x="-6164297" y="2432594"/>
                <a:ext cx="165901" cy="167148"/>
              </a:xfrm>
              <a:custGeom>
                <a:avLst/>
                <a:gdLst>
                  <a:gd name="connsiteX0" fmla="*/ 34415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5 w 165901"/>
                  <a:gd name="connsiteY8" fmla="*/ 120140 h 167148"/>
                  <a:gd name="connsiteX9" fmla="*/ 82795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1 w 165901"/>
                  <a:gd name="connsiteY11" fmla="*/ 109853 h 167148"/>
                  <a:gd name="connsiteX12" fmla="*/ 82795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5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5" y="120140"/>
                    </a:lnTo>
                    <a:close/>
                    <a:moveTo>
                      <a:pt x="82795" y="13467"/>
                    </a:moveTo>
                    <a:lnTo>
                      <a:pt x="126686" y="109853"/>
                    </a:lnTo>
                    <a:lnTo>
                      <a:pt x="39091" y="109853"/>
                    </a:lnTo>
                    <a:lnTo>
                      <a:pt x="82795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3" name="Forma Livre: Forma 61">
                <a:extLst>
                  <a:ext uri="{FF2B5EF4-FFF2-40B4-BE49-F238E27FC236}">
                    <a16:creationId xmlns:a16="http://schemas.microsoft.com/office/drawing/2014/main" id="{DFD3C640-2662-8E79-3697-5AC324D7305C}"/>
                  </a:ext>
                </a:extLst>
              </p:cNvPr>
              <p:cNvSpPr/>
              <p:nvPr/>
            </p:nvSpPr>
            <p:spPr>
              <a:xfrm>
                <a:off x="-5972647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4" name="Forma Livre: Forma 62">
                <a:extLst>
                  <a:ext uri="{FF2B5EF4-FFF2-40B4-BE49-F238E27FC236}">
                    <a16:creationId xmlns:a16="http://schemas.microsoft.com/office/drawing/2014/main" id="{E7FAD132-868E-9E84-FDCD-79A09B7ED075}"/>
                  </a:ext>
                </a:extLst>
              </p:cNvPr>
              <p:cNvSpPr/>
              <p:nvPr/>
            </p:nvSpPr>
            <p:spPr>
              <a:xfrm>
                <a:off x="-5771645" y="2432657"/>
                <a:ext cx="154991" cy="167148"/>
              </a:xfrm>
              <a:custGeom>
                <a:avLst/>
                <a:gdLst>
                  <a:gd name="connsiteX0" fmla="*/ 112721 w 154991"/>
                  <a:gd name="connsiteY0" fmla="*/ 156362 h 167148"/>
                  <a:gd name="connsiteX1" fmla="*/ 143893 w 154991"/>
                  <a:gd name="connsiteY1" fmla="*/ 126748 h 167148"/>
                  <a:gd name="connsiteX2" fmla="*/ 154991 w 154991"/>
                  <a:gd name="connsiteY2" fmla="*/ 83543 h 167148"/>
                  <a:gd name="connsiteX3" fmla="*/ 143893 w 154991"/>
                  <a:gd name="connsiteY3" fmla="*/ 40338 h 167148"/>
                  <a:gd name="connsiteX4" fmla="*/ 112721 w 154991"/>
                  <a:gd name="connsiteY4" fmla="*/ 10723 h 167148"/>
                  <a:gd name="connsiteX5" fmla="*/ 66149 w 154991"/>
                  <a:gd name="connsiteY5" fmla="*/ 0 h 167148"/>
                  <a:gd name="connsiteX6" fmla="*/ 0 w 154991"/>
                  <a:gd name="connsiteY6" fmla="*/ 0 h 167148"/>
                  <a:gd name="connsiteX7" fmla="*/ 0 w 154991"/>
                  <a:gd name="connsiteY7" fmla="*/ 167148 h 167148"/>
                  <a:gd name="connsiteX8" fmla="*/ 66149 w 154991"/>
                  <a:gd name="connsiteY8" fmla="*/ 167148 h 167148"/>
                  <a:gd name="connsiteX9" fmla="*/ 112721 w 154991"/>
                  <a:gd name="connsiteY9" fmla="*/ 156362 h 167148"/>
                  <a:gd name="connsiteX10" fmla="*/ 12220 w 154991"/>
                  <a:gd name="connsiteY10" fmla="*/ 156113 h 167148"/>
                  <a:gd name="connsiteX11" fmla="*/ 12220 w 154991"/>
                  <a:gd name="connsiteY11" fmla="*/ 10910 h 167148"/>
                  <a:gd name="connsiteX12" fmla="*/ 65213 w 154991"/>
                  <a:gd name="connsiteY12" fmla="*/ 10910 h 167148"/>
                  <a:gd name="connsiteX13" fmla="*/ 106299 w 154991"/>
                  <a:gd name="connsiteY13" fmla="*/ 20200 h 167148"/>
                  <a:gd name="connsiteX14" fmla="*/ 133295 w 154991"/>
                  <a:gd name="connsiteY14" fmla="*/ 45886 h 167148"/>
                  <a:gd name="connsiteX15" fmla="*/ 142834 w 154991"/>
                  <a:gd name="connsiteY15" fmla="*/ 83480 h 167148"/>
                  <a:gd name="connsiteX16" fmla="*/ 133295 w 154991"/>
                  <a:gd name="connsiteY16" fmla="*/ 121075 h 167148"/>
                  <a:gd name="connsiteX17" fmla="*/ 106299 w 154991"/>
                  <a:gd name="connsiteY17" fmla="*/ 146761 h 167148"/>
                  <a:gd name="connsiteX18" fmla="*/ 65213 w 154991"/>
                  <a:gd name="connsiteY18" fmla="*/ 156051 h 167148"/>
                  <a:gd name="connsiteX19" fmla="*/ 12220 w 154991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1" h="167148">
                    <a:moveTo>
                      <a:pt x="112721" y="156362"/>
                    </a:moveTo>
                    <a:cubicBezTo>
                      <a:pt x="126063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1" y="10723"/>
                    </a:cubicBezTo>
                    <a:cubicBezTo>
                      <a:pt x="99379" y="3554"/>
                      <a:pt x="83855" y="0"/>
                      <a:pt x="66149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9" y="167148"/>
                    </a:lnTo>
                    <a:cubicBezTo>
                      <a:pt x="83855" y="167086"/>
                      <a:pt x="99379" y="163532"/>
                      <a:pt x="112721" y="156362"/>
                    </a:cubicBezTo>
                    <a:close/>
                    <a:moveTo>
                      <a:pt x="12220" y="156113"/>
                    </a:moveTo>
                    <a:lnTo>
                      <a:pt x="12220" y="10910"/>
                    </a:lnTo>
                    <a:lnTo>
                      <a:pt x="65213" y="10910"/>
                    </a:lnTo>
                    <a:cubicBezTo>
                      <a:pt x="80987" y="10910"/>
                      <a:pt x="94641" y="14028"/>
                      <a:pt x="106299" y="20200"/>
                    </a:cubicBezTo>
                    <a:cubicBezTo>
                      <a:pt x="117895" y="26434"/>
                      <a:pt x="126936" y="34976"/>
                      <a:pt x="133295" y="45886"/>
                    </a:cubicBezTo>
                    <a:cubicBezTo>
                      <a:pt x="139654" y="56797"/>
                      <a:pt x="142834" y="69328"/>
                      <a:pt x="142834" y="83480"/>
                    </a:cubicBezTo>
                    <a:cubicBezTo>
                      <a:pt x="142834" y="97633"/>
                      <a:pt x="139654" y="110164"/>
                      <a:pt x="133295" y="121075"/>
                    </a:cubicBezTo>
                    <a:cubicBezTo>
                      <a:pt x="126936" y="131985"/>
                      <a:pt x="117958" y="140527"/>
                      <a:pt x="106299" y="146761"/>
                    </a:cubicBezTo>
                    <a:cubicBezTo>
                      <a:pt x="94703" y="152933"/>
                      <a:pt x="80987" y="156051"/>
                      <a:pt x="65213" y="156051"/>
                    </a:cubicBezTo>
                    <a:lnTo>
                      <a:pt x="12220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5" name="Forma Livre: Forma 63">
                <a:extLst>
                  <a:ext uri="{FF2B5EF4-FFF2-40B4-BE49-F238E27FC236}">
                    <a16:creationId xmlns:a16="http://schemas.microsoft.com/office/drawing/2014/main" id="{C1F2FDBA-A470-EA41-C848-700C04A98268}"/>
                  </a:ext>
                </a:extLst>
              </p:cNvPr>
              <p:cNvSpPr/>
              <p:nvPr/>
            </p:nvSpPr>
            <p:spPr>
              <a:xfrm>
                <a:off x="-5579683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30" name="Forma Livre: Forma 8">
              <a:extLst>
                <a:ext uri="{FF2B5EF4-FFF2-40B4-BE49-F238E27FC236}">
                  <a16:creationId xmlns:a16="http://schemas.microsoft.com/office/drawing/2014/main" id="{B2A1DFF3-9EED-3246-9F70-E5E93CE057CE}"/>
                </a:ext>
              </a:extLst>
            </p:cNvPr>
            <p:cNvSpPr/>
            <p:nvPr/>
          </p:nvSpPr>
          <p:spPr>
            <a:xfrm>
              <a:off x="-8021941" y="2809971"/>
              <a:ext cx="330493" cy="283235"/>
            </a:xfrm>
            <a:custGeom>
              <a:avLst/>
              <a:gdLst>
                <a:gd name="connsiteX0" fmla="*/ 90962 w 330493"/>
                <a:gd name="connsiteY0" fmla="*/ 221513 h 283235"/>
                <a:gd name="connsiteX1" fmla="*/ 238845 w 330493"/>
                <a:gd name="connsiteY1" fmla="*/ 221513 h 283235"/>
                <a:gd name="connsiteX2" fmla="*/ 267025 w 330493"/>
                <a:gd name="connsiteY2" fmla="*/ 283236 h 283235"/>
                <a:gd name="connsiteX3" fmla="*/ 330493 w 330493"/>
                <a:gd name="connsiteY3" fmla="*/ 283236 h 283235"/>
                <a:gd name="connsiteX4" fmla="*/ 196076 w 330493"/>
                <a:gd name="connsiteY4" fmla="*/ 0 h 283235"/>
                <a:gd name="connsiteX5" fmla="*/ 133045 w 330493"/>
                <a:gd name="connsiteY5" fmla="*/ 0 h 283235"/>
                <a:gd name="connsiteX6" fmla="*/ 0 w 330493"/>
                <a:gd name="connsiteY6" fmla="*/ 283236 h 283235"/>
                <a:gd name="connsiteX7" fmla="*/ 63031 w 330493"/>
                <a:gd name="connsiteY7" fmla="*/ 283236 h 283235"/>
                <a:gd name="connsiteX8" fmla="*/ 90962 w 330493"/>
                <a:gd name="connsiteY8" fmla="*/ 221513 h 283235"/>
                <a:gd name="connsiteX9" fmla="*/ 164592 w 330493"/>
                <a:gd name="connsiteY9" fmla="*/ 58854 h 283235"/>
                <a:gd name="connsiteX10" fmla="*/ 216650 w 330493"/>
                <a:gd name="connsiteY10" fmla="*/ 172946 h 283235"/>
                <a:gd name="connsiteX11" fmla="*/ 112970 w 330493"/>
                <a:gd name="connsiteY11" fmla="*/ 172946 h 283235"/>
                <a:gd name="connsiteX12" fmla="*/ 164592 w 330493"/>
                <a:gd name="connsiteY12" fmla="*/ 58854 h 28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493" h="283235">
                  <a:moveTo>
                    <a:pt x="90962" y="221513"/>
                  </a:moveTo>
                  <a:lnTo>
                    <a:pt x="238845" y="221513"/>
                  </a:lnTo>
                  <a:lnTo>
                    <a:pt x="267025" y="283236"/>
                  </a:lnTo>
                  <a:lnTo>
                    <a:pt x="330493" y="283236"/>
                  </a:lnTo>
                  <a:lnTo>
                    <a:pt x="196076" y="0"/>
                  </a:lnTo>
                  <a:lnTo>
                    <a:pt x="133045" y="0"/>
                  </a:lnTo>
                  <a:lnTo>
                    <a:pt x="0" y="283236"/>
                  </a:lnTo>
                  <a:lnTo>
                    <a:pt x="63031" y="283236"/>
                  </a:lnTo>
                  <a:lnTo>
                    <a:pt x="90962" y="221513"/>
                  </a:lnTo>
                  <a:close/>
                  <a:moveTo>
                    <a:pt x="164592" y="58854"/>
                  </a:moveTo>
                  <a:lnTo>
                    <a:pt x="216650" y="172946"/>
                  </a:lnTo>
                  <a:lnTo>
                    <a:pt x="112970" y="172946"/>
                  </a:lnTo>
                  <a:lnTo>
                    <a:pt x="164592" y="5885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1" name="Forma Livre: Forma 9">
              <a:extLst>
                <a:ext uri="{FF2B5EF4-FFF2-40B4-BE49-F238E27FC236}">
                  <a16:creationId xmlns:a16="http://schemas.microsoft.com/office/drawing/2014/main" id="{ED111417-47AF-91AC-0DFC-C89885BEDC14}"/>
                </a:ext>
              </a:extLst>
            </p:cNvPr>
            <p:cNvSpPr/>
            <p:nvPr/>
          </p:nvSpPr>
          <p:spPr>
            <a:xfrm>
              <a:off x="-7694565" y="2788088"/>
              <a:ext cx="275379" cy="309856"/>
            </a:xfrm>
            <a:custGeom>
              <a:avLst/>
              <a:gdLst>
                <a:gd name="connsiteX0" fmla="*/ 56485 w 275379"/>
                <a:gd name="connsiteY0" fmla="*/ 96947 h 309856"/>
                <a:gd name="connsiteX1" fmla="*/ 15087 w 275379"/>
                <a:gd name="connsiteY1" fmla="*/ 136537 h 309856"/>
                <a:gd name="connsiteX2" fmla="*/ 0 w 275379"/>
                <a:gd name="connsiteY2" fmla="*/ 196513 h 309856"/>
                <a:gd name="connsiteX3" fmla="*/ 15337 w 275379"/>
                <a:gd name="connsiteY3" fmla="*/ 255803 h 309856"/>
                <a:gd name="connsiteX4" fmla="*/ 57170 w 275379"/>
                <a:gd name="connsiteY4" fmla="*/ 295642 h 309856"/>
                <a:gd name="connsiteX5" fmla="*/ 116461 w 275379"/>
                <a:gd name="connsiteY5" fmla="*/ 309857 h 309856"/>
                <a:gd name="connsiteX6" fmla="*/ 165901 w 275379"/>
                <a:gd name="connsiteY6" fmla="*/ 299570 h 309856"/>
                <a:gd name="connsiteX7" fmla="*/ 199193 w 275379"/>
                <a:gd name="connsiteY7" fmla="*/ 272450 h 309856"/>
                <a:gd name="connsiteX8" fmla="*/ 218022 w 275379"/>
                <a:gd name="connsiteY8" fmla="*/ 235666 h 309856"/>
                <a:gd name="connsiteX9" fmla="*/ 218458 w 275379"/>
                <a:gd name="connsiteY9" fmla="*/ 234045 h 309856"/>
                <a:gd name="connsiteX10" fmla="*/ 218458 w 275379"/>
                <a:gd name="connsiteY10" fmla="*/ 249008 h 309856"/>
                <a:gd name="connsiteX11" fmla="*/ 219768 w 275379"/>
                <a:gd name="connsiteY11" fmla="*/ 278996 h 309856"/>
                <a:gd name="connsiteX12" fmla="*/ 222386 w 275379"/>
                <a:gd name="connsiteY12" fmla="*/ 305056 h 309856"/>
                <a:gd name="connsiteX13" fmla="*/ 275379 w 275379"/>
                <a:gd name="connsiteY13" fmla="*/ 305056 h 309856"/>
                <a:gd name="connsiteX14" fmla="*/ 275379 w 275379"/>
                <a:gd name="connsiteY14" fmla="*/ 0 h 309856"/>
                <a:gd name="connsiteX15" fmla="*/ 218458 w 275379"/>
                <a:gd name="connsiteY15" fmla="*/ 0 h 309856"/>
                <a:gd name="connsiteX16" fmla="*/ 218458 w 275379"/>
                <a:gd name="connsiteY16" fmla="*/ 152809 h 309856"/>
                <a:gd name="connsiteX17" fmla="*/ 218272 w 275379"/>
                <a:gd name="connsiteY17" fmla="*/ 151936 h 309856"/>
                <a:gd name="connsiteX18" fmla="*/ 199692 w 275379"/>
                <a:gd name="connsiteY18" fmla="*/ 115838 h 309856"/>
                <a:gd name="connsiteX19" fmla="*/ 166400 w 275379"/>
                <a:gd name="connsiteY19" fmla="*/ 91523 h 309856"/>
                <a:gd name="connsiteX20" fmla="*/ 116523 w 275379"/>
                <a:gd name="connsiteY20" fmla="*/ 82732 h 309856"/>
                <a:gd name="connsiteX21" fmla="*/ 56485 w 275379"/>
                <a:gd name="connsiteY21" fmla="*/ 96947 h 309856"/>
                <a:gd name="connsiteX22" fmla="*/ 179243 w 275379"/>
                <a:gd name="connsiteY22" fmla="*/ 134853 h 309856"/>
                <a:gd name="connsiteX23" fmla="*/ 208109 w 275379"/>
                <a:gd name="connsiteY23" fmla="*/ 158731 h 309856"/>
                <a:gd name="connsiteX24" fmla="*/ 218396 w 275379"/>
                <a:gd name="connsiteY24" fmla="*/ 196575 h 309856"/>
                <a:gd name="connsiteX25" fmla="*/ 208358 w 275379"/>
                <a:gd name="connsiteY25" fmla="*/ 232923 h 309856"/>
                <a:gd name="connsiteX26" fmla="*/ 179492 w 275379"/>
                <a:gd name="connsiteY26" fmla="*/ 257424 h 309856"/>
                <a:gd name="connsiteX27" fmla="*/ 134853 w 275379"/>
                <a:gd name="connsiteY27" fmla="*/ 266153 h 309856"/>
                <a:gd name="connsiteX28" fmla="*/ 94827 w 275379"/>
                <a:gd name="connsiteY28" fmla="*/ 257424 h 309856"/>
                <a:gd name="connsiteX29" fmla="*/ 67894 w 275379"/>
                <a:gd name="connsiteY29" fmla="*/ 233110 h 309856"/>
                <a:gd name="connsiteX30" fmla="*/ 58293 w 275379"/>
                <a:gd name="connsiteY30" fmla="*/ 196575 h 309856"/>
                <a:gd name="connsiteX31" fmla="*/ 78430 w 275379"/>
                <a:gd name="connsiteY31" fmla="*/ 145764 h 309856"/>
                <a:gd name="connsiteX32" fmla="*/ 134916 w 275379"/>
                <a:gd name="connsiteY32" fmla="*/ 126499 h 309856"/>
                <a:gd name="connsiteX33" fmla="*/ 179243 w 275379"/>
                <a:gd name="connsiteY33" fmla="*/ 134853 h 30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5379" h="309856">
                  <a:moveTo>
                    <a:pt x="56485" y="96947"/>
                  </a:moveTo>
                  <a:cubicBezTo>
                    <a:pt x="38966" y="106424"/>
                    <a:pt x="25187" y="119641"/>
                    <a:pt x="15087" y="136537"/>
                  </a:cubicBezTo>
                  <a:cubicBezTo>
                    <a:pt x="4987" y="153494"/>
                    <a:pt x="0" y="173445"/>
                    <a:pt x="0" y="196513"/>
                  </a:cubicBezTo>
                  <a:cubicBezTo>
                    <a:pt x="0" y="219019"/>
                    <a:pt x="5112" y="238721"/>
                    <a:pt x="15337" y="255803"/>
                  </a:cubicBezTo>
                  <a:cubicBezTo>
                    <a:pt x="25561" y="272886"/>
                    <a:pt x="39464" y="286166"/>
                    <a:pt x="57170" y="295642"/>
                  </a:cubicBezTo>
                  <a:cubicBezTo>
                    <a:pt x="74815" y="305119"/>
                    <a:pt x="94578" y="309857"/>
                    <a:pt x="116461" y="309857"/>
                  </a:cubicBezTo>
                  <a:cubicBezTo>
                    <a:pt x="135726" y="309857"/>
                    <a:pt x="152185" y="306428"/>
                    <a:pt x="165901" y="299570"/>
                  </a:cubicBezTo>
                  <a:cubicBezTo>
                    <a:pt x="179617" y="292712"/>
                    <a:pt x="190715" y="283672"/>
                    <a:pt x="199193" y="272450"/>
                  </a:cubicBezTo>
                  <a:cubicBezTo>
                    <a:pt x="207672" y="261227"/>
                    <a:pt x="213907" y="248945"/>
                    <a:pt x="218022" y="235666"/>
                  </a:cubicBezTo>
                  <a:cubicBezTo>
                    <a:pt x="218209" y="235105"/>
                    <a:pt x="218272" y="234606"/>
                    <a:pt x="218458" y="234045"/>
                  </a:cubicBezTo>
                  <a:lnTo>
                    <a:pt x="218458" y="249008"/>
                  </a:lnTo>
                  <a:cubicBezTo>
                    <a:pt x="218458" y="258360"/>
                    <a:pt x="218895" y="268335"/>
                    <a:pt x="219768" y="278996"/>
                  </a:cubicBezTo>
                  <a:cubicBezTo>
                    <a:pt x="220641" y="289657"/>
                    <a:pt x="221513" y="298323"/>
                    <a:pt x="222386" y="305056"/>
                  </a:cubicBezTo>
                  <a:lnTo>
                    <a:pt x="275379" y="305056"/>
                  </a:lnTo>
                  <a:lnTo>
                    <a:pt x="275379" y="0"/>
                  </a:lnTo>
                  <a:lnTo>
                    <a:pt x="218458" y="0"/>
                  </a:lnTo>
                  <a:lnTo>
                    <a:pt x="218458" y="152809"/>
                  </a:lnTo>
                  <a:cubicBezTo>
                    <a:pt x="218396" y="152497"/>
                    <a:pt x="218334" y="152185"/>
                    <a:pt x="218272" y="151936"/>
                  </a:cubicBezTo>
                  <a:cubicBezTo>
                    <a:pt x="214344" y="138220"/>
                    <a:pt x="208109" y="126187"/>
                    <a:pt x="199692" y="115838"/>
                  </a:cubicBezTo>
                  <a:cubicBezTo>
                    <a:pt x="191213" y="105488"/>
                    <a:pt x="180116" y="97384"/>
                    <a:pt x="166400" y="91523"/>
                  </a:cubicBezTo>
                  <a:cubicBezTo>
                    <a:pt x="152684" y="85663"/>
                    <a:pt x="136037" y="82732"/>
                    <a:pt x="116523" y="82732"/>
                  </a:cubicBezTo>
                  <a:cubicBezTo>
                    <a:pt x="93954" y="82732"/>
                    <a:pt x="74004" y="87471"/>
                    <a:pt x="56485" y="96947"/>
                  </a:cubicBezTo>
                  <a:close/>
                  <a:moveTo>
                    <a:pt x="179243" y="134853"/>
                  </a:moveTo>
                  <a:cubicBezTo>
                    <a:pt x="191650" y="140402"/>
                    <a:pt x="201251" y="148382"/>
                    <a:pt x="208109" y="158731"/>
                  </a:cubicBezTo>
                  <a:cubicBezTo>
                    <a:pt x="214967" y="169081"/>
                    <a:pt x="218396" y="181737"/>
                    <a:pt x="218396" y="196575"/>
                  </a:cubicBezTo>
                  <a:cubicBezTo>
                    <a:pt x="218396" y="210291"/>
                    <a:pt x="215029" y="222386"/>
                    <a:pt x="208358" y="232923"/>
                  </a:cubicBezTo>
                  <a:cubicBezTo>
                    <a:pt x="201625" y="243459"/>
                    <a:pt x="192024" y="251626"/>
                    <a:pt x="179492" y="257424"/>
                  </a:cubicBezTo>
                  <a:cubicBezTo>
                    <a:pt x="166961" y="263285"/>
                    <a:pt x="152061" y="266153"/>
                    <a:pt x="134853" y="266153"/>
                  </a:cubicBezTo>
                  <a:cubicBezTo>
                    <a:pt x="119703" y="266153"/>
                    <a:pt x="106299" y="263223"/>
                    <a:pt x="94827" y="257424"/>
                  </a:cubicBezTo>
                  <a:cubicBezTo>
                    <a:pt x="83293" y="251626"/>
                    <a:pt x="74315" y="243521"/>
                    <a:pt x="67894" y="233110"/>
                  </a:cubicBezTo>
                  <a:cubicBezTo>
                    <a:pt x="61473" y="222760"/>
                    <a:pt x="58293" y="210541"/>
                    <a:pt x="58293" y="196575"/>
                  </a:cubicBezTo>
                  <a:cubicBezTo>
                    <a:pt x="58293" y="175565"/>
                    <a:pt x="65026" y="158607"/>
                    <a:pt x="78430" y="145764"/>
                  </a:cubicBezTo>
                  <a:cubicBezTo>
                    <a:pt x="91835" y="132920"/>
                    <a:pt x="110663" y="126499"/>
                    <a:pt x="134916" y="126499"/>
                  </a:cubicBezTo>
                  <a:cubicBezTo>
                    <a:pt x="152061" y="126499"/>
                    <a:pt x="166837" y="129304"/>
                    <a:pt x="179243" y="13485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2" name="Forma Livre: Forma 10">
              <a:extLst>
                <a:ext uri="{FF2B5EF4-FFF2-40B4-BE49-F238E27FC236}">
                  <a16:creationId xmlns:a16="http://schemas.microsoft.com/office/drawing/2014/main" id="{5942923D-EADB-D3F1-2B44-C7ED6760CF33}"/>
                </a:ext>
              </a:extLst>
            </p:cNvPr>
            <p:cNvSpPr/>
            <p:nvPr/>
          </p:nvSpPr>
          <p:spPr>
            <a:xfrm>
              <a:off x="-7386455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1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369 w 275380"/>
                <a:gd name="connsiteY21" fmla="*/ 63343 h 227249"/>
                <a:gd name="connsiteX22" fmla="*/ 134853 w 275380"/>
                <a:gd name="connsiteY22" fmla="*/ 44328 h 227249"/>
                <a:gd name="connsiteX23" fmla="*/ 179306 w 275380"/>
                <a:gd name="connsiteY23" fmla="*/ 52433 h 227249"/>
                <a:gd name="connsiteX24" fmla="*/ 208172 w 275380"/>
                <a:gd name="connsiteY24" fmla="*/ 76062 h 227249"/>
                <a:gd name="connsiteX25" fmla="*/ 218459 w 275380"/>
                <a:gd name="connsiteY25" fmla="*/ 113905 h 227249"/>
                <a:gd name="connsiteX26" fmla="*/ 208421 w 275380"/>
                <a:gd name="connsiteY26" fmla="*/ 150253 h 227249"/>
                <a:gd name="connsiteX27" fmla="*/ 179555 w 275380"/>
                <a:gd name="connsiteY27" fmla="*/ 174754 h 227249"/>
                <a:gd name="connsiteX28" fmla="*/ 134916 w 275380"/>
                <a:gd name="connsiteY28" fmla="*/ 183483 h 227249"/>
                <a:gd name="connsiteX29" fmla="*/ 94890 w 275380"/>
                <a:gd name="connsiteY29" fmla="*/ 174754 h 227249"/>
                <a:gd name="connsiteX30" fmla="*/ 67957 w 275380"/>
                <a:gd name="connsiteY30" fmla="*/ 150440 h 227249"/>
                <a:gd name="connsiteX31" fmla="*/ 58355 w 275380"/>
                <a:gd name="connsiteY31" fmla="*/ 113905 h 227249"/>
                <a:gd name="connsiteX32" fmla="*/ 78369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1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5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369" y="63343"/>
                  </a:moveTo>
                  <a:cubicBezTo>
                    <a:pt x="91773" y="50687"/>
                    <a:pt x="110601" y="44328"/>
                    <a:pt x="134853" y="44328"/>
                  </a:cubicBezTo>
                  <a:cubicBezTo>
                    <a:pt x="152061" y="44328"/>
                    <a:pt x="166899" y="47009"/>
                    <a:pt x="179306" y="52433"/>
                  </a:cubicBezTo>
                  <a:cubicBezTo>
                    <a:pt x="191712" y="57857"/>
                    <a:pt x="201314" y="65712"/>
                    <a:pt x="208172" y="76062"/>
                  </a:cubicBezTo>
                  <a:cubicBezTo>
                    <a:pt x="215029" y="86411"/>
                    <a:pt x="218459" y="99067"/>
                    <a:pt x="218459" y="113905"/>
                  </a:cubicBezTo>
                  <a:cubicBezTo>
                    <a:pt x="218459" y="127621"/>
                    <a:pt x="215092" y="139716"/>
                    <a:pt x="208421" y="150253"/>
                  </a:cubicBezTo>
                  <a:cubicBezTo>
                    <a:pt x="201688" y="160789"/>
                    <a:pt x="192087" y="168956"/>
                    <a:pt x="179555" y="174754"/>
                  </a:cubicBezTo>
                  <a:cubicBezTo>
                    <a:pt x="167024" y="180615"/>
                    <a:pt x="152123" y="183483"/>
                    <a:pt x="134916" y="183483"/>
                  </a:cubicBezTo>
                  <a:cubicBezTo>
                    <a:pt x="119766" y="183483"/>
                    <a:pt x="106362" y="180553"/>
                    <a:pt x="94890" y="174754"/>
                  </a:cubicBezTo>
                  <a:cubicBezTo>
                    <a:pt x="83356" y="168956"/>
                    <a:pt x="74378" y="160851"/>
                    <a:pt x="67957" y="150440"/>
                  </a:cubicBezTo>
                  <a:cubicBezTo>
                    <a:pt x="61535" y="140090"/>
                    <a:pt x="58355" y="127871"/>
                    <a:pt x="58355" y="113905"/>
                  </a:cubicBezTo>
                  <a:cubicBezTo>
                    <a:pt x="58231" y="92895"/>
                    <a:pt x="64964" y="75999"/>
                    <a:pt x="78369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3" name="Forma Livre: Forma 11">
              <a:extLst>
                <a:ext uri="{FF2B5EF4-FFF2-40B4-BE49-F238E27FC236}">
                  <a16:creationId xmlns:a16="http://schemas.microsoft.com/office/drawing/2014/main" id="{FBBFD7C4-EF3B-DC1F-11CE-F8DF374D1F9B}"/>
                </a:ext>
              </a:extLst>
            </p:cNvPr>
            <p:cNvSpPr/>
            <p:nvPr/>
          </p:nvSpPr>
          <p:spPr>
            <a:xfrm>
              <a:off x="-7074478" y="2870821"/>
              <a:ext cx="274943" cy="309919"/>
            </a:xfrm>
            <a:custGeom>
              <a:avLst/>
              <a:gdLst>
                <a:gd name="connsiteX0" fmla="*/ 217523 w 274943"/>
                <a:gd name="connsiteY0" fmla="*/ 14464 h 309919"/>
                <a:gd name="connsiteX1" fmla="*/ 158420 w 274943"/>
                <a:gd name="connsiteY1" fmla="*/ 0 h 309919"/>
                <a:gd name="connsiteX2" fmla="*/ 108730 w 274943"/>
                <a:gd name="connsiteY2" fmla="*/ 8791 h 309919"/>
                <a:gd name="connsiteX3" fmla="*/ 75687 w 274943"/>
                <a:gd name="connsiteY3" fmla="*/ 33105 h 309919"/>
                <a:gd name="connsiteX4" fmla="*/ 57109 w 274943"/>
                <a:gd name="connsiteY4" fmla="*/ 69203 h 309919"/>
                <a:gd name="connsiteX5" fmla="*/ 56921 w 274943"/>
                <a:gd name="connsiteY5" fmla="*/ 70076 h 309919"/>
                <a:gd name="connsiteX6" fmla="*/ 56921 w 274943"/>
                <a:gd name="connsiteY6" fmla="*/ 62595 h 309919"/>
                <a:gd name="connsiteX7" fmla="*/ 54303 w 274943"/>
                <a:gd name="connsiteY7" fmla="*/ 4801 h 309919"/>
                <a:gd name="connsiteX8" fmla="*/ 0 w 274943"/>
                <a:gd name="connsiteY8" fmla="*/ 4801 h 309919"/>
                <a:gd name="connsiteX9" fmla="*/ 0 w 274943"/>
                <a:gd name="connsiteY9" fmla="*/ 309919 h 309919"/>
                <a:gd name="connsiteX10" fmla="*/ 56921 w 274943"/>
                <a:gd name="connsiteY10" fmla="*/ 309919 h 309919"/>
                <a:gd name="connsiteX11" fmla="*/ 56921 w 274943"/>
                <a:gd name="connsiteY11" fmla="*/ 151562 h 309919"/>
                <a:gd name="connsiteX12" fmla="*/ 57358 w 274943"/>
                <a:gd name="connsiteY12" fmla="*/ 153183 h 309919"/>
                <a:gd name="connsiteX13" fmla="*/ 76186 w 274943"/>
                <a:gd name="connsiteY13" fmla="*/ 190154 h 309919"/>
                <a:gd name="connsiteX14" fmla="*/ 109229 w 274943"/>
                <a:gd name="connsiteY14" fmla="*/ 217274 h 309919"/>
                <a:gd name="connsiteX15" fmla="*/ 158482 w 274943"/>
                <a:gd name="connsiteY15" fmla="*/ 227561 h 309919"/>
                <a:gd name="connsiteX16" fmla="*/ 217149 w 274943"/>
                <a:gd name="connsiteY16" fmla="*/ 213533 h 309919"/>
                <a:gd name="connsiteX17" fmla="*/ 259170 w 274943"/>
                <a:gd name="connsiteY17" fmla="*/ 173944 h 309919"/>
                <a:gd name="connsiteX18" fmla="*/ 274943 w 274943"/>
                <a:gd name="connsiteY18" fmla="*/ 113780 h 309919"/>
                <a:gd name="connsiteX19" fmla="*/ 259419 w 274943"/>
                <a:gd name="connsiteY19" fmla="*/ 54490 h 309919"/>
                <a:gd name="connsiteX20" fmla="*/ 217523 w 274943"/>
                <a:gd name="connsiteY20" fmla="*/ 14464 h 309919"/>
                <a:gd name="connsiteX21" fmla="*/ 207236 w 274943"/>
                <a:gd name="connsiteY21" fmla="*/ 150377 h 309919"/>
                <a:gd name="connsiteX22" fmla="*/ 180552 w 274943"/>
                <a:gd name="connsiteY22" fmla="*/ 174692 h 309919"/>
                <a:gd name="connsiteX23" fmla="*/ 140090 w 274943"/>
                <a:gd name="connsiteY23" fmla="*/ 183420 h 309919"/>
                <a:gd name="connsiteX24" fmla="*/ 95887 w 274943"/>
                <a:gd name="connsiteY24" fmla="*/ 174692 h 309919"/>
                <a:gd name="connsiteX25" fmla="*/ 67021 w 274943"/>
                <a:gd name="connsiteY25" fmla="*/ 150377 h 309919"/>
                <a:gd name="connsiteX26" fmla="*/ 56984 w 274943"/>
                <a:gd name="connsiteY26" fmla="*/ 113843 h 309919"/>
                <a:gd name="connsiteX27" fmla="*/ 67957 w 274943"/>
                <a:gd name="connsiteY27" fmla="*/ 75999 h 309919"/>
                <a:gd name="connsiteX28" fmla="*/ 97944 w 274943"/>
                <a:gd name="connsiteY28" fmla="*/ 52121 h 309919"/>
                <a:gd name="connsiteX29" fmla="*/ 140215 w 274943"/>
                <a:gd name="connsiteY29" fmla="*/ 43829 h 309919"/>
                <a:gd name="connsiteX30" fmla="*/ 196887 w 274943"/>
                <a:gd name="connsiteY30" fmla="*/ 63094 h 309919"/>
                <a:gd name="connsiteX31" fmla="*/ 216775 w 274943"/>
                <a:gd name="connsiteY31" fmla="*/ 113905 h 309919"/>
                <a:gd name="connsiteX32" fmla="*/ 207236 w 274943"/>
                <a:gd name="connsiteY32" fmla="*/ 150377 h 30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4943" h="309919">
                  <a:moveTo>
                    <a:pt x="217523" y="14464"/>
                  </a:moveTo>
                  <a:cubicBezTo>
                    <a:pt x="200004" y="4863"/>
                    <a:pt x="180303" y="0"/>
                    <a:pt x="158420" y="0"/>
                  </a:cubicBezTo>
                  <a:cubicBezTo>
                    <a:pt x="138843" y="0"/>
                    <a:pt x="122322" y="2930"/>
                    <a:pt x="108730" y="8791"/>
                  </a:cubicBezTo>
                  <a:cubicBezTo>
                    <a:pt x="95139" y="14651"/>
                    <a:pt x="84166" y="22756"/>
                    <a:pt x="75687" y="33105"/>
                  </a:cubicBezTo>
                  <a:cubicBezTo>
                    <a:pt x="67209" y="43455"/>
                    <a:pt x="61036" y="55487"/>
                    <a:pt x="57109" y="69203"/>
                  </a:cubicBezTo>
                  <a:cubicBezTo>
                    <a:pt x="57046" y="69515"/>
                    <a:pt x="56984" y="69827"/>
                    <a:pt x="56921" y="70076"/>
                  </a:cubicBezTo>
                  <a:lnTo>
                    <a:pt x="56921" y="62595"/>
                  </a:lnTo>
                  <a:lnTo>
                    <a:pt x="54303" y="4801"/>
                  </a:lnTo>
                  <a:lnTo>
                    <a:pt x="0" y="4801"/>
                  </a:lnTo>
                  <a:lnTo>
                    <a:pt x="0" y="309919"/>
                  </a:lnTo>
                  <a:lnTo>
                    <a:pt x="56921" y="309919"/>
                  </a:lnTo>
                  <a:lnTo>
                    <a:pt x="56921" y="151562"/>
                  </a:lnTo>
                  <a:cubicBezTo>
                    <a:pt x="57109" y="152123"/>
                    <a:pt x="57171" y="152622"/>
                    <a:pt x="57358" y="153183"/>
                  </a:cubicBezTo>
                  <a:cubicBezTo>
                    <a:pt x="61473" y="166587"/>
                    <a:pt x="67707" y="178932"/>
                    <a:pt x="76186" y="190154"/>
                  </a:cubicBezTo>
                  <a:cubicBezTo>
                    <a:pt x="84665" y="201376"/>
                    <a:pt x="95638" y="210416"/>
                    <a:pt x="109229" y="217274"/>
                  </a:cubicBezTo>
                  <a:cubicBezTo>
                    <a:pt x="122820" y="224132"/>
                    <a:pt x="139217" y="227561"/>
                    <a:pt x="158482" y="227561"/>
                  </a:cubicBezTo>
                  <a:cubicBezTo>
                    <a:pt x="180054" y="227561"/>
                    <a:pt x="199630" y="222885"/>
                    <a:pt x="217149" y="213533"/>
                  </a:cubicBezTo>
                  <a:cubicBezTo>
                    <a:pt x="234668" y="204181"/>
                    <a:pt x="248696" y="190964"/>
                    <a:pt x="259170" y="173944"/>
                  </a:cubicBezTo>
                  <a:cubicBezTo>
                    <a:pt x="269707" y="156861"/>
                    <a:pt x="274943" y="136786"/>
                    <a:pt x="274943" y="113780"/>
                  </a:cubicBezTo>
                  <a:cubicBezTo>
                    <a:pt x="274943" y="91336"/>
                    <a:pt x="269769" y="71510"/>
                    <a:pt x="259419" y="54490"/>
                  </a:cubicBezTo>
                  <a:cubicBezTo>
                    <a:pt x="249007" y="37470"/>
                    <a:pt x="235042" y="24065"/>
                    <a:pt x="217523" y="14464"/>
                  </a:cubicBezTo>
                  <a:close/>
                  <a:moveTo>
                    <a:pt x="207236" y="150377"/>
                  </a:moveTo>
                  <a:cubicBezTo>
                    <a:pt x="200939" y="160727"/>
                    <a:pt x="192087" y="168831"/>
                    <a:pt x="180552" y="174692"/>
                  </a:cubicBezTo>
                  <a:cubicBezTo>
                    <a:pt x="169018" y="180552"/>
                    <a:pt x="155552" y="183420"/>
                    <a:pt x="140090" y="183420"/>
                  </a:cubicBezTo>
                  <a:cubicBezTo>
                    <a:pt x="123132" y="183420"/>
                    <a:pt x="108419" y="180490"/>
                    <a:pt x="95887" y="174692"/>
                  </a:cubicBezTo>
                  <a:cubicBezTo>
                    <a:pt x="83356" y="168894"/>
                    <a:pt x="73692" y="160789"/>
                    <a:pt x="67021" y="150377"/>
                  </a:cubicBezTo>
                  <a:cubicBezTo>
                    <a:pt x="60288" y="140028"/>
                    <a:pt x="56984" y="127808"/>
                    <a:pt x="56984" y="113843"/>
                  </a:cubicBezTo>
                  <a:cubicBezTo>
                    <a:pt x="56984" y="98942"/>
                    <a:pt x="60600" y="86348"/>
                    <a:pt x="67957" y="75999"/>
                  </a:cubicBezTo>
                  <a:cubicBezTo>
                    <a:pt x="75251" y="65650"/>
                    <a:pt x="85227" y="57670"/>
                    <a:pt x="97944" y="52121"/>
                  </a:cubicBezTo>
                  <a:cubicBezTo>
                    <a:pt x="110663" y="46572"/>
                    <a:pt x="124691" y="43829"/>
                    <a:pt x="140215" y="43829"/>
                  </a:cubicBezTo>
                  <a:cubicBezTo>
                    <a:pt x="164717" y="43829"/>
                    <a:pt x="183607" y="50250"/>
                    <a:pt x="196887" y="63094"/>
                  </a:cubicBezTo>
                  <a:cubicBezTo>
                    <a:pt x="210166" y="75937"/>
                    <a:pt x="216775" y="92832"/>
                    <a:pt x="216775" y="113905"/>
                  </a:cubicBezTo>
                  <a:cubicBezTo>
                    <a:pt x="216650" y="127871"/>
                    <a:pt x="213533" y="140028"/>
                    <a:pt x="207236" y="15037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4" name="Forma Livre: Forma 12">
              <a:extLst>
                <a:ext uri="{FF2B5EF4-FFF2-40B4-BE49-F238E27FC236}">
                  <a16:creationId xmlns:a16="http://schemas.microsoft.com/office/drawing/2014/main" id="{119018CB-503C-00C3-F160-93941464B7EB}"/>
                </a:ext>
              </a:extLst>
            </p:cNvPr>
            <p:cNvSpPr/>
            <p:nvPr/>
          </p:nvSpPr>
          <p:spPr>
            <a:xfrm>
              <a:off x="-6795856" y="2816144"/>
              <a:ext cx="168956" cy="277063"/>
            </a:xfrm>
            <a:custGeom>
              <a:avLst/>
              <a:gdLst>
                <a:gd name="connsiteX0" fmla="*/ 112908 w 168956"/>
                <a:gd name="connsiteY0" fmla="*/ 277063 h 277063"/>
                <a:gd name="connsiteX1" fmla="*/ 112908 w 168956"/>
                <a:gd name="connsiteY1" fmla="*/ 103743 h 277063"/>
                <a:gd name="connsiteX2" fmla="*/ 168957 w 168956"/>
                <a:gd name="connsiteY2" fmla="*/ 103743 h 277063"/>
                <a:gd name="connsiteX3" fmla="*/ 168957 w 168956"/>
                <a:gd name="connsiteY3" fmla="*/ 59540 h 277063"/>
                <a:gd name="connsiteX4" fmla="*/ 112908 w 168956"/>
                <a:gd name="connsiteY4" fmla="*/ 59540 h 277063"/>
                <a:gd name="connsiteX5" fmla="*/ 112908 w 168956"/>
                <a:gd name="connsiteY5" fmla="*/ 0 h 277063"/>
                <a:gd name="connsiteX6" fmla="*/ 56049 w 168956"/>
                <a:gd name="connsiteY6" fmla="*/ 0 h 277063"/>
                <a:gd name="connsiteX7" fmla="*/ 56049 w 168956"/>
                <a:gd name="connsiteY7" fmla="*/ 59540 h 277063"/>
                <a:gd name="connsiteX8" fmla="*/ 0 w 168956"/>
                <a:gd name="connsiteY8" fmla="*/ 59540 h 277063"/>
                <a:gd name="connsiteX9" fmla="*/ 0 w 168956"/>
                <a:gd name="connsiteY9" fmla="*/ 103743 h 277063"/>
                <a:gd name="connsiteX10" fmla="*/ 56049 w 168956"/>
                <a:gd name="connsiteY10" fmla="*/ 103743 h 277063"/>
                <a:gd name="connsiteX11" fmla="*/ 56049 w 168956"/>
                <a:gd name="connsiteY11" fmla="*/ 277063 h 27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56" h="277063">
                  <a:moveTo>
                    <a:pt x="112908" y="277063"/>
                  </a:moveTo>
                  <a:lnTo>
                    <a:pt x="112908" y="103743"/>
                  </a:lnTo>
                  <a:lnTo>
                    <a:pt x="168957" y="103743"/>
                  </a:lnTo>
                  <a:lnTo>
                    <a:pt x="168957" y="59540"/>
                  </a:lnTo>
                  <a:lnTo>
                    <a:pt x="112908" y="59540"/>
                  </a:lnTo>
                  <a:lnTo>
                    <a:pt x="112908" y="0"/>
                  </a:lnTo>
                  <a:lnTo>
                    <a:pt x="56049" y="0"/>
                  </a:lnTo>
                  <a:lnTo>
                    <a:pt x="56049" y="59540"/>
                  </a:lnTo>
                  <a:lnTo>
                    <a:pt x="0" y="59540"/>
                  </a:lnTo>
                  <a:lnTo>
                    <a:pt x="0" y="103743"/>
                  </a:lnTo>
                  <a:lnTo>
                    <a:pt x="56049" y="103743"/>
                  </a:lnTo>
                  <a:lnTo>
                    <a:pt x="56049" y="2770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5" name="Forma Livre: Forma 13">
              <a:extLst>
                <a:ext uri="{FF2B5EF4-FFF2-40B4-BE49-F238E27FC236}">
                  <a16:creationId xmlns:a16="http://schemas.microsoft.com/office/drawing/2014/main" id="{4DBDDC95-4211-5D27-008E-3D9AEC8A16E9}"/>
                </a:ext>
              </a:extLst>
            </p:cNvPr>
            <p:cNvSpPr/>
            <p:nvPr/>
          </p:nvSpPr>
          <p:spPr>
            <a:xfrm>
              <a:off x="-6624344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2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431 w 275380"/>
                <a:gd name="connsiteY21" fmla="*/ 63343 h 227249"/>
                <a:gd name="connsiteX22" fmla="*/ 134916 w 275380"/>
                <a:gd name="connsiteY22" fmla="*/ 44328 h 227249"/>
                <a:gd name="connsiteX23" fmla="*/ 179368 w 275380"/>
                <a:gd name="connsiteY23" fmla="*/ 52433 h 227249"/>
                <a:gd name="connsiteX24" fmla="*/ 208234 w 275380"/>
                <a:gd name="connsiteY24" fmla="*/ 76062 h 227249"/>
                <a:gd name="connsiteX25" fmla="*/ 218521 w 275380"/>
                <a:gd name="connsiteY25" fmla="*/ 113905 h 227249"/>
                <a:gd name="connsiteX26" fmla="*/ 208484 w 275380"/>
                <a:gd name="connsiteY26" fmla="*/ 150253 h 227249"/>
                <a:gd name="connsiteX27" fmla="*/ 179618 w 275380"/>
                <a:gd name="connsiteY27" fmla="*/ 174754 h 227249"/>
                <a:gd name="connsiteX28" fmla="*/ 134978 w 275380"/>
                <a:gd name="connsiteY28" fmla="*/ 183483 h 227249"/>
                <a:gd name="connsiteX29" fmla="*/ 94953 w 275380"/>
                <a:gd name="connsiteY29" fmla="*/ 174754 h 227249"/>
                <a:gd name="connsiteX30" fmla="*/ 68019 w 275380"/>
                <a:gd name="connsiteY30" fmla="*/ 150440 h 227249"/>
                <a:gd name="connsiteX31" fmla="*/ 58418 w 275380"/>
                <a:gd name="connsiteY31" fmla="*/ 113905 h 227249"/>
                <a:gd name="connsiteX32" fmla="*/ 78431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2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6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431" y="63343"/>
                  </a:moveTo>
                  <a:cubicBezTo>
                    <a:pt x="91836" y="50687"/>
                    <a:pt x="110663" y="44328"/>
                    <a:pt x="134916" y="44328"/>
                  </a:cubicBezTo>
                  <a:cubicBezTo>
                    <a:pt x="152123" y="44328"/>
                    <a:pt x="166961" y="47009"/>
                    <a:pt x="179368" y="52433"/>
                  </a:cubicBezTo>
                  <a:cubicBezTo>
                    <a:pt x="191775" y="57857"/>
                    <a:pt x="201376" y="65712"/>
                    <a:pt x="208234" y="76062"/>
                  </a:cubicBezTo>
                  <a:cubicBezTo>
                    <a:pt x="215092" y="86411"/>
                    <a:pt x="218521" y="99067"/>
                    <a:pt x="218521" y="113905"/>
                  </a:cubicBezTo>
                  <a:cubicBezTo>
                    <a:pt x="218521" y="127621"/>
                    <a:pt x="215154" y="139716"/>
                    <a:pt x="208484" y="150253"/>
                  </a:cubicBezTo>
                  <a:cubicBezTo>
                    <a:pt x="201751" y="160789"/>
                    <a:pt x="192149" y="168956"/>
                    <a:pt x="179618" y="174754"/>
                  </a:cubicBezTo>
                  <a:cubicBezTo>
                    <a:pt x="167086" y="180615"/>
                    <a:pt x="152185" y="183483"/>
                    <a:pt x="134978" y="183483"/>
                  </a:cubicBezTo>
                  <a:cubicBezTo>
                    <a:pt x="119829" y="183483"/>
                    <a:pt x="106424" y="180553"/>
                    <a:pt x="94953" y="174754"/>
                  </a:cubicBezTo>
                  <a:cubicBezTo>
                    <a:pt x="83418" y="168956"/>
                    <a:pt x="74441" y="160851"/>
                    <a:pt x="68019" y="150440"/>
                  </a:cubicBezTo>
                  <a:cubicBezTo>
                    <a:pt x="61597" y="140090"/>
                    <a:pt x="58418" y="127871"/>
                    <a:pt x="58418" y="113905"/>
                  </a:cubicBezTo>
                  <a:cubicBezTo>
                    <a:pt x="58294" y="92895"/>
                    <a:pt x="65027" y="75999"/>
                    <a:pt x="78431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6" name="Forma Livre: Forma 14">
              <a:extLst>
                <a:ext uri="{FF2B5EF4-FFF2-40B4-BE49-F238E27FC236}">
                  <a16:creationId xmlns:a16="http://schemas.microsoft.com/office/drawing/2014/main" id="{CCB6D0E7-D883-5B3C-FA3F-B4D9EB5F61A3}"/>
                </a:ext>
              </a:extLst>
            </p:cNvPr>
            <p:cNvSpPr/>
            <p:nvPr/>
          </p:nvSpPr>
          <p:spPr>
            <a:xfrm>
              <a:off x="-6322342" y="2871008"/>
              <a:ext cx="268771" cy="331366"/>
            </a:xfrm>
            <a:custGeom>
              <a:avLst/>
              <a:gdLst>
                <a:gd name="connsiteX0" fmla="*/ 176687 w 268771"/>
                <a:gd name="connsiteY0" fmla="*/ 317401 h 331366"/>
                <a:gd name="connsiteX1" fmla="*/ 193957 w 268771"/>
                <a:gd name="connsiteY1" fmla="*/ 285230 h 331366"/>
                <a:gd name="connsiteX2" fmla="*/ 187847 w 268771"/>
                <a:gd name="connsiteY2" fmla="*/ 263534 h 331366"/>
                <a:gd name="connsiteX3" fmla="*/ 171637 w 268771"/>
                <a:gd name="connsiteY3" fmla="*/ 249756 h 331366"/>
                <a:gd name="connsiteX4" fmla="*/ 161537 w 268771"/>
                <a:gd name="connsiteY4" fmla="*/ 245516 h 331366"/>
                <a:gd name="connsiteX5" fmla="*/ 161537 w 268771"/>
                <a:gd name="connsiteY5" fmla="*/ 226439 h 331366"/>
                <a:gd name="connsiteX6" fmla="*/ 206613 w 268771"/>
                <a:gd name="connsiteY6" fmla="*/ 216713 h 331366"/>
                <a:gd name="connsiteX7" fmla="*/ 250629 w 268771"/>
                <a:gd name="connsiteY7" fmla="*/ 185415 h 331366"/>
                <a:gd name="connsiteX8" fmla="*/ 268771 w 268771"/>
                <a:gd name="connsiteY8" fmla="*/ 136412 h 331366"/>
                <a:gd name="connsiteX9" fmla="*/ 216650 w 268771"/>
                <a:gd name="connsiteY9" fmla="*/ 136412 h 331366"/>
                <a:gd name="connsiteX10" fmla="*/ 190154 w 268771"/>
                <a:gd name="connsiteY10" fmla="*/ 171450 h 331366"/>
                <a:gd name="connsiteX11" fmla="*/ 140028 w 268771"/>
                <a:gd name="connsiteY11" fmla="*/ 183732 h 331366"/>
                <a:gd name="connsiteX12" fmla="*/ 98443 w 268771"/>
                <a:gd name="connsiteY12" fmla="*/ 176064 h 331366"/>
                <a:gd name="connsiteX13" fmla="*/ 68704 w 268771"/>
                <a:gd name="connsiteY13" fmla="*/ 152871 h 331366"/>
                <a:gd name="connsiteX14" fmla="*/ 57732 w 268771"/>
                <a:gd name="connsiteY14" fmla="*/ 114155 h 331366"/>
                <a:gd name="connsiteX15" fmla="*/ 68892 w 268771"/>
                <a:gd name="connsiteY15" fmla="*/ 75002 h 331366"/>
                <a:gd name="connsiteX16" fmla="*/ 98631 w 268771"/>
                <a:gd name="connsiteY16" fmla="*/ 51560 h 331366"/>
                <a:gd name="connsiteX17" fmla="*/ 140028 w 268771"/>
                <a:gd name="connsiteY17" fmla="*/ 43704 h 331366"/>
                <a:gd name="connsiteX18" fmla="*/ 188595 w 268771"/>
                <a:gd name="connsiteY18" fmla="*/ 55986 h 331366"/>
                <a:gd name="connsiteX19" fmla="*/ 216152 w 268771"/>
                <a:gd name="connsiteY19" fmla="*/ 90151 h 331366"/>
                <a:gd name="connsiteX20" fmla="*/ 268272 w 268771"/>
                <a:gd name="connsiteY20" fmla="*/ 90151 h 331366"/>
                <a:gd name="connsiteX21" fmla="*/ 249693 w 268771"/>
                <a:gd name="connsiteY21" fmla="*/ 41585 h 331366"/>
                <a:gd name="connsiteX22" fmla="*/ 206114 w 268771"/>
                <a:gd name="connsiteY22" fmla="*/ 10723 h 331366"/>
                <a:gd name="connsiteX23" fmla="*/ 140028 w 268771"/>
                <a:gd name="connsiteY23" fmla="*/ 0 h 331366"/>
                <a:gd name="connsiteX24" fmla="*/ 68019 w 268771"/>
                <a:gd name="connsiteY24" fmla="*/ 13155 h 331366"/>
                <a:gd name="connsiteX25" fmla="*/ 18143 w 268771"/>
                <a:gd name="connsiteY25" fmla="*/ 51684 h 331366"/>
                <a:gd name="connsiteX26" fmla="*/ 0 w 268771"/>
                <a:gd name="connsiteY26" fmla="*/ 114279 h 331366"/>
                <a:gd name="connsiteX27" fmla="*/ 18143 w 268771"/>
                <a:gd name="connsiteY27" fmla="*/ 176687 h 331366"/>
                <a:gd name="connsiteX28" fmla="*/ 68019 w 268771"/>
                <a:gd name="connsiteY28" fmla="*/ 214780 h 331366"/>
                <a:gd name="connsiteX29" fmla="*/ 113780 w 268771"/>
                <a:gd name="connsiteY29" fmla="*/ 226002 h 331366"/>
                <a:gd name="connsiteX30" fmla="*/ 113780 w 268771"/>
                <a:gd name="connsiteY30" fmla="*/ 254806 h 331366"/>
                <a:gd name="connsiteX31" fmla="*/ 135227 w 268771"/>
                <a:gd name="connsiteY31" fmla="*/ 261789 h 331366"/>
                <a:gd name="connsiteX32" fmla="*/ 143769 w 268771"/>
                <a:gd name="connsiteY32" fmla="*/ 270517 h 331366"/>
                <a:gd name="connsiteX33" fmla="*/ 145764 w 268771"/>
                <a:gd name="connsiteY33" fmla="*/ 277936 h 331366"/>
                <a:gd name="connsiteX34" fmla="*/ 140714 w 268771"/>
                <a:gd name="connsiteY34" fmla="*/ 290156 h 331366"/>
                <a:gd name="connsiteX35" fmla="*/ 123444 w 268771"/>
                <a:gd name="connsiteY35" fmla="*/ 295393 h 331366"/>
                <a:gd name="connsiteX36" fmla="*/ 108107 w 268771"/>
                <a:gd name="connsiteY36" fmla="*/ 291901 h 331366"/>
                <a:gd name="connsiteX37" fmla="*/ 100875 w 268771"/>
                <a:gd name="connsiteY37" fmla="*/ 284046 h 331366"/>
                <a:gd name="connsiteX38" fmla="*/ 98007 w 268771"/>
                <a:gd name="connsiteY38" fmla="*/ 277500 h 331366"/>
                <a:gd name="connsiteX39" fmla="*/ 56859 w 268771"/>
                <a:gd name="connsiteY39" fmla="*/ 277500 h 331366"/>
                <a:gd name="connsiteX40" fmla="*/ 63842 w 268771"/>
                <a:gd name="connsiteY40" fmla="*/ 303560 h 331366"/>
                <a:gd name="connsiteX41" fmla="*/ 87284 w 268771"/>
                <a:gd name="connsiteY41" fmla="*/ 323698 h 331366"/>
                <a:gd name="connsiteX42" fmla="*/ 124691 w 268771"/>
                <a:gd name="connsiteY42" fmla="*/ 331366 h 331366"/>
                <a:gd name="connsiteX43" fmla="*/ 176687 w 268771"/>
                <a:gd name="connsiteY43" fmla="*/ 317401 h 33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8771" h="331366">
                  <a:moveTo>
                    <a:pt x="176687" y="317401"/>
                  </a:moveTo>
                  <a:cubicBezTo>
                    <a:pt x="188221" y="308236"/>
                    <a:pt x="193957" y="297513"/>
                    <a:pt x="193957" y="285230"/>
                  </a:cubicBezTo>
                  <a:cubicBezTo>
                    <a:pt x="193957" y="276502"/>
                    <a:pt x="191899" y="269270"/>
                    <a:pt x="187847" y="263534"/>
                  </a:cubicBezTo>
                  <a:cubicBezTo>
                    <a:pt x="183732" y="257861"/>
                    <a:pt x="178370" y="253247"/>
                    <a:pt x="171637" y="249756"/>
                  </a:cubicBezTo>
                  <a:cubicBezTo>
                    <a:pt x="168457" y="248073"/>
                    <a:pt x="165091" y="246701"/>
                    <a:pt x="161537" y="245516"/>
                  </a:cubicBezTo>
                  <a:lnTo>
                    <a:pt x="161537" y="226439"/>
                  </a:lnTo>
                  <a:cubicBezTo>
                    <a:pt x="178308" y="224942"/>
                    <a:pt x="193395" y="221763"/>
                    <a:pt x="206613" y="216713"/>
                  </a:cubicBezTo>
                  <a:cubicBezTo>
                    <a:pt x="225317" y="209543"/>
                    <a:pt x="239968" y="199131"/>
                    <a:pt x="250629" y="185415"/>
                  </a:cubicBezTo>
                  <a:cubicBezTo>
                    <a:pt x="261290" y="171699"/>
                    <a:pt x="267337" y="155365"/>
                    <a:pt x="268771" y="136412"/>
                  </a:cubicBezTo>
                  <a:lnTo>
                    <a:pt x="216650" y="136412"/>
                  </a:lnTo>
                  <a:cubicBezTo>
                    <a:pt x="211975" y="151562"/>
                    <a:pt x="203121" y="163283"/>
                    <a:pt x="190154" y="171450"/>
                  </a:cubicBezTo>
                  <a:cubicBezTo>
                    <a:pt x="177186" y="179617"/>
                    <a:pt x="160477" y="183732"/>
                    <a:pt x="140028" y="183732"/>
                  </a:cubicBezTo>
                  <a:cubicBezTo>
                    <a:pt x="124878" y="183732"/>
                    <a:pt x="110975" y="181176"/>
                    <a:pt x="98443" y="176064"/>
                  </a:cubicBezTo>
                  <a:cubicBezTo>
                    <a:pt x="85912" y="170951"/>
                    <a:pt x="75999" y="163220"/>
                    <a:pt x="68704" y="152871"/>
                  </a:cubicBezTo>
                  <a:cubicBezTo>
                    <a:pt x="61410" y="142522"/>
                    <a:pt x="57732" y="129616"/>
                    <a:pt x="57732" y="114155"/>
                  </a:cubicBezTo>
                  <a:cubicBezTo>
                    <a:pt x="57732" y="98381"/>
                    <a:pt x="61473" y="85351"/>
                    <a:pt x="68892" y="75002"/>
                  </a:cubicBezTo>
                  <a:cubicBezTo>
                    <a:pt x="76311" y="64652"/>
                    <a:pt x="86223" y="56859"/>
                    <a:pt x="98631" y="51560"/>
                  </a:cubicBezTo>
                  <a:cubicBezTo>
                    <a:pt x="111037" y="46323"/>
                    <a:pt x="124815" y="43704"/>
                    <a:pt x="140028" y="43704"/>
                  </a:cubicBezTo>
                  <a:cubicBezTo>
                    <a:pt x="158981" y="43704"/>
                    <a:pt x="175191" y="47819"/>
                    <a:pt x="188595" y="55986"/>
                  </a:cubicBezTo>
                  <a:cubicBezTo>
                    <a:pt x="201999" y="64154"/>
                    <a:pt x="211226" y="75563"/>
                    <a:pt x="216152" y="90151"/>
                  </a:cubicBezTo>
                  <a:lnTo>
                    <a:pt x="268272" y="90151"/>
                  </a:lnTo>
                  <a:cubicBezTo>
                    <a:pt x="266527" y="71199"/>
                    <a:pt x="260292" y="54989"/>
                    <a:pt x="249693" y="41585"/>
                  </a:cubicBezTo>
                  <a:cubicBezTo>
                    <a:pt x="239032" y="28180"/>
                    <a:pt x="224506" y="17893"/>
                    <a:pt x="206114" y="10723"/>
                  </a:cubicBezTo>
                  <a:cubicBezTo>
                    <a:pt x="187722" y="3554"/>
                    <a:pt x="165714" y="0"/>
                    <a:pt x="140028" y="0"/>
                  </a:cubicBezTo>
                  <a:cubicBezTo>
                    <a:pt x="113157" y="0"/>
                    <a:pt x="89154" y="4364"/>
                    <a:pt x="68019" y="13155"/>
                  </a:cubicBezTo>
                  <a:cubicBezTo>
                    <a:pt x="46884" y="21883"/>
                    <a:pt x="30237" y="34726"/>
                    <a:pt x="18143" y="51684"/>
                  </a:cubicBezTo>
                  <a:cubicBezTo>
                    <a:pt x="6047" y="68642"/>
                    <a:pt x="0" y="89466"/>
                    <a:pt x="0" y="114279"/>
                  </a:cubicBezTo>
                  <a:cubicBezTo>
                    <a:pt x="0" y="139093"/>
                    <a:pt x="6047" y="159854"/>
                    <a:pt x="18143" y="176687"/>
                  </a:cubicBezTo>
                  <a:cubicBezTo>
                    <a:pt x="30237" y="193458"/>
                    <a:pt x="46884" y="206176"/>
                    <a:pt x="68019" y="214780"/>
                  </a:cubicBezTo>
                  <a:cubicBezTo>
                    <a:pt x="81984" y="220453"/>
                    <a:pt x="97321" y="224070"/>
                    <a:pt x="113780" y="226002"/>
                  </a:cubicBezTo>
                  <a:lnTo>
                    <a:pt x="113780" y="254806"/>
                  </a:lnTo>
                  <a:cubicBezTo>
                    <a:pt x="123693" y="256552"/>
                    <a:pt x="130863" y="258921"/>
                    <a:pt x="135227" y="261789"/>
                  </a:cubicBezTo>
                  <a:cubicBezTo>
                    <a:pt x="139592" y="264719"/>
                    <a:pt x="142459" y="267649"/>
                    <a:pt x="143769" y="270517"/>
                  </a:cubicBezTo>
                  <a:cubicBezTo>
                    <a:pt x="145078" y="273447"/>
                    <a:pt x="145764" y="275941"/>
                    <a:pt x="145764" y="277936"/>
                  </a:cubicBezTo>
                  <a:cubicBezTo>
                    <a:pt x="145764" y="282612"/>
                    <a:pt x="144080" y="286664"/>
                    <a:pt x="140714" y="290156"/>
                  </a:cubicBezTo>
                  <a:cubicBezTo>
                    <a:pt x="137347" y="293647"/>
                    <a:pt x="131611" y="295393"/>
                    <a:pt x="123444" y="295393"/>
                  </a:cubicBezTo>
                  <a:cubicBezTo>
                    <a:pt x="116711" y="295393"/>
                    <a:pt x="111598" y="294208"/>
                    <a:pt x="108107" y="291901"/>
                  </a:cubicBezTo>
                  <a:cubicBezTo>
                    <a:pt x="104615" y="289532"/>
                    <a:pt x="102184" y="286914"/>
                    <a:pt x="100875" y="284046"/>
                  </a:cubicBezTo>
                  <a:cubicBezTo>
                    <a:pt x="99566" y="281116"/>
                    <a:pt x="98631" y="278934"/>
                    <a:pt x="98007" y="277500"/>
                  </a:cubicBezTo>
                  <a:lnTo>
                    <a:pt x="56859" y="277500"/>
                  </a:lnTo>
                  <a:cubicBezTo>
                    <a:pt x="56298" y="286540"/>
                    <a:pt x="58605" y="295206"/>
                    <a:pt x="63842" y="303560"/>
                  </a:cubicBezTo>
                  <a:cubicBezTo>
                    <a:pt x="69078" y="311852"/>
                    <a:pt x="76872" y="318585"/>
                    <a:pt x="87284" y="323698"/>
                  </a:cubicBezTo>
                  <a:cubicBezTo>
                    <a:pt x="97633" y="328810"/>
                    <a:pt x="110102" y="331366"/>
                    <a:pt x="124691" y="331366"/>
                  </a:cubicBezTo>
                  <a:cubicBezTo>
                    <a:pt x="147883" y="331179"/>
                    <a:pt x="165153" y="326628"/>
                    <a:pt x="176687" y="317401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7" name="Forma Livre: Forma 15">
              <a:extLst>
                <a:ext uri="{FF2B5EF4-FFF2-40B4-BE49-F238E27FC236}">
                  <a16:creationId xmlns:a16="http://schemas.microsoft.com/office/drawing/2014/main" id="{17E7E09A-7BC7-4717-2A0B-239448D51685}"/>
                </a:ext>
              </a:extLst>
            </p:cNvPr>
            <p:cNvSpPr/>
            <p:nvPr/>
          </p:nvSpPr>
          <p:spPr>
            <a:xfrm>
              <a:off x="-6012049" y="2769322"/>
              <a:ext cx="212348" cy="61223"/>
            </a:xfrm>
            <a:custGeom>
              <a:avLst/>
              <a:gdLst>
                <a:gd name="connsiteX0" fmla="*/ 0 w 212348"/>
                <a:gd name="connsiteY0" fmla="*/ 60787 h 61223"/>
                <a:gd name="connsiteX1" fmla="*/ 40275 w 212348"/>
                <a:gd name="connsiteY1" fmla="*/ 60787 h 61223"/>
                <a:gd name="connsiteX2" fmla="*/ 45949 w 212348"/>
                <a:gd name="connsiteY2" fmla="*/ 48567 h 61223"/>
                <a:gd name="connsiteX3" fmla="*/ 54490 w 212348"/>
                <a:gd name="connsiteY3" fmla="*/ 38467 h 61223"/>
                <a:gd name="connsiteX4" fmla="*/ 69141 w 212348"/>
                <a:gd name="connsiteY4" fmla="*/ 34539 h 61223"/>
                <a:gd name="connsiteX5" fmla="*/ 88406 w 212348"/>
                <a:gd name="connsiteY5" fmla="*/ 38467 h 61223"/>
                <a:gd name="connsiteX6" fmla="*/ 105925 w 212348"/>
                <a:gd name="connsiteY6" fmla="*/ 47881 h 61223"/>
                <a:gd name="connsiteX7" fmla="*/ 124753 w 212348"/>
                <a:gd name="connsiteY7" fmla="*/ 57295 h 61223"/>
                <a:gd name="connsiteX8" fmla="*/ 147946 w 212348"/>
                <a:gd name="connsiteY8" fmla="*/ 61223 h 61223"/>
                <a:gd name="connsiteX9" fmla="*/ 179493 w 212348"/>
                <a:gd name="connsiteY9" fmla="*/ 52682 h 61223"/>
                <a:gd name="connsiteX10" fmla="*/ 200752 w 212348"/>
                <a:gd name="connsiteY10" fmla="*/ 30113 h 61223"/>
                <a:gd name="connsiteX11" fmla="*/ 212349 w 212348"/>
                <a:gd name="connsiteY11" fmla="*/ 374 h 61223"/>
                <a:gd name="connsiteX12" fmla="*/ 171637 w 212348"/>
                <a:gd name="connsiteY12" fmla="*/ 374 h 61223"/>
                <a:gd name="connsiteX13" fmla="*/ 166151 w 212348"/>
                <a:gd name="connsiteY13" fmla="*/ 12220 h 61223"/>
                <a:gd name="connsiteX14" fmla="*/ 157422 w 212348"/>
                <a:gd name="connsiteY14" fmla="*/ 22507 h 61223"/>
                <a:gd name="connsiteX15" fmla="*/ 142335 w 212348"/>
                <a:gd name="connsiteY15" fmla="*/ 26684 h 61223"/>
                <a:gd name="connsiteX16" fmla="*/ 124379 w 212348"/>
                <a:gd name="connsiteY16" fmla="*/ 22756 h 61223"/>
                <a:gd name="connsiteX17" fmla="*/ 107110 w 212348"/>
                <a:gd name="connsiteY17" fmla="*/ 13342 h 61223"/>
                <a:gd name="connsiteX18" fmla="*/ 87845 w 212348"/>
                <a:gd name="connsiteY18" fmla="*/ 3928 h 61223"/>
                <a:gd name="connsiteX19" fmla="*/ 63967 w 212348"/>
                <a:gd name="connsiteY19" fmla="*/ 0 h 61223"/>
                <a:gd name="connsiteX20" fmla="*/ 32919 w 212348"/>
                <a:gd name="connsiteY20" fmla="*/ 8541 h 61223"/>
                <a:gd name="connsiteX21" fmla="*/ 11659 w 212348"/>
                <a:gd name="connsiteY21" fmla="*/ 30861 h 61223"/>
                <a:gd name="connsiteX22" fmla="*/ 0 w 212348"/>
                <a:gd name="connsiteY22" fmla="*/ 60787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2348" h="61223">
                  <a:moveTo>
                    <a:pt x="0" y="60787"/>
                  </a:moveTo>
                  <a:lnTo>
                    <a:pt x="40275" y="60787"/>
                  </a:lnTo>
                  <a:cubicBezTo>
                    <a:pt x="42021" y="56734"/>
                    <a:pt x="43891" y="52620"/>
                    <a:pt x="45949" y="48567"/>
                  </a:cubicBezTo>
                  <a:cubicBezTo>
                    <a:pt x="48006" y="44452"/>
                    <a:pt x="50812" y="41148"/>
                    <a:pt x="54490" y="38467"/>
                  </a:cubicBezTo>
                  <a:cubicBezTo>
                    <a:pt x="58106" y="35849"/>
                    <a:pt x="63032" y="34539"/>
                    <a:pt x="69141" y="34539"/>
                  </a:cubicBezTo>
                  <a:cubicBezTo>
                    <a:pt x="76124" y="34539"/>
                    <a:pt x="82546" y="35849"/>
                    <a:pt x="88406" y="38467"/>
                  </a:cubicBezTo>
                  <a:cubicBezTo>
                    <a:pt x="94267" y="41086"/>
                    <a:pt x="100065" y="44265"/>
                    <a:pt x="105925" y="47881"/>
                  </a:cubicBezTo>
                  <a:cubicBezTo>
                    <a:pt x="111786" y="51560"/>
                    <a:pt x="118020" y="54677"/>
                    <a:pt x="124753" y="57295"/>
                  </a:cubicBezTo>
                  <a:cubicBezTo>
                    <a:pt x="131487" y="59914"/>
                    <a:pt x="139218" y="61223"/>
                    <a:pt x="147946" y="61223"/>
                  </a:cubicBezTo>
                  <a:cubicBezTo>
                    <a:pt x="160228" y="61223"/>
                    <a:pt x="170702" y="58355"/>
                    <a:pt x="179493" y="52682"/>
                  </a:cubicBezTo>
                  <a:cubicBezTo>
                    <a:pt x="188221" y="47009"/>
                    <a:pt x="195328" y="39465"/>
                    <a:pt x="200752" y="30113"/>
                  </a:cubicBezTo>
                  <a:cubicBezTo>
                    <a:pt x="206176" y="20761"/>
                    <a:pt x="210042" y="10848"/>
                    <a:pt x="212349" y="374"/>
                  </a:cubicBezTo>
                  <a:lnTo>
                    <a:pt x="171637" y="374"/>
                  </a:lnTo>
                  <a:cubicBezTo>
                    <a:pt x="170203" y="4177"/>
                    <a:pt x="168333" y="8105"/>
                    <a:pt x="166151" y="12220"/>
                  </a:cubicBezTo>
                  <a:cubicBezTo>
                    <a:pt x="163969" y="16334"/>
                    <a:pt x="161038" y="19763"/>
                    <a:pt x="157422" y="22507"/>
                  </a:cubicBezTo>
                  <a:cubicBezTo>
                    <a:pt x="153744" y="25312"/>
                    <a:pt x="148757" y="26684"/>
                    <a:pt x="142335" y="26684"/>
                  </a:cubicBezTo>
                  <a:cubicBezTo>
                    <a:pt x="135913" y="26684"/>
                    <a:pt x="129928" y="25375"/>
                    <a:pt x="124379" y="22756"/>
                  </a:cubicBezTo>
                  <a:cubicBezTo>
                    <a:pt x="118830" y="20138"/>
                    <a:pt x="113095" y="17020"/>
                    <a:pt x="107110" y="13342"/>
                  </a:cubicBezTo>
                  <a:cubicBezTo>
                    <a:pt x="101125" y="9726"/>
                    <a:pt x="94703" y="6546"/>
                    <a:pt x="87845" y="3928"/>
                  </a:cubicBezTo>
                  <a:cubicBezTo>
                    <a:pt x="80987" y="1309"/>
                    <a:pt x="73007" y="0"/>
                    <a:pt x="63967" y="0"/>
                  </a:cubicBezTo>
                  <a:cubicBezTo>
                    <a:pt x="51996" y="0"/>
                    <a:pt x="41647" y="2868"/>
                    <a:pt x="32919" y="8541"/>
                  </a:cubicBezTo>
                  <a:cubicBezTo>
                    <a:pt x="24190" y="14215"/>
                    <a:pt x="17083" y="21696"/>
                    <a:pt x="11659" y="30861"/>
                  </a:cubicBezTo>
                  <a:cubicBezTo>
                    <a:pt x="6173" y="40026"/>
                    <a:pt x="2307" y="50001"/>
                    <a:pt x="0" y="6078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8" name="Forma Livre: Forma 16">
              <a:extLst>
                <a:ext uri="{FF2B5EF4-FFF2-40B4-BE49-F238E27FC236}">
                  <a16:creationId xmlns:a16="http://schemas.microsoft.com/office/drawing/2014/main" id="{93A3D6CF-FBEB-97BF-6BDE-60D17ED24296}"/>
                </a:ext>
              </a:extLst>
            </p:cNvPr>
            <p:cNvSpPr/>
            <p:nvPr/>
          </p:nvSpPr>
          <p:spPr>
            <a:xfrm>
              <a:off x="-6037049" y="2870821"/>
              <a:ext cx="275379" cy="227124"/>
            </a:xfrm>
            <a:custGeom>
              <a:avLst/>
              <a:gdLst>
                <a:gd name="connsiteX0" fmla="*/ 219331 w 275379"/>
                <a:gd name="connsiteY0" fmla="*/ 192211 h 227124"/>
                <a:gd name="connsiteX1" fmla="*/ 222386 w 275379"/>
                <a:gd name="connsiteY1" fmla="*/ 222386 h 227124"/>
                <a:gd name="connsiteX2" fmla="*/ 275380 w 275379"/>
                <a:gd name="connsiteY2" fmla="*/ 222386 h 227124"/>
                <a:gd name="connsiteX3" fmla="*/ 275380 w 275379"/>
                <a:gd name="connsiteY3" fmla="*/ 4801 h 227124"/>
                <a:gd name="connsiteX4" fmla="*/ 218458 w 275379"/>
                <a:gd name="connsiteY4" fmla="*/ 4801 h 227124"/>
                <a:gd name="connsiteX5" fmla="*/ 218458 w 275379"/>
                <a:gd name="connsiteY5" fmla="*/ 70263 h 227124"/>
                <a:gd name="connsiteX6" fmla="*/ 213658 w 275379"/>
                <a:gd name="connsiteY6" fmla="*/ 56049 h 227124"/>
                <a:gd name="connsiteX7" fmla="*/ 180178 w 275379"/>
                <a:gd name="connsiteY7" fmla="*/ 15088 h 227124"/>
                <a:gd name="connsiteX8" fmla="*/ 119579 w 275379"/>
                <a:gd name="connsiteY8" fmla="*/ 0 h 227124"/>
                <a:gd name="connsiteX9" fmla="*/ 58480 w 275379"/>
                <a:gd name="connsiteY9" fmla="*/ 14215 h 227124"/>
                <a:gd name="connsiteX10" fmla="*/ 15773 w 275379"/>
                <a:gd name="connsiteY10" fmla="*/ 53804 h 227124"/>
                <a:gd name="connsiteX11" fmla="*/ 0 w 275379"/>
                <a:gd name="connsiteY11" fmla="*/ 113780 h 227124"/>
                <a:gd name="connsiteX12" fmla="*/ 15524 w 275379"/>
                <a:gd name="connsiteY12" fmla="*/ 173071 h 227124"/>
                <a:gd name="connsiteX13" fmla="*/ 57545 w 275379"/>
                <a:gd name="connsiteY13" fmla="*/ 212910 h 227124"/>
                <a:gd name="connsiteX14" fmla="*/ 116399 w 275379"/>
                <a:gd name="connsiteY14" fmla="*/ 227124 h 227124"/>
                <a:gd name="connsiteX15" fmla="*/ 165839 w 275379"/>
                <a:gd name="connsiteY15" fmla="*/ 216837 h 227124"/>
                <a:gd name="connsiteX16" fmla="*/ 199131 w 275379"/>
                <a:gd name="connsiteY16" fmla="*/ 189717 h 227124"/>
                <a:gd name="connsiteX17" fmla="*/ 217959 w 275379"/>
                <a:gd name="connsiteY17" fmla="*/ 152933 h 227124"/>
                <a:gd name="connsiteX18" fmla="*/ 218396 w 275379"/>
                <a:gd name="connsiteY18" fmla="*/ 151312 h 227124"/>
                <a:gd name="connsiteX19" fmla="*/ 218396 w 275379"/>
                <a:gd name="connsiteY19" fmla="*/ 166275 h 227124"/>
                <a:gd name="connsiteX20" fmla="*/ 219331 w 275379"/>
                <a:gd name="connsiteY20" fmla="*/ 192211 h 227124"/>
                <a:gd name="connsiteX21" fmla="*/ 208421 w 275379"/>
                <a:gd name="connsiteY21" fmla="*/ 150190 h 227124"/>
                <a:gd name="connsiteX22" fmla="*/ 179555 w 275379"/>
                <a:gd name="connsiteY22" fmla="*/ 174692 h 227124"/>
                <a:gd name="connsiteX23" fmla="*/ 134915 w 275379"/>
                <a:gd name="connsiteY23" fmla="*/ 183420 h 227124"/>
                <a:gd name="connsiteX24" fmla="*/ 94890 w 275379"/>
                <a:gd name="connsiteY24" fmla="*/ 174692 h 227124"/>
                <a:gd name="connsiteX25" fmla="*/ 67956 w 275379"/>
                <a:gd name="connsiteY25" fmla="*/ 150377 h 227124"/>
                <a:gd name="connsiteX26" fmla="*/ 58355 w 275379"/>
                <a:gd name="connsiteY26" fmla="*/ 113843 h 227124"/>
                <a:gd name="connsiteX27" fmla="*/ 78493 w 275379"/>
                <a:gd name="connsiteY27" fmla="*/ 63281 h 227124"/>
                <a:gd name="connsiteX28" fmla="*/ 134978 w 275379"/>
                <a:gd name="connsiteY28" fmla="*/ 44265 h 227124"/>
                <a:gd name="connsiteX29" fmla="*/ 179430 w 275379"/>
                <a:gd name="connsiteY29" fmla="*/ 52370 h 227124"/>
                <a:gd name="connsiteX30" fmla="*/ 208296 w 275379"/>
                <a:gd name="connsiteY30" fmla="*/ 75999 h 227124"/>
                <a:gd name="connsiteX31" fmla="*/ 218583 w 275379"/>
                <a:gd name="connsiteY31" fmla="*/ 113843 h 227124"/>
                <a:gd name="connsiteX32" fmla="*/ 208421 w 275379"/>
                <a:gd name="connsiteY32" fmla="*/ 150190 h 2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79" h="227124">
                  <a:moveTo>
                    <a:pt x="219331" y="192211"/>
                  </a:moveTo>
                  <a:cubicBezTo>
                    <a:pt x="219892" y="200939"/>
                    <a:pt x="220952" y="211039"/>
                    <a:pt x="222386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8" y="4801"/>
                  </a:lnTo>
                  <a:lnTo>
                    <a:pt x="218458" y="70263"/>
                  </a:lnTo>
                  <a:cubicBezTo>
                    <a:pt x="217087" y="65400"/>
                    <a:pt x="215528" y="60600"/>
                    <a:pt x="213658" y="56049"/>
                  </a:cubicBezTo>
                  <a:cubicBezTo>
                    <a:pt x="206675" y="38841"/>
                    <a:pt x="195515" y="25188"/>
                    <a:pt x="180178" y="15088"/>
                  </a:cubicBezTo>
                  <a:cubicBezTo>
                    <a:pt x="164841" y="4988"/>
                    <a:pt x="144641" y="0"/>
                    <a:pt x="119579" y="0"/>
                  </a:cubicBezTo>
                  <a:cubicBezTo>
                    <a:pt x="96822" y="0"/>
                    <a:pt x="76435" y="4738"/>
                    <a:pt x="58480" y="14215"/>
                  </a:cubicBezTo>
                  <a:cubicBezTo>
                    <a:pt x="40525" y="23691"/>
                    <a:pt x="26310" y="36909"/>
                    <a:pt x="15773" y="53804"/>
                  </a:cubicBezTo>
                  <a:cubicBezTo>
                    <a:pt x="5299" y="70762"/>
                    <a:pt x="0" y="90713"/>
                    <a:pt x="0" y="113780"/>
                  </a:cubicBezTo>
                  <a:cubicBezTo>
                    <a:pt x="0" y="136287"/>
                    <a:pt x="5174" y="155988"/>
                    <a:pt x="15524" y="173071"/>
                  </a:cubicBezTo>
                  <a:cubicBezTo>
                    <a:pt x="25873" y="190154"/>
                    <a:pt x="39901" y="203433"/>
                    <a:pt x="57545" y="212910"/>
                  </a:cubicBezTo>
                  <a:cubicBezTo>
                    <a:pt x="75189" y="222386"/>
                    <a:pt x="94827" y="227124"/>
                    <a:pt x="116399" y="227124"/>
                  </a:cubicBezTo>
                  <a:cubicBezTo>
                    <a:pt x="135663" y="227124"/>
                    <a:pt x="152123" y="223696"/>
                    <a:pt x="165839" y="216837"/>
                  </a:cubicBezTo>
                  <a:cubicBezTo>
                    <a:pt x="179555" y="209979"/>
                    <a:pt x="190652" y="200939"/>
                    <a:pt x="199131" y="189717"/>
                  </a:cubicBezTo>
                  <a:cubicBezTo>
                    <a:pt x="207610" y="178495"/>
                    <a:pt x="213845" y="166213"/>
                    <a:pt x="217959" y="152933"/>
                  </a:cubicBezTo>
                  <a:cubicBezTo>
                    <a:pt x="218147" y="152372"/>
                    <a:pt x="218209" y="151873"/>
                    <a:pt x="218396" y="151312"/>
                  </a:cubicBezTo>
                  <a:lnTo>
                    <a:pt x="218396" y="166275"/>
                  </a:lnTo>
                  <a:cubicBezTo>
                    <a:pt x="218458" y="174817"/>
                    <a:pt x="218770" y="183420"/>
                    <a:pt x="219331" y="192211"/>
                  </a:cubicBezTo>
                  <a:close/>
                  <a:moveTo>
                    <a:pt x="208421" y="150190"/>
                  </a:moveTo>
                  <a:cubicBezTo>
                    <a:pt x="201687" y="160727"/>
                    <a:pt x="192086" y="168894"/>
                    <a:pt x="179555" y="174692"/>
                  </a:cubicBezTo>
                  <a:cubicBezTo>
                    <a:pt x="167023" y="180552"/>
                    <a:pt x="152123" y="183420"/>
                    <a:pt x="134915" y="183420"/>
                  </a:cubicBezTo>
                  <a:cubicBezTo>
                    <a:pt x="119765" y="183420"/>
                    <a:pt x="106361" y="180490"/>
                    <a:pt x="94890" y="174692"/>
                  </a:cubicBezTo>
                  <a:cubicBezTo>
                    <a:pt x="83356" y="168894"/>
                    <a:pt x="74378" y="160789"/>
                    <a:pt x="67956" y="150377"/>
                  </a:cubicBezTo>
                  <a:cubicBezTo>
                    <a:pt x="61535" y="140028"/>
                    <a:pt x="58355" y="127808"/>
                    <a:pt x="58355" y="113843"/>
                  </a:cubicBezTo>
                  <a:cubicBezTo>
                    <a:pt x="58355" y="92832"/>
                    <a:pt x="65089" y="75999"/>
                    <a:pt x="78493" y="63281"/>
                  </a:cubicBezTo>
                  <a:cubicBezTo>
                    <a:pt x="91897" y="50624"/>
                    <a:pt x="110725" y="44265"/>
                    <a:pt x="134978" y="44265"/>
                  </a:cubicBezTo>
                  <a:cubicBezTo>
                    <a:pt x="152185" y="44265"/>
                    <a:pt x="167023" y="46946"/>
                    <a:pt x="179430" y="52370"/>
                  </a:cubicBezTo>
                  <a:cubicBezTo>
                    <a:pt x="191837" y="57794"/>
                    <a:pt x="201438" y="65650"/>
                    <a:pt x="208296" y="75999"/>
                  </a:cubicBezTo>
                  <a:cubicBezTo>
                    <a:pt x="215154" y="86348"/>
                    <a:pt x="218583" y="99005"/>
                    <a:pt x="218583" y="113843"/>
                  </a:cubicBezTo>
                  <a:cubicBezTo>
                    <a:pt x="218458" y="127559"/>
                    <a:pt x="215092" y="139654"/>
                    <a:pt x="208421" y="150190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9" name="Forma Livre: Forma 17">
              <a:extLst>
                <a:ext uri="{FF2B5EF4-FFF2-40B4-BE49-F238E27FC236}">
                  <a16:creationId xmlns:a16="http://schemas.microsoft.com/office/drawing/2014/main" id="{CC197943-3AD9-FEBA-9D8D-AC4B06115F77}"/>
                </a:ext>
              </a:extLst>
            </p:cNvPr>
            <p:cNvSpPr/>
            <p:nvPr/>
          </p:nvSpPr>
          <p:spPr>
            <a:xfrm>
              <a:off x="-5734986" y="2870821"/>
              <a:ext cx="276689" cy="227623"/>
            </a:xfrm>
            <a:custGeom>
              <a:avLst/>
              <a:gdLst>
                <a:gd name="connsiteX0" fmla="*/ 17519 w 276689"/>
                <a:gd name="connsiteY0" fmla="*/ 51871 h 227623"/>
                <a:gd name="connsiteX1" fmla="*/ 0 w 276689"/>
                <a:gd name="connsiteY1" fmla="*/ 114279 h 227623"/>
                <a:gd name="connsiteX2" fmla="*/ 17519 w 276689"/>
                <a:gd name="connsiteY2" fmla="*/ 176188 h 227623"/>
                <a:gd name="connsiteX3" fmla="*/ 66336 w 276689"/>
                <a:gd name="connsiteY3" fmla="*/ 214468 h 227623"/>
                <a:gd name="connsiteX4" fmla="*/ 138781 w 276689"/>
                <a:gd name="connsiteY4" fmla="*/ 227623 h 227623"/>
                <a:gd name="connsiteX5" fmla="*/ 210790 w 276689"/>
                <a:gd name="connsiteY5" fmla="*/ 214468 h 227623"/>
                <a:gd name="connsiteX6" fmla="*/ 259170 w 276689"/>
                <a:gd name="connsiteY6" fmla="*/ 176188 h 227623"/>
                <a:gd name="connsiteX7" fmla="*/ 276689 w 276689"/>
                <a:gd name="connsiteY7" fmla="*/ 114279 h 227623"/>
                <a:gd name="connsiteX8" fmla="*/ 259170 w 276689"/>
                <a:gd name="connsiteY8" fmla="*/ 51871 h 227623"/>
                <a:gd name="connsiteX9" fmla="*/ 210790 w 276689"/>
                <a:gd name="connsiteY9" fmla="*/ 13155 h 227623"/>
                <a:gd name="connsiteX10" fmla="*/ 138781 w 276689"/>
                <a:gd name="connsiteY10" fmla="*/ 0 h 227623"/>
                <a:gd name="connsiteX11" fmla="*/ 66336 w 276689"/>
                <a:gd name="connsiteY11" fmla="*/ 13155 h 227623"/>
                <a:gd name="connsiteX12" fmla="*/ 17519 w 276689"/>
                <a:gd name="connsiteY12" fmla="*/ 51871 h 227623"/>
                <a:gd name="connsiteX13" fmla="*/ 97571 w 276689"/>
                <a:gd name="connsiteY13" fmla="*/ 51684 h 227623"/>
                <a:gd name="connsiteX14" fmla="*/ 138719 w 276689"/>
                <a:gd name="connsiteY14" fmla="*/ 43392 h 227623"/>
                <a:gd name="connsiteX15" fmla="*/ 179867 w 276689"/>
                <a:gd name="connsiteY15" fmla="*/ 51684 h 227623"/>
                <a:gd name="connsiteX16" fmla="*/ 208296 w 276689"/>
                <a:gd name="connsiteY16" fmla="*/ 75999 h 227623"/>
                <a:gd name="connsiteX17" fmla="*/ 218770 w 276689"/>
                <a:gd name="connsiteY17" fmla="*/ 114279 h 227623"/>
                <a:gd name="connsiteX18" fmla="*/ 208296 w 276689"/>
                <a:gd name="connsiteY18" fmla="*/ 152123 h 227623"/>
                <a:gd name="connsiteX19" fmla="*/ 179617 w 276689"/>
                <a:gd name="connsiteY19" fmla="*/ 175752 h 227623"/>
                <a:gd name="connsiteX20" fmla="*/ 138657 w 276689"/>
                <a:gd name="connsiteY20" fmla="*/ 183857 h 227623"/>
                <a:gd name="connsiteX21" fmla="*/ 97072 w 276689"/>
                <a:gd name="connsiteY21" fmla="*/ 175752 h 227623"/>
                <a:gd name="connsiteX22" fmla="*/ 68206 w 276689"/>
                <a:gd name="connsiteY22" fmla="*/ 152123 h 227623"/>
                <a:gd name="connsiteX23" fmla="*/ 57732 w 276689"/>
                <a:gd name="connsiteY23" fmla="*/ 114279 h 227623"/>
                <a:gd name="connsiteX24" fmla="*/ 68456 w 276689"/>
                <a:gd name="connsiteY24" fmla="*/ 75750 h 227623"/>
                <a:gd name="connsiteX25" fmla="*/ 97571 w 276689"/>
                <a:gd name="connsiteY25" fmla="*/ 51684 h 2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689" h="227623">
                  <a:moveTo>
                    <a:pt x="17519" y="51871"/>
                  </a:moveTo>
                  <a:cubicBezTo>
                    <a:pt x="5860" y="68954"/>
                    <a:pt x="0" y="89715"/>
                    <a:pt x="0" y="114279"/>
                  </a:cubicBezTo>
                  <a:cubicBezTo>
                    <a:pt x="0" y="138843"/>
                    <a:pt x="5860" y="159417"/>
                    <a:pt x="17519" y="176188"/>
                  </a:cubicBezTo>
                  <a:cubicBezTo>
                    <a:pt x="29178" y="192959"/>
                    <a:pt x="45450" y="205740"/>
                    <a:pt x="66336" y="214468"/>
                  </a:cubicBezTo>
                  <a:cubicBezTo>
                    <a:pt x="87222" y="223197"/>
                    <a:pt x="111349" y="227623"/>
                    <a:pt x="138781" y="227623"/>
                  </a:cubicBezTo>
                  <a:cubicBezTo>
                    <a:pt x="166213" y="227623"/>
                    <a:pt x="190216" y="223259"/>
                    <a:pt x="210790" y="214468"/>
                  </a:cubicBezTo>
                  <a:cubicBezTo>
                    <a:pt x="231364" y="205740"/>
                    <a:pt x="247512" y="192959"/>
                    <a:pt x="259170" y="176188"/>
                  </a:cubicBezTo>
                  <a:cubicBezTo>
                    <a:pt x="270829" y="159417"/>
                    <a:pt x="276689" y="138781"/>
                    <a:pt x="276689" y="114279"/>
                  </a:cubicBezTo>
                  <a:cubicBezTo>
                    <a:pt x="276689" y="89777"/>
                    <a:pt x="270829" y="68954"/>
                    <a:pt x="259170" y="51871"/>
                  </a:cubicBezTo>
                  <a:cubicBezTo>
                    <a:pt x="247512" y="34789"/>
                    <a:pt x="231364" y="21883"/>
                    <a:pt x="210790" y="13155"/>
                  </a:cubicBezTo>
                  <a:cubicBezTo>
                    <a:pt x="190216" y="4426"/>
                    <a:pt x="166213" y="0"/>
                    <a:pt x="138781" y="0"/>
                  </a:cubicBezTo>
                  <a:cubicBezTo>
                    <a:pt x="111349" y="0"/>
                    <a:pt x="87222" y="4364"/>
                    <a:pt x="66336" y="13155"/>
                  </a:cubicBezTo>
                  <a:cubicBezTo>
                    <a:pt x="45450" y="21883"/>
                    <a:pt x="29178" y="34789"/>
                    <a:pt x="17519" y="51871"/>
                  </a:cubicBezTo>
                  <a:close/>
                  <a:moveTo>
                    <a:pt x="97571" y="51684"/>
                  </a:moveTo>
                  <a:cubicBezTo>
                    <a:pt x="109853" y="46136"/>
                    <a:pt x="123569" y="43392"/>
                    <a:pt x="138719" y="43392"/>
                  </a:cubicBezTo>
                  <a:cubicBezTo>
                    <a:pt x="154181" y="43392"/>
                    <a:pt x="167897" y="46198"/>
                    <a:pt x="179867" y="51684"/>
                  </a:cubicBezTo>
                  <a:cubicBezTo>
                    <a:pt x="191837" y="57233"/>
                    <a:pt x="201314" y="65338"/>
                    <a:pt x="208296" y="75999"/>
                  </a:cubicBezTo>
                  <a:cubicBezTo>
                    <a:pt x="215279" y="86660"/>
                    <a:pt x="218770" y="99441"/>
                    <a:pt x="218770" y="114279"/>
                  </a:cubicBezTo>
                  <a:cubicBezTo>
                    <a:pt x="218770" y="129117"/>
                    <a:pt x="215279" y="141774"/>
                    <a:pt x="208296" y="152123"/>
                  </a:cubicBezTo>
                  <a:cubicBezTo>
                    <a:pt x="201314" y="162472"/>
                    <a:pt x="191712" y="170328"/>
                    <a:pt x="179617" y="175752"/>
                  </a:cubicBezTo>
                  <a:cubicBezTo>
                    <a:pt x="167522" y="181176"/>
                    <a:pt x="153869" y="183857"/>
                    <a:pt x="138657" y="183857"/>
                  </a:cubicBezTo>
                  <a:cubicBezTo>
                    <a:pt x="123195" y="183857"/>
                    <a:pt x="109354" y="181176"/>
                    <a:pt x="97072" y="175752"/>
                  </a:cubicBezTo>
                  <a:cubicBezTo>
                    <a:pt x="84790" y="170328"/>
                    <a:pt x="75189" y="162472"/>
                    <a:pt x="68206" y="152123"/>
                  </a:cubicBezTo>
                  <a:cubicBezTo>
                    <a:pt x="61223" y="141774"/>
                    <a:pt x="57732" y="129117"/>
                    <a:pt x="57732" y="114279"/>
                  </a:cubicBezTo>
                  <a:cubicBezTo>
                    <a:pt x="57732" y="99129"/>
                    <a:pt x="61286" y="86286"/>
                    <a:pt x="68456" y="75750"/>
                  </a:cubicBezTo>
                  <a:cubicBezTo>
                    <a:pt x="75625" y="65213"/>
                    <a:pt x="85351" y="57233"/>
                    <a:pt x="97571" y="51684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0" name="Forma Livre: Forma 18">
              <a:extLst>
                <a:ext uri="{FF2B5EF4-FFF2-40B4-BE49-F238E27FC236}">
                  <a16:creationId xmlns:a16="http://schemas.microsoft.com/office/drawing/2014/main" id="{D02E3B7B-5849-523F-D2D3-E437558433EB}"/>
                </a:ext>
              </a:extLst>
            </p:cNvPr>
            <p:cNvSpPr/>
            <p:nvPr/>
          </p:nvSpPr>
          <p:spPr>
            <a:xfrm>
              <a:off x="-5338905" y="2870758"/>
              <a:ext cx="265117" cy="227560"/>
            </a:xfrm>
            <a:custGeom>
              <a:avLst/>
              <a:gdLst>
                <a:gd name="connsiteX0" fmla="*/ 253310 w 265117"/>
                <a:gd name="connsiteY0" fmla="*/ 54552 h 227560"/>
                <a:gd name="connsiteX1" fmla="*/ 211039 w 265117"/>
                <a:gd name="connsiteY1" fmla="*/ 13591 h 227560"/>
                <a:gd name="connsiteX2" fmla="*/ 139654 w 265117"/>
                <a:gd name="connsiteY2" fmla="*/ 0 h 227560"/>
                <a:gd name="connsiteX3" fmla="*/ 66336 w 265117"/>
                <a:gd name="connsiteY3" fmla="*/ 13591 h 227560"/>
                <a:gd name="connsiteX4" fmla="*/ 17519 w 265117"/>
                <a:gd name="connsiteY4" fmla="*/ 52744 h 227560"/>
                <a:gd name="connsiteX5" fmla="*/ 0 w 265117"/>
                <a:gd name="connsiteY5" fmla="*/ 114217 h 227560"/>
                <a:gd name="connsiteX6" fmla="*/ 17956 w 265117"/>
                <a:gd name="connsiteY6" fmla="*/ 175502 h 227560"/>
                <a:gd name="connsiteX7" fmla="*/ 67832 w 265117"/>
                <a:gd name="connsiteY7" fmla="*/ 214219 h 227560"/>
                <a:gd name="connsiteX8" fmla="*/ 141399 w 265117"/>
                <a:gd name="connsiteY8" fmla="*/ 227561 h 227560"/>
                <a:gd name="connsiteX9" fmla="*/ 204431 w 265117"/>
                <a:gd name="connsiteY9" fmla="*/ 217523 h 227560"/>
                <a:gd name="connsiteX10" fmla="*/ 245392 w 265117"/>
                <a:gd name="connsiteY10" fmla="*/ 189967 h 227560"/>
                <a:gd name="connsiteX11" fmla="*/ 263970 w 265117"/>
                <a:gd name="connsiteY11" fmla="*/ 150128 h 227560"/>
                <a:gd name="connsiteX12" fmla="*/ 208795 w 265117"/>
                <a:gd name="connsiteY12" fmla="*/ 150128 h 227560"/>
                <a:gd name="connsiteX13" fmla="*/ 185353 w 265117"/>
                <a:gd name="connsiteY13" fmla="*/ 174443 h 227560"/>
                <a:gd name="connsiteX14" fmla="*/ 140028 w 265117"/>
                <a:gd name="connsiteY14" fmla="*/ 183857 h 227560"/>
                <a:gd name="connsiteX15" fmla="*/ 97758 w 265117"/>
                <a:gd name="connsiteY15" fmla="*/ 176001 h 227560"/>
                <a:gd name="connsiteX16" fmla="*/ 69765 w 265117"/>
                <a:gd name="connsiteY16" fmla="*/ 154554 h 227560"/>
                <a:gd name="connsiteX17" fmla="*/ 57295 w 265117"/>
                <a:gd name="connsiteY17" fmla="*/ 124379 h 227560"/>
                <a:gd name="connsiteX18" fmla="*/ 264781 w 265117"/>
                <a:gd name="connsiteY18" fmla="*/ 124379 h 227560"/>
                <a:gd name="connsiteX19" fmla="*/ 253310 w 265117"/>
                <a:gd name="connsiteY19" fmla="*/ 54552 h 227560"/>
                <a:gd name="connsiteX20" fmla="*/ 60475 w 265117"/>
                <a:gd name="connsiteY20" fmla="*/ 91149 h 227560"/>
                <a:gd name="connsiteX21" fmla="*/ 85850 w 265117"/>
                <a:gd name="connsiteY21" fmla="*/ 57233 h 227560"/>
                <a:gd name="connsiteX22" fmla="*/ 137035 w 265117"/>
                <a:gd name="connsiteY22" fmla="*/ 43455 h 227560"/>
                <a:gd name="connsiteX23" fmla="*/ 187597 w 265117"/>
                <a:gd name="connsiteY23" fmla="*/ 56360 h 227560"/>
                <a:gd name="connsiteX24" fmla="*/ 208421 w 265117"/>
                <a:gd name="connsiteY24" fmla="*/ 91149 h 227560"/>
                <a:gd name="connsiteX25" fmla="*/ 60475 w 265117"/>
                <a:gd name="connsiteY25" fmla="*/ 91149 h 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5117" h="227560">
                  <a:moveTo>
                    <a:pt x="253310" y="54552"/>
                  </a:moveTo>
                  <a:cubicBezTo>
                    <a:pt x="244145" y="36348"/>
                    <a:pt x="230055" y="22694"/>
                    <a:pt x="211039" y="13591"/>
                  </a:cubicBezTo>
                  <a:cubicBezTo>
                    <a:pt x="192086" y="4551"/>
                    <a:pt x="168270" y="0"/>
                    <a:pt x="139654" y="0"/>
                  </a:cubicBezTo>
                  <a:cubicBezTo>
                    <a:pt x="111661" y="0"/>
                    <a:pt x="87221" y="4551"/>
                    <a:pt x="66336" y="13591"/>
                  </a:cubicBezTo>
                  <a:cubicBezTo>
                    <a:pt x="45450" y="22631"/>
                    <a:pt x="29178" y="35724"/>
                    <a:pt x="17519" y="52744"/>
                  </a:cubicBezTo>
                  <a:cubicBezTo>
                    <a:pt x="5860" y="69827"/>
                    <a:pt x="0" y="90339"/>
                    <a:pt x="0" y="114217"/>
                  </a:cubicBezTo>
                  <a:cubicBezTo>
                    <a:pt x="0" y="138158"/>
                    <a:pt x="5985" y="158607"/>
                    <a:pt x="17956" y="175502"/>
                  </a:cubicBezTo>
                  <a:cubicBezTo>
                    <a:pt x="29926" y="192460"/>
                    <a:pt x="46572" y="205366"/>
                    <a:pt x="67832" y="214219"/>
                  </a:cubicBezTo>
                  <a:cubicBezTo>
                    <a:pt x="89154" y="223134"/>
                    <a:pt x="113656" y="227561"/>
                    <a:pt x="141399" y="227561"/>
                  </a:cubicBezTo>
                  <a:cubicBezTo>
                    <a:pt x="166213" y="227561"/>
                    <a:pt x="187223" y="224194"/>
                    <a:pt x="204431" y="217523"/>
                  </a:cubicBezTo>
                  <a:cubicBezTo>
                    <a:pt x="221638" y="210790"/>
                    <a:pt x="235292" y="201625"/>
                    <a:pt x="245392" y="189967"/>
                  </a:cubicBezTo>
                  <a:cubicBezTo>
                    <a:pt x="255429" y="178308"/>
                    <a:pt x="261664" y="165028"/>
                    <a:pt x="263970" y="150128"/>
                  </a:cubicBezTo>
                  <a:lnTo>
                    <a:pt x="208795" y="150128"/>
                  </a:lnTo>
                  <a:cubicBezTo>
                    <a:pt x="205304" y="160041"/>
                    <a:pt x="197510" y="168146"/>
                    <a:pt x="185353" y="174443"/>
                  </a:cubicBezTo>
                  <a:cubicBezTo>
                    <a:pt x="173258" y="180740"/>
                    <a:pt x="158108" y="183857"/>
                    <a:pt x="140028" y="183857"/>
                  </a:cubicBezTo>
                  <a:cubicBezTo>
                    <a:pt x="123693" y="183857"/>
                    <a:pt x="109603" y="181238"/>
                    <a:pt x="97758" y="176001"/>
                  </a:cubicBezTo>
                  <a:cubicBezTo>
                    <a:pt x="85912" y="170764"/>
                    <a:pt x="76622" y="163595"/>
                    <a:pt x="69765" y="154554"/>
                  </a:cubicBezTo>
                  <a:cubicBezTo>
                    <a:pt x="62906" y="145514"/>
                    <a:pt x="58729" y="135414"/>
                    <a:pt x="57295" y="124379"/>
                  </a:cubicBezTo>
                  <a:lnTo>
                    <a:pt x="264781" y="124379"/>
                  </a:lnTo>
                  <a:cubicBezTo>
                    <a:pt x="266340" y="96074"/>
                    <a:pt x="262474" y="72820"/>
                    <a:pt x="253310" y="54552"/>
                  </a:cubicBezTo>
                  <a:close/>
                  <a:moveTo>
                    <a:pt x="60475" y="91149"/>
                  </a:moveTo>
                  <a:cubicBezTo>
                    <a:pt x="64278" y="77745"/>
                    <a:pt x="72757" y="66398"/>
                    <a:pt x="85850" y="57233"/>
                  </a:cubicBezTo>
                  <a:cubicBezTo>
                    <a:pt x="99005" y="48068"/>
                    <a:pt x="116087" y="43455"/>
                    <a:pt x="137035" y="43455"/>
                  </a:cubicBezTo>
                  <a:cubicBezTo>
                    <a:pt x="158358" y="43455"/>
                    <a:pt x="175191" y="47757"/>
                    <a:pt x="187597" y="56360"/>
                  </a:cubicBezTo>
                  <a:cubicBezTo>
                    <a:pt x="200004" y="64964"/>
                    <a:pt x="206925" y="76560"/>
                    <a:pt x="208421" y="91149"/>
                  </a:cubicBezTo>
                  <a:lnTo>
                    <a:pt x="60475" y="91149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1" name="Forma Livre: Forma 19">
              <a:extLst>
                <a:ext uri="{FF2B5EF4-FFF2-40B4-BE49-F238E27FC236}">
                  <a16:creationId xmlns:a16="http://schemas.microsoft.com/office/drawing/2014/main" id="{156055A4-0BC6-E1F4-85C4-ED5AD2D7E9CC}"/>
                </a:ext>
              </a:extLst>
            </p:cNvPr>
            <p:cNvSpPr/>
            <p:nvPr/>
          </p:nvSpPr>
          <p:spPr>
            <a:xfrm>
              <a:off x="-7992016" y="3336292"/>
              <a:ext cx="333548" cy="314096"/>
            </a:xfrm>
            <a:custGeom>
              <a:avLst/>
              <a:gdLst>
                <a:gd name="connsiteX0" fmla="*/ 304121 w 333548"/>
                <a:gd name="connsiteY0" fmla="*/ 158233 h 314096"/>
                <a:gd name="connsiteX1" fmla="*/ 325755 w 333548"/>
                <a:gd name="connsiteY1" fmla="*/ 132983 h 314096"/>
                <a:gd name="connsiteX2" fmla="*/ 333548 w 333548"/>
                <a:gd name="connsiteY2" fmla="*/ 95139 h 314096"/>
                <a:gd name="connsiteX3" fmla="*/ 318524 w 333548"/>
                <a:gd name="connsiteY3" fmla="*/ 41023 h 314096"/>
                <a:gd name="connsiteX4" fmla="*/ 276503 w 333548"/>
                <a:gd name="connsiteY4" fmla="*/ 9975 h 314096"/>
                <a:gd name="connsiteX5" fmla="*/ 213160 w 333548"/>
                <a:gd name="connsiteY5" fmla="*/ 0 h 314096"/>
                <a:gd name="connsiteX6" fmla="*/ 0 w 333548"/>
                <a:gd name="connsiteY6" fmla="*/ 0 h 314096"/>
                <a:gd name="connsiteX7" fmla="*/ 0 w 333548"/>
                <a:gd name="connsiteY7" fmla="*/ 314096 h 314096"/>
                <a:gd name="connsiteX8" fmla="*/ 64590 w 333548"/>
                <a:gd name="connsiteY8" fmla="*/ 314096 h 314096"/>
                <a:gd name="connsiteX9" fmla="*/ 64590 w 333548"/>
                <a:gd name="connsiteY9" fmla="*/ 198072 h 314096"/>
                <a:gd name="connsiteX10" fmla="*/ 186475 w 333548"/>
                <a:gd name="connsiteY10" fmla="*/ 198072 h 314096"/>
                <a:gd name="connsiteX11" fmla="*/ 233297 w 333548"/>
                <a:gd name="connsiteY11" fmla="*/ 201937 h 314096"/>
                <a:gd name="connsiteX12" fmla="*/ 255866 w 333548"/>
                <a:gd name="connsiteY12" fmla="*/ 215778 h 314096"/>
                <a:gd name="connsiteX13" fmla="*/ 262163 w 333548"/>
                <a:gd name="connsiteY13" fmla="*/ 243708 h 314096"/>
                <a:gd name="connsiteX14" fmla="*/ 262163 w 333548"/>
                <a:gd name="connsiteY14" fmla="*/ 314096 h 314096"/>
                <a:gd name="connsiteX15" fmla="*/ 326753 w 333548"/>
                <a:gd name="connsiteY15" fmla="*/ 314096 h 314096"/>
                <a:gd name="connsiteX16" fmla="*/ 326753 w 333548"/>
                <a:gd name="connsiteY16" fmla="*/ 239344 h 314096"/>
                <a:gd name="connsiteX17" fmla="*/ 315842 w 333548"/>
                <a:gd name="connsiteY17" fmla="*/ 199755 h 314096"/>
                <a:gd name="connsiteX18" fmla="*/ 283049 w 333548"/>
                <a:gd name="connsiteY18" fmla="*/ 181301 h 314096"/>
                <a:gd name="connsiteX19" fmla="*/ 254557 w 333548"/>
                <a:gd name="connsiteY19" fmla="*/ 177061 h 314096"/>
                <a:gd name="connsiteX20" fmla="*/ 272388 w 333548"/>
                <a:gd name="connsiteY20" fmla="*/ 173009 h 314096"/>
                <a:gd name="connsiteX21" fmla="*/ 304121 w 333548"/>
                <a:gd name="connsiteY21" fmla="*/ 158233 h 314096"/>
                <a:gd name="connsiteX22" fmla="*/ 254619 w 333548"/>
                <a:gd name="connsiteY22" fmla="*/ 134417 h 314096"/>
                <a:gd name="connsiteX23" fmla="*/ 213097 w 333548"/>
                <a:gd name="connsiteY23" fmla="*/ 147509 h 314096"/>
                <a:gd name="connsiteX24" fmla="*/ 64528 w 333548"/>
                <a:gd name="connsiteY24" fmla="*/ 147509 h 314096"/>
                <a:gd name="connsiteX25" fmla="*/ 64528 w 333548"/>
                <a:gd name="connsiteY25" fmla="*/ 55300 h 314096"/>
                <a:gd name="connsiteX26" fmla="*/ 213097 w 333548"/>
                <a:gd name="connsiteY26" fmla="*/ 55300 h 314096"/>
                <a:gd name="connsiteX27" fmla="*/ 254619 w 333548"/>
                <a:gd name="connsiteY27" fmla="*/ 66460 h 314096"/>
                <a:gd name="connsiteX28" fmla="*/ 268958 w 333548"/>
                <a:gd name="connsiteY28" fmla="*/ 99005 h 314096"/>
                <a:gd name="connsiteX29" fmla="*/ 254619 w 333548"/>
                <a:gd name="connsiteY29" fmla="*/ 134417 h 3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3548" h="314096">
                  <a:moveTo>
                    <a:pt x="304121" y="158233"/>
                  </a:moveTo>
                  <a:cubicBezTo>
                    <a:pt x="313348" y="151749"/>
                    <a:pt x="320518" y="143332"/>
                    <a:pt x="325755" y="132983"/>
                  </a:cubicBezTo>
                  <a:cubicBezTo>
                    <a:pt x="330930" y="122633"/>
                    <a:pt x="333548" y="109977"/>
                    <a:pt x="333548" y="95139"/>
                  </a:cubicBezTo>
                  <a:cubicBezTo>
                    <a:pt x="333548" y="73131"/>
                    <a:pt x="328499" y="55051"/>
                    <a:pt x="318524" y="41023"/>
                  </a:cubicBezTo>
                  <a:cubicBezTo>
                    <a:pt x="308486" y="26933"/>
                    <a:pt x="294520" y="16584"/>
                    <a:pt x="276503" y="9975"/>
                  </a:cubicBezTo>
                  <a:cubicBezTo>
                    <a:pt x="258547" y="3367"/>
                    <a:pt x="237412" y="0"/>
                    <a:pt x="213160" y="0"/>
                  </a:cubicBezTo>
                  <a:lnTo>
                    <a:pt x="0" y="0"/>
                  </a:lnTo>
                  <a:lnTo>
                    <a:pt x="0" y="314096"/>
                  </a:lnTo>
                  <a:lnTo>
                    <a:pt x="64590" y="314096"/>
                  </a:lnTo>
                  <a:lnTo>
                    <a:pt x="64590" y="198072"/>
                  </a:lnTo>
                  <a:lnTo>
                    <a:pt x="186475" y="198072"/>
                  </a:lnTo>
                  <a:cubicBezTo>
                    <a:pt x="206863" y="198072"/>
                    <a:pt x="222449" y="199381"/>
                    <a:pt x="233297" y="201937"/>
                  </a:cubicBezTo>
                  <a:cubicBezTo>
                    <a:pt x="244145" y="204555"/>
                    <a:pt x="251689" y="209169"/>
                    <a:pt x="255866" y="215778"/>
                  </a:cubicBezTo>
                  <a:cubicBezTo>
                    <a:pt x="260043" y="222386"/>
                    <a:pt x="262163" y="231738"/>
                    <a:pt x="262163" y="243708"/>
                  </a:cubicBezTo>
                  <a:lnTo>
                    <a:pt x="262163" y="314096"/>
                  </a:lnTo>
                  <a:lnTo>
                    <a:pt x="326753" y="314096"/>
                  </a:lnTo>
                  <a:lnTo>
                    <a:pt x="326753" y="239344"/>
                  </a:lnTo>
                  <a:cubicBezTo>
                    <a:pt x="326753" y="221887"/>
                    <a:pt x="323137" y="208670"/>
                    <a:pt x="315842" y="199755"/>
                  </a:cubicBezTo>
                  <a:cubicBezTo>
                    <a:pt x="308548" y="190839"/>
                    <a:pt x="297637" y="184730"/>
                    <a:pt x="283049" y="181301"/>
                  </a:cubicBezTo>
                  <a:cubicBezTo>
                    <a:pt x="274882" y="179368"/>
                    <a:pt x="265280" y="177996"/>
                    <a:pt x="254557" y="177061"/>
                  </a:cubicBezTo>
                  <a:cubicBezTo>
                    <a:pt x="260667" y="176001"/>
                    <a:pt x="266652" y="174630"/>
                    <a:pt x="272388" y="173009"/>
                  </a:cubicBezTo>
                  <a:cubicBezTo>
                    <a:pt x="284296" y="169642"/>
                    <a:pt x="294894" y="164717"/>
                    <a:pt x="304121" y="158233"/>
                  </a:cubicBezTo>
                  <a:close/>
                  <a:moveTo>
                    <a:pt x="254619" y="134417"/>
                  </a:moveTo>
                  <a:cubicBezTo>
                    <a:pt x="245080" y="143145"/>
                    <a:pt x="231240" y="147509"/>
                    <a:pt x="213097" y="147509"/>
                  </a:cubicBezTo>
                  <a:lnTo>
                    <a:pt x="64528" y="147509"/>
                  </a:lnTo>
                  <a:lnTo>
                    <a:pt x="64528" y="55300"/>
                  </a:lnTo>
                  <a:lnTo>
                    <a:pt x="213097" y="55300"/>
                  </a:lnTo>
                  <a:cubicBezTo>
                    <a:pt x="231240" y="55300"/>
                    <a:pt x="245080" y="59041"/>
                    <a:pt x="254619" y="66460"/>
                  </a:cubicBezTo>
                  <a:cubicBezTo>
                    <a:pt x="264158" y="73942"/>
                    <a:pt x="268958" y="84727"/>
                    <a:pt x="268958" y="99005"/>
                  </a:cubicBezTo>
                  <a:cubicBezTo>
                    <a:pt x="268958" y="113843"/>
                    <a:pt x="264158" y="125688"/>
                    <a:pt x="254619" y="13441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2" name="Forma Livre: Forma 20">
              <a:extLst>
                <a:ext uri="{FF2B5EF4-FFF2-40B4-BE49-F238E27FC236}">
                  <a16:creationId xmlns:a16="http://schemas.microsoft.com/office/drawing/2014/main" id="{4DC514FA-2ED3-8AA3-3AF1-6741AD85691B}"/>
                </a:ext>
              </a:extLst>
            </p:cNvPr>
            <p:cNvSpPr/>
            <p:nvPr/>
          </p:nvSpPr>
          <p:spPr>
            <a:xfrm>
              <a:off x="-7613267" y="3403687"/>
              <a:ext cx="293980" cy="252374"/>
            </a:xfrm>
            <a:custGeom>
              <a:avLst/>
              <a:gdLst>
                <a:gd name="connsiteX0" fmla="*/ 292650 w 293980"/>
                <a:gd name="connsiteY0" fmla="*/ 166525 h 252374"/>
                <a:gd name="connsiteX1" fmla="*/ 231489 w 293980"/>
                <a:gd name="connsiteY1" fmla="*/ 166525 h 252374"/>
                <a:gd name="connsiteX2" fmla="*/ 205491 w 293980"/>
                <a:gd name="connsiteY2" fmla="*/ 193458 h 252374"/>
                <a:gd name="connsiteX3" fmla="*/ 155240 w 293980"/>
                <a:gd name="connsiteY3" fmla="*/ 203870 h 252374"/>
                <a:gd name="connsiteX4" fmla="*/ 108419 w 293980"/>
                <a:gd name="connsiteY4" fmla="*/ 195141 h 252374"/>
                <a:gd name="connsiteX5" fmla="*/ 77371 w 293980"/>
                <a:gd name="connsiteY5" fmla="*/ 171325 h 252374"/>
                <a:gd name="connsiteX6" fmla="*/ 63530 w 293980"/>
                <a:gd name="connsiteY6" fmla="*/ 137846 h 252374"/>
                <a:gd name="connsiteX7" fmla="*/ 293648 w 293980"/>
                <a:gd name="connsiteY7" fmla="*/ 137846 h 252374"/>
                <a:gd name="connsiteX8" fmla="*/ 280804 w 293980"/>
                <a:gd name="connsiteY8" fmla="*/ 60413 h 252374"/>
                <a:gd name="connsiteX9" fmla="*/ 233983 w 293980"/>
                <a:gd name="connsiteY9" fmla="*/ 15025 h 252374"/>
                <a:gd name="connsiteX10" fmla="*/ 154867 w 293980"/>
                <a:gd name="connsiteY10" fmla="*/ 0 h 252374"/>
                <a:gd name="connsiteX11" fmla="*/ 73568 w 293980"/>
                <a:gd name="connsiteY11" fmla="*/ 15025 h 252374"/>
                <a:gd name="connsiteX12" fmla="*/ 19452 w 293980"/>
                <a:gd name="connsiteY12" fmla="*/ 58480 h 252374"/>
                <a:gd name="connsiteX13" fmla="*/ 0 w 293980"/>
                <a:gd name="connsiteY13" fmla="*/ 126686 h 252374"/>
                <a:gd name="connsiteX14" fmla="*/ 19889 w 293980"/>
                <a:gd name="connsiteY14" fmla="*/ 194642 h 252374"/>
                <a:gd name="connsiteX15" fmla="*/ 75251 w 293980"/>
                <a:gd name="connsiteY15" fmla="*/ 237598 h 252374"/>
                <a:gd name="connsiteX16" fmla="*/ 156799 w 293980"/>
                <a:gd name="connsiteY16" fmla="*/ 252374 h 252374"/>
                <a:gd name="connsiteX17" fmla="*/ 226688 w 293980"/>
                <a:gd name="connsiteY17" fmla="*/ 241215 h 252374"/>
                <a:gd name="connsiteX18" fmla="*/ 272076 w 293980"/>
                <a:gd name="connsiteY18" fmla="*/ 210603 h 252374"/>
                <a:gd name="connsiteX19" fmla="*/ 292650 w 293980"/>
                <a:gd name="connsiteY19" fmla="*/ 166525 h 252374"/>
                <a:gd name="connsiteX20" fmla="*/ 95077 w 293980"/>
                <a:gd name="connsiteY20" fmla="*/ 63405 h 252374"/>
                <a:gd name="connsiteX21" fmla="*/ 151873 w 293980"/>
                <a:gd name="connsiteY21" fmla="*/ 48131 h 252374"/>
                <a:gd name="connsiteX22" fmla="*/ 207923 w 293980"/>
                <a:gd name="connsiteY22" fmla="*/ 62470 h 252374"/>
                <a:gd name="connsiteX23" fmla="*/ 230990 w 293980"/>
                <a:gd name="connsiteY23" fmla="*/ 101062 h 252374"/>
                <a:gd name="connsiteX24" fmla="*/ 66897 w 293980"/>
                <a:gd name="connsiteY24" fmla="*/ 101062 h 252374"/>
                <a:gd name="connsiteX25" fmla="*/ 95077 w 293980"/>
                <a:gd name="connsiteY25" fmla="*/ 63405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980" h="252374">
                  <a:moveTo>
                    <a:pt x="292650" y="166525"/>
                  </a:moveTo>
                  <a:lnTo>
                    <a:pt x="231489" y="166525"/>
                  </a:lnTo>
                  <a:cubicBezTo>
                    <a:pt x="227623" y="177560"/>
                    <a:pt x="218957" y="186538"/>
                    <a:pt x="205491" y="193458"/>
                  </a:cubicBezTo>
                  <a:cubicBezTo>
                    <a:pt x="192087" y="200441"/>
                    <a:pt x="175315" y="203870"/>
                    <a:pt x="155240" y="203870"/>
                  </a:cubicBezTo>
                  <a:cubicBezTo>
                    <a:pt x="137098" y="203870"/>
                    <a:pt x="121511" y="200939"/>
                    <a:pt x="108419" y="195141"/>
                  </a:cubicBezTo>
                  <a:cubicBezTo>
                    <a:pt x="95326" y="189343"/>
                    <a:pt x="84914" y="181363"/>
                    <a:pt x="77371" y="171325"/>
                  </a:cubicBezTo>
                  <a:cubicBezTo>
                    <a:pt x="69765" y="161288"/>
                    <a:pt x="65151" y="150128"/>
                    <a:pt x="63530" y="137846"/>
                  </a:cubicBezTo>
                  <a:lnTo>
                    <a:pt x="293648" y="137846"/>
                  </a:lnTo>
                  <a:cubicBezTo>
                    <a:pt x="295268" y="106424"/>
                    <a:pt x="290967" y="80613"/>
                    <a:pt x="280804" y="60413"/>
                  </a:cubicBezTo>
                  <a:cubicBezTo>
                    <a:pt x="270579" y="40213"/>
                    <a:pt x="254993" y="25063"/>
                    <a:pt x="233983" y="15025"/>
                  </a:cubicBezTo>
                  <a:cubicBezTo>
                    <a:pt x="212910" y="4988"/>
                    <a:pt x="186538" y="0"/>
                    <a:pt x="154867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8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7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3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173" y="197760"/>
                    <a:pt x="290094" y="183046"/>
                    <a:pt x="292650" y="166525"/>
                  </a:cubicBezTo>
                  <a:close/>
                  <a:moveTo>
                    <a:pt x="95077" y="63405"/>
                  </a:moveTo>
                  <a:cubicBezTo>
                    <a:pt x="109666" y="53180"/>
                    <a:pt x="128556" y="48131"/>
                    <a:pt x="151873" y="48131"/>
                  </a:cubicBezTo>
                  <a:cubicBezTo>
                    <a:pt x="175503" y="48131"/>
                    <a:pt x="194206" y="52931"/>
                    <a:pt x="207923" y="62470"/>
                  </a:cubicBezTo>
                  <a:cubicBezTo>
                    <a:pt x="221701" y="72009"/>
                    <a:pt x="229369" y="84914"/>
                    <a:pt x="230990" y="101062"/>
                  </a:cubicBezTo>
                  <a:lnTo>
                    <a:pt x="66897" y="101062"/>
                  </a:lnTo>
                  <a:cubicBezTo>
                    <a:pt x="71136" y="86099"/>
                    <a:pt x="80488" y="73568"/>
                    <a:pt x="95077" y="6340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3" name="Forma Livre: Forma 21">
              <a:extLst>
                <a:ext uri="{FF2B5EF4-FFF2-40B4-BE49-F238E27FC236}">
                  <a16:creationId xmlns:a16="http://schemas.microsoft.com/office/drawing/2014/main" id="{9893AAE4-45AE-D60F-3870-00017318B2D5}"/>
                </a:ext>
              </a:extLst>
            </p:cNvPr>
            <p:cNvSpPr/>
            <p:nvPr/>
          </p:nvSpPr>
          <p:spPr>
            <a:xfrm>
              <a:off x="-7270413" y="3403750"/>
              <a:ext cx="235774" cy="252375"/>
            </a:xfrm>
            <a:custGeom>
              <a:avLst/>
              <a:gdLst>
                <a:gd name="connsiteX0" fmla="*/ 184339 w 235774"/>
                <a:gd name="connsiteY0" fmla="*/ 243895 h 252375"/>
                <a:gd name="connsiteX1" fmla="*/ 222432 w 235774"/>
                <a:gd name="connsiteY1" fmla="*/ 219394 h 252375"/>
                <a:gd name="connsiteX2" fmla="*/ 235774 w 235774"/>
                <a:gd name="connsiteY2" fmla="*/ 180054 h 252375"/>
                <a:gd name="connsiteX3" fmla="*/ 227794 w 235774"/>
                <a:gd name="connsiteY3" fmla="*/ 148756 h 252375"/>
                <a:gd name="connsiteX4" fmla="*/ 206160 w 235774"/>
                <a:gd name="connsiteY4" fmla="*/ 128868 h 252375"/>
                <a:gd name="connsiteX5" fmla="*/ 175361 w 235774"/>
                <a:gd name="connsiteY5" fmla="*/ 116461 h 252375"/>
                <a:gd name="connsiteX6" fmla="*/ 139201 w 235774"/>
                <a:gd name="connsiteY6" fmla="*/ 107733 h 252375"/>
                <a:gd name="connsiteX7" fmla="*/ 102043 w 235774"/>
                <a:gd name="connsiteY7" fmla="*/ 100438 h 252375"/>
                <a:gd name="connsiteX8" fmla="*/ 79723 w 235774"/>
                <a:gd name="connsiteY8" fmla="*/ 91461 h 252375"/>
                <a:gd name="connsiteX9" fmla="*/ 72180 w 235774"/>
                <a:gd name="connsiteY9" fmla="*/ 75687 h 252375"/>
                <a:gd name="connsiteX10" fmla="*/ 84337 w 235774"/>
                <a:gd name="connsiteY10" fmla="*/ 55799 h 252375"/>
                <a:gd name="connsiteX11" fmla="*/ 120248 w 235774"/>
                <a:gd name="connsiteY11" fmla="*/ 48505 h 252375"/>
                <a:gd name="connsiteX12" fmla="*/ 156159 w 235774"/>
                <a:gd name="connsiteY12" fmla="*/ 56485 h 252375"/>
                <a:gd name="connsiteX13" fmla="*/ 171683 w 235774"/>
                <a:gd name="connsiteY13" fmla="*/ 82483 h 252375"/>
                <a:gd name="connsiteX14" fmla="*/ 227482 w 235774"/>
                <a:gd name="connsiteY14" fmla="*/ 82483 h 252375"/>
                <a:gd name="connsiteX15" fmla="*/ 215574 w 235774"/>
                <a:gd name="connsiteY15" fmla="*/ 39527 h 252375"/>
                <a:gd name="connsiteX16" fmla="*/ 179913 w 235774"/>
                <a:gd name="connsiteY16" fmla="*/ 10412 h 252375"/>
                <a:gd name="connsiteX17" fmla="*/ 120185 w 235774"/>
                <a:gd name="connsiteY17" fmla="*/ 0 h 252375"/>
                <a:gd name="connsiteX18" fmla="*/ 75733 w 235774"/>
                <a:gd name="connsiteY18" fmla="*/ 4863 h 252375"/>
                <a:gd name="connsiteX19" fmla="*/ 39822 w 235774"/>
                <a:gd name="connsiteY19" fmla="*/ 18953 h 252375"/>
                <a:gd name="connsiteX20" fmla="*/ 16006 w 235774"/>
                <a:gd name="connsiteY20" fmla="*/ 41772 h 252375"/>
                <a:gd name="connsiteX21" fmla="*/ 7527 w 235774"/>
                <a:gd name="connsiteY21" fmla="*/ 72819 h 252375"/>
                <a:gd name="connsiteX22" fmla="*/ 16006 w 235774"/>
                <a:gd name="connsiteY22" fmla="*/ 103182 h 252375"/>
                <a:gd name="connsiteX23" fmla="*/ 39074 w 235774"/>
                <a:gd name="connsiteY23" fmla="*/ 123569 h 252375"/>
                <a:gd name="connsiteX24" fmla="*/ 72553 w 235774"/>
                <a:gd name="connsiteY24" fmla="*/ 136412 h 252375"/>
                <a:gd name="connsiteX25" fmla="*/ 111894 w 235774"/>
                <a:gd name="connsiteY25" fmla="*/ 144642 h 252375"/>
                <a:gd name="connsiteX26" fmla="*/ 145373 w 235774"/>
                <a:gd name="connsiteY26" fmla="*/ 150938 h 252375"/>
                <a:gd name="connsiteX27" fmla="*/ 164763 w 235774"/>
                <a:gd name="connsiteY27" fmla="*/ 159916 h 252375"/>
                <a:gd name="connsiteX28" fmla="*/ 171059 w 235774"/>
                <a:gd name="connsiteY28" fmla="*/ 175689 h 252375"/>
                <a:gd name="connsiteX29" fmla="*/ 167194 w 235774"/>
                <a:gd name="connsiteY29" fmla="*/ 190465 h 252375"/>
                <a:gd name="connsiteX30" fmla="*/ 153104 w 235774"/>
                <a:gd name="connsiteY30" fmla="*/ 200440 h 252375"/>
                <a:gd name="connsiteX31" fmla="*/ 124488 w 235774"/>
                <a:gd name="connsiteY31" fmla="*/ 203807 h 252375"/>
                <a:gd name="connsiteX32" fmla="*/ 80534 w 235774"/>
                <a:gd name="connsiteY32" fmla="*/ 193395 h 252375"/>
                <a:gd name="connsiteX33" fmla="*/ 58463 w 235774"/>
                <a:gd name="connsiteY33" fmla="*/ 166462 h 252375"/>
                <a:gd name="connsiteX34" fmla="*/ 233 w 235774"/>
                <a:gd name="connsiteY34" fmla="*/ 166462 h 252375"/>
                <a:gd name="connsiteX35" fmla="*/ 2166 w 235774"/>
                <a:gd name="connsiteY35" fmla="*/ 183919 h 252375"/>
                <a:gd name="connsiteX36" fmla="*/ 13076 w 235774"/>
                <a:gd name="connsiteY36" fmla="*/ 206488 h 252375"/>
                <a:gd name="connsiteX37" fmla="*/ 35645 w 235774"/>
                <a:gd name="connsiteY37" fmla="*/ 228808 h 252375"/>
                <a:gd name="connsiteX38" fmla="*/ 72304 w 235774"/>
                <a:gd name="connsiteY38" fmla="*/ 245828 h 252375"/>
                <a:gd name="connsiteX39" fmla="*/ 124986 w 235774"/>
                <a:gd name="connsiteY39" fmla="*/ 252374 h 252375"/>
                <a:gd name="connsiteX40" fmla="*/ 184339 w 235774"/>
                <a:gd name="connsiteY40" fmla="*/ 243895 h 25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5774" h="252375">
                  <a:moveTo>
                    <a:pt x="184339" y="243895"/>
                  </a:moveTo>
                  <a:cubicBezTo>
                    <a:pt x="200861" y="238222"/>
                    <a:pt x="213516" y="230055"/>
                    <a:pt x="222432" y="219394"/>
                  </a:cubicBezTo>
                  <a:cubicBezTo>
                    <a:pt x="231348" y="208732"/>
                    <a:pt x="235774" y="195578"/>
                    <a:pt x="235774" y="180054"/>
                  </a:cubicBezTo>
                  <a:cubicBezTo>
                    <a:pt x="235774" y="167460"/>
                    <a:pt x="233093" y="156986"/>
                    <a:pt x="227794" y="148756"/>
                  </a:cubicBezTo>
                  <a:cubicBezTo>
                    <a:pt x="222494" y="140527"/>
                    <a:pt x="215262" y="133856"/>
                    <a:pt x="206160" y="128868"/>
                  </a:cubicBezTo>
                  <a:cubicBezTo>
                    <a:pt x="197119" y="123818"/>
                    <a:pt x="186833" y="119703"/>
                    <a:pt x="175361" y="116461"/>
                  </a:cubicBezTo>
                  <a:cubicBezTo>
                    <a:pt x="163890" y="113219"/>
                    <a:pt x="151795" y="110352"/>
                    <a:pt x="139201" y="107733"/>
                  </a:cubicBezTo>
                  <a:cubicBezTo>
                    <a:pt x="124300" y="105177"/>
                    <a:pt x="111956" y="102745"/>
                    <a:pt x="102043" y="100438"/>
                  </a:cubicBezTo>
                  <a:cubicBezTo>
                    <a:pt x="92192" y="98194"/>
                    <a:pt x="84711" y="95201"/>
                    <a:pt x="79723" y="91461"/>
                  </a:cubicBezTo>
                  <a:cubicBezTo>
                    <a:pt x="74674" y="87720"/>
                    <a:pt x="72180" y="82483"/>
                    <a:pt x="72180" y="75687"/>
                  </a:cubicBezTo>
                  <a:cubicBezTo>
                    <a:pt x="72180" y="67271"/>
                    <a:pt x="76232" y="60662"/>
                    <a:pt x="84337" y="55799"/>
                  </a:cubicBezTo>
                  <a:cubicBezTo>
                    <a:pt x="92442" y="50936"/>
                    <a:pt x="104412" y="48505"/>
                    <a:pt x="120248" y="48505"/>
                  </a:cubicBezTo>
                  <a:cubicBezTo>
                    <a:pt x="136457" y="48505"/>
                    <a:pt x="148428" y="51185"/>
                    <a:pt x="156159" y="56485"/>
                  </a:cubicBezTo>
                  <a:cubicBezTo>
                    <a:pt x="163952" y="61847"/>
                    <a:pt x="169126" y="70513"/>
                    <a:pt x="171683" y="82483"/>
                  </a:cubicBezTo>
                  <a:lnTo>
                    <a:pt x="227482" y="82483"/>
                  </a:lnTo>
                  <a:cubicBezTo>
                    <a:pt x="227482" y="66273"/>
                    <a:pt x="223492" y="51996"/>
                    <a:pt x="215574" y="39527"/>
                  </a:cubicBezTo>
                  <a:cubicBezTo>
                    <a:pt x="207656" y="27058"/>
                    <a:pt x="195748" y="17332"/>
                    <a:pt x="179913" y="10412"/>
                  </a:cubicBezTo>
                  <a:cubicBezTo>
                    <a:pt x="164077" y="3491"/>
                    <a:pt x="144126" y="0"/>
                    <a:pt x="120185" y="0"/>
                  </a:cubicBezTo>
                  <a:cubicBezTo>
                    <a:pt x="104350" y="0"/>
                    <a:pt x="89512" y="1621"/>
                    <a:pt x="75733" y="4863"/>
                  </a:cubicBezTo>
                  <a:cubicBezTo>
                    <a:pt x="61955" y="8105"/>
                    <a:pt x="49984" y="12781"/>
                    <a:pt x="39822" y="18953"/>
                  </a:cubicBezTo>
                  <a:cubicBezTo>
                    <a:pt x="29597" y="25125"/>
                    <a:pt x="21680" y="32731"/>
                    <a:pt x="16006" y="41772"/>
                  </a:cubicBezTo>
                  <a:cubicBezTo>
                    <a:pt x="10333" y="50811"/>
                    <a:pt x="7527" y="61223"/>
                    <a:pt x="7527" y="72819"/>
                  </a:cubicBezTo>
                  <a:cubicBezTo>
                    <a:pt x="7527" y="84790"/>
                    <a:pt x="10333" y="94890"/>
                    <a:pt x="16006" y="103182"/>
                  </a:cubicBezTo>
                  <a:cubicBezTo>
                    <a:pt x="21680" y="111411"/>
                    <a:pt x="29348" y="118207"/>
                    <a:pt x="39074" y="123569"/>
                  </a:cubicBezTo>
                  <a:cubicBezTo>
                    <a:pt x="48800" y="128930"/>
                    <a:pt x="59959" y="133232"/>
                    <a:pt x="72553" y="136412"/>
                  </a:cubicBezTo>
                  <a:cubicBezTo>
                    <a:pt x="85210" y="139654"/>
                    <a:pt x="98302" y="142397"/>
                    <a:pt x="111894" y="144642"/>
                  </a:cubicBezTo>
                  <a:cubicBezTo>
                    <a:pt x="125485" y="146574"/>
                    <a:pt x="136645" y="148694"/>
                    <a:pt x="145373" y="150938"/>
                  </a:cubicBezTo>
                  <a:cubicBezTo>
                    <a:pt x="154102" y="153183"/>
                    <a:pt x="160585" y="156175"/>
                    <a:pt x="164763" y="159916"/>
                  </a:cubicBezTo>
                  <a:cubicBezTo>
                    <a:pt x="168940" y="163657"/>
                    <a:pt x="171059" y="168894"/>
                    <a:pt x="171059" y="175689"/>
                  </a:cubicBezTo>
                  <a:cubicBezTo>
                    <a:pt x="171059" y="181176"/>
                    <a:pt x="169750" y="186101"/>
                    <a:pt x="167194" y="190465"/>
                  </a:cubicBezTo>
                  <a:cubicBezTo>
                    <a:pt x="164575" y="194830"/>
                    <a:pt x="159899" y="198134"/>
                    <a:pt x="153104" y="200440"/>
                  </a:cubicBezTo>
                  <a:cubicBezTo>
                    <a:pt x="146309" y="202747"/>
                    <a:pt x="136769" y="203807"/>
                    <a:pt x="124488" y="203807"/>
                  </a:cubicBezTo>
                  <a:cubicBezTo>
                    <a:pt x="106345" y="203807"/>
                    <a:pt x="91694" y="200316"/>
                    <a:pt x="80534" y="193395"/>
                  </a:cubicBezTo>
                  <a:cubicBezTo>
                    <a:pt x="69374" y="186413"/>
                    <a:pt x="62017" y="177435"/>
                    <a:pt x="58463" y="166462"/>
                  </a:cubicBezTo>
                  <a:lnTo>
                    <a:pt x="233" y="166462"/>
                  </a:lnTo>
                  <a:cubicBezTo>
                    <a:pt x="-391" y="171014"/>
                    <a:pt x="233" y="176812"/>
                    <a:pt x="2166" y="183919"/>
                  </a:cubicBezTo>
                  <a:cubicBezTo>
                    <a:pt x="4098" y="191027"/>
                    <a:pt x="7776" y="198570"/>
                    <a:pt x="13076" y="206488"/>
                  </a:cubicBezTo>
                  <a:cubicBezTo>
                    <a:pt x="18376" y="214406"/>
                    <a:pt x="25919" y="221887"/>
                    <a:pt x="35645" y="228808"/>
                  </a:cubicBezTo>
                  <a:cubicBezTo>
                    <a:pt x="45371" y="235791"/>
                    <a:pt x="57591" y="241401"/>
                    <a:pt x="72304" y="245828"/>
                  </a:cubicBezTo>
                  <a:cubicBezTo>
                    <a:pt x="87018" y="250192"/>
                    <a:pt x="104599" y="252374"/>
                    <a:pt x="124986" y="252374"/>
                  </a:cubicBezTo>
                  <a:cubicBezTo>
                    <a:pt x="148054" y="252437"/>
                    <a:pt x="167817" y="249569"/>
                    <a:pt x="184339" y="24389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4" name="Forma Livre: Forma 22">
              <a:extLst>
                <a:ext uri="{FF2B5EF4-FFF2-40B4-BE49-F238E27FC236}">
                  <a16:creationId xmlns:a16="http://schemas.microsoft.com/office/drawing/2014/main" id="{34220FDB-E6DF-099E-B250-D56035F7CFE6}"/>
                </a:ext>
              </a:extLst>
            </p:cNvPr>
            <p:cNvSpPr/>
            <p:nvPr/>
          </p:nvSpPr>
          <p:spPr>
            <a:xfrm>
              <a:off x="-6970548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5" name="Forma Livre: Forma 23">
              <a:extLst>
                <a:ext uri="{FF2B5EF4-FFF2-40B4-BE49-F238E27FC236}">
                  <a16:creationId xmlns:a16="http://schemas.microsoft.com/office/drawing/2014/main" id="{6959707E-1017-38D6-5424-E83690C6E10B}"/>
                </a:ext>
              </a:extLst>
            </p:cNvPr>
            <p:cNvSpPr/>
            <p:nvPr/>
          </p:nvSpPr>
          <p:spPr>
            <a:xfrm>
              <a:off x="-6975411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6" name="Forma Livre: Forma 24">
              <a:extLst>
                <a:ext uri="{FF2B5EF4-FFF2-40B4-BE49-F238E27FC236}">
                  <a16:creationId xmlns:a16="http://schemas.microsoft.com/office/drawing/2014/main" id="{FDE46C32-31FC-9FCA-FEAF-7C518C342D37}"/>
                </a:ext>
              </a:extLst>
            </p:cNvPr>
            <p:cNvSpPr/>
            <p:nvPr/>
          </p:nvSpPr>
          <p:spPr>
            <a:xfrm>
              <a:off x="-6827340" y="3311977"/>
              <a:ext cx="63093" cy="338411"/>
            </a:xfrm>
            <a:custGeom>
              <a:avLst/>
              <a:gdLst>
                <a:gd name="connsiteX0" fmla="*/ 0 w 63093"/>
                <a:gd name="connsiteY0" fmla="*/ 0 h 338411"/>
                <a:gd name="connsiteX1" fmla="*/ 63094 w 63093"/>
                <a:gd name="connsiteY1" fmla="*/ 0 h 338411"/>
                <a:gd name="connsiteX2" fmla="*/ 63094 w 63093"/>
                <a:gd name="connsiteY2" fmla="*/ 338411 h 338411"/>
                <a:gd name="connsiteX3" fmla="*/ 0 w 63093"/>
                <a:gd name="connsiteY3" fmla="*/ 338411 h 33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338411">
                  <a:moveTo>
                    <a:pt x="0" y="0"/>
                  </a:moveTo>
                  <a:lnTo>
                    <a:pt x="63094" y="0"/>
                  </a:lnTo>
                  <a:lnTo>
                    <a:pt x="63094" y="338411"/>
                  </a:lnTo>
                  <a:lnTo>
                    <a:pt x="0" y="338411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7" name="Forma Livre: Forma 25">
              <a:extLst>
                <a:ext uri="{FF2B5EF4-FFF2-40B4-BE49-F238E27FC236}">
                  <a16:creationId xmlns:a16="http://schemas.microsoft.com/office/drawing/2014/main" id="{846DDDA8-1E54-4A82-98D2-7E78693BEE07}"/>
                </a:ext>
              </a:extLst>
            </p:cNvPr>
            <p:cNvSpPr/>
            <p:nvPr/>
          </p:nvSpPr>
          <p:spPr>
            <a:xfrm>
              <a:off x="-6689432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8" name="Forma Livre: Forma 26">
              <a:extLst>
                <a:ext uri="{FF2B5EF4-FFF2-40B4-BE49-F238E27FC236}">
                  <a16:creationId xmlns:a16="http://schemas.microsoft.com/office/drawing/2014/main" id="{96238996-5B4D-A2BA-70BD-C1E1698A5D1B}"/>
                </a:ext>
              </a:extLst>
            </p:cNvPr>
            <p:cNvSpPr/>
            <p:nvPr/>
          </p:nvSpPr>
          <p:spPr>
            <a:xfrm>
              <a:off x="-6684632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9" name="Forma Livre: Forma 27">
              <a:extLst>
                <a:ext uri="{FF2B5EF4-FFF2-40B4-BE49-F238E27FC236}">
                  <a16:creationId xmlns:a16="http://schemas.microsoft.com/office/drawing/2014/main" id="{F582F6C1-B43B-80ED-A1FB-5ED95AE9CE6E}"/>
                </a:ext>
              </a:extLst>
            </p:cNvPr>
            <p:cNvSpPr/>
            <p:nvPr/>
          </p:nvSpPr>
          <p:spPr>
            <a:xfrm>
              <a:off x="-6516611" y="3281864"/>
              <a:ext cx="223820" cy="76684"/>
            </a:xfrm>
            <a:custGeom>
              <a:avLst/>
              <a:gdLst>
                <a:gd name="connsiteX0" fmla="*/ 79117 w 223820"/>
                <a:gd name="connsiteY0" fmla="*/ 0 h 76684"/>
                <a:gd name="connsiteX1" fmla="*/ 0 w 223820"/>
                <a:gd name="connsiteY1" fmla="*/ 76685 h 76684"/>
                <a:gd name="connsiteX2" fmla="*/ 68455 w 223820"/>
                <a:gd name="connsiteY2" fmla="*/ 76685 h 76684"/>
                <a:gd name="connsiteX3" fmla="*/ 112222 w 223820"/>
                <a:gd name="connsiteY3" fmla="*/ 32918 h 76684"/>
                <a:gd name="connsiteX4" fmla="*/ 155365 w 223820"/>
                <a:gd name="connsiteY4" fmla="*/ 76685 h 76684"/>
                <a:gd name="connsiteX5" fmla="*/ 223820 w 223820"/>
                <a:gd name="connsiteY5" fmla="*/ 76685 h 76684"/>
                <a:gd name="connsiteX6" fmla="*/ 145140 w 223820"/>
                <a:gd name="connsiteY6" fmla="*/ 0 h 7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820" h="76684">
                  <a:moveTo>
                    <a:pt x="79117" y="0"/>
                  </a:moveTo>
                  <a:lnTo>
                    <a:pt x="0" y="76685"/>
                  </a:lnTo>
                  <a:lnTo>
                    <a:pt x="68455" y="76685"/>
                  </a:lnTo>
                  <a:lnTo>
                    <a:pt x="112222" y="32918"/>
                  </a:lnTo>
                  <a:lnTo>
                    <a:pt x="155365" y="76685"/>
                  </a:lnTo>
                  <a:lnTo>
                    <a:pt x="223820" y="76685"/>
                  </a:lnTo>
                  <a:lnTo>
                    <a:pt x="145140" y="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0" name="Forma Livre: Forma 28">
              <a:extLst>
                <a:ext uri="{FF2B5EF4-FFF2-40B4-BE49-F238E27FC236}">
                  <a16:creationId xmlns:a16="http://schemas.microsoft.com/office/drawing/2014/main" id="{61FC4C17-B6D3-D035-81F1-D22D3E94AB39}"/>
                </a:ext>
              </a:extLst>
            </p:cNvPr>
            <p:cNvSpPr/>
            <p:nvPr/>
          </p:nvSpPr>
          <p:spPr>
            <a:xfrm>
              <a:off x="-6557883" y="3403750"/>
              <a:ext cx="294042" cy="252374"/>
            </a:xfrm>
            <a:custGeom>
              <a:avLst/>
              <a:gdLst>
                <a:gd name="connsiteX0" fmla="*/ 233983 w 294042"/>
                <a:gd name="connsiteY0" fmla="*/ 15025 h 252374"/>
                <a:gd name="connsiteX1" fmla="*/ 154866 w 294042"/>
                <a:gd name="connsiteY1" fmla="*/ 0 h 252374"/>
                <a:gd name="connsiteX2" fmla="*/ 73568 w 294042"/>
                <a:gd name="connsiteY2" fmla="*/ 15025 h 252374"/>
                <a:gd name="connsiteX3" fmla="*/ 19452 w 294042"/>
                <a:gd name="connsiteY3" fmla="*/ 58480 h 252374"/>
                <a:gd name="connsiteX4" fmla="*/ 0 w 294042"/>
                <a:gd name="connsiteY4" fmla="*/ 126686 h 252374"/>
                <a:gd name="connsiteX5" fmla="*/ 19889 w 294042"/>
                <a:gd name="connsiteY5" fmla="*/ 194642 h 252374"/>
                <a:gd name="connsiteX6" fmla="*/ 75251 w 294042"/>
                <a:gd name="connsiteY6" fmla="*/ 237598 h 252374"/>
                <a:gd name="connsiteX7" fmla="*/ 156799 w 294042"/>
                <a:gd name="connsiteY7" fmla="*/ 252374 h 252374"/>
                <a:gd name="connsiteX8" fmla="*/ 226688 w 294042"/>
                <a:gd name="connsiteY8" fmla="*/ 241215 h 252374"/>
                <a:gd name="connsiteX9" fmla="*/ 272076 w 294042"/>
                <a:gd name="connsiteY9" fmla="*/ 210603 h 252374"/>
                <a:gd name="connsiteX10" fmla="*/ 292712 w 294042"/>
                <a:gd name="connsiteY10" fmla="*/ 166400 h 252374"/>
                <a:gd name="connsiteX11" fmla="*/ 231551 w 294042"/>
                <a:gd name="connsiteY11" fmla="*/ 166400 h 252374"/>
                <a:gd name="connsiteX12" fmla="*/ 205553 w 294042"/>
                <a:gd name="connsiteY12" fmla="*/ 193333 h 252374"/>
                <a:gd name="connsiteX13" fmla="*/ 155303 w 294042"/>
                <a:gd name="connsiteY13" fmla="*/ 203745 h 252374"/>
                <a:gd name="connsiteX14" fmla="*/ 108481 w 294042"/>
                <a:gd name="connsiteY14" fmla="*/ 195016 h 252374"/>
                <a:gd name="connsiteX15" fmla="*/ 77433 w 294042"/>
                <a:gd name="connsiteY15" fmla="*/ 171200 h 252374"/>
                <a:gd name="connsiteX16" fmla="*/ 63593 w 294042"/>
                <a:gd name="connsiteY16" fmla="*/ 137721 h 252374"/>
                <a:gd name="connsiteX17" fmla="*/ 293709 w 294042"/>
                <a:gd name="connsiteY17" fmla="*/ 137721 h 252374"/>
                <a:gd name="connsiteX18" fmla="*/ 280866 w 294042"/>
                <a:gd name="connsiteY18" fmla="*/ 60288 h 252374"/>
                <a:gd name="connsiteX19" fmla="*/ 233983 w 294042"/>
                <a:gd name="connsiteY19" fmla="*/ 15025 h 252374"/>
                <a:gd name="connsiteX20" fmla="*/ 66959 w 294042"/>
                <a:gd name="connsiteY20" fmla="*/ 100937 h 252374"/>
                <a:gd name="connsiteX21" fmla="*/ 95139 w 294042"/>
                <a:gd name="connsiteY21" fmla="*/ 63280 h 252374"/>
                <a:gd name="connsiteX22" fmla="*/ 151936 w 294042"/>
                <a:gd name="connsiteY22" fmla="*/ 48006 h 252374"/>
                <a:gd name="connsiteX23" fmla="*/ 207984 w 294042"/>
                <a:gd name="connsiteY23" fmla="*/ 62345 h 252374"/>
                <a:gd name="connsiteX24" fmla="*/ 231053 w 294042"/>
                <a:gd name="connsiteY24" fmla="*/ 100937 h 252374"/>
                <a:gd name="connsiteX25" fmla="*/ 66959 w 294042"/>
                <a:gd name="connsiteY25" fmla="*/ 100937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4042" h="252374">
                  <a:moveTo>
                    <a:pt x="233983" y="15025"/>
                  </a:moveTo>
                  <a:cubicBezTo>
                    <a:pt x="212910" y="4988"/>
                    <a:pt x="186538" y="0"/>
                    <a:pt x="154866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7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6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2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235" y="197697"/>
                    <a:pt x="290094" y="182921"/>
                    <a:pt x="292712" y="166400"/>
                  </a:cubicBezTo>
                  <a:lnTo>
                    <a:pt x="231551" y="166400"/>
                  </a:lnTo>
                  <a:cubicBezTo>
                    <a:pt x="227686" y="177435"/>
                    <a:pt x="219020" y="186413"/>
                    <a:pt x="205553" y="193333"/>
                  </a:cubicBezTo>
                  <a:cubicBezTo>
                    <a:pt x="192149" y="200316"/>
                    <a:pt x="175378" y="203745"/>
                    <a:pt x="155303" y="203745"/>
                  </a:cubicBezTo>
                  <a:cubicBezTo>
                    <a:pt x="137160" y="203745"/>
                    <a:pt x="121574" y="200814"/>
                    <a:pt x="108481" y="195016"/>
                  </a:cubicBezTo>
                  <a:cubicBezTo>
                    <a:pt x="95389" y="189218"/>
                    <a:pt x="85039" y="181238"/>
                    <a:pt x="77433" y="171200"/>
                  </a:cubicBezTo>
                  <a:cubicBezTo>
                    <a:pt x="69827" y="161163"/>
                    <a:pt x="65213" y="150003"/>
                    <a:pt x="63593" y="137721"/>
                  </a:cubicBezTo>
                  <a:lnTo>
                    <a:pt x="293709" y="137721"/>
                  </a:lnTo>
                  <a:cubicBezTo>
                    <a:pt x="295330" y="106299"/>
                    <a:pt x="291029" y="80488"/>
                    <a:pt x="280866" y="60288"/>
                  </a:cubicBezTo>
                  <a:cubicBezTo>
                    <a:pt x="270642" y="40150"/>
                    <a:pt x="255055" y="25063"/>
                    <a:pt x="233983" y="15025"/>
                  </a:cubicBezTo>
                  <a:close/>
                  <a:moveTo>
                    <a:pt x="66959" y="100937"/>
                  </a:moveTo>
                  <a:cubicBezTo>
                    <a:pt x="71136" y="86037"/>
                    <a:pt x="80551" y="73505"/>
                    <a:pt x="95139" y="63280"/>
                  </a:cubicBezTo>
                  <a:cubicBezTo>
                    <a:pt x="109728" y="53056"/>
                    <a:pt x="128619" y="48006"/>
                    <a:pt x="151936" y="48006"/>
                  </a:cubicBezTo>
                  <a:cubicBezTo>
                    <a:pt x="175565" y="48006"/>
                    <a:pt x="194269" y="52806"/>
                    <a:pt x="207984" y="62345"/>
                  </a:cubicBezTo>
                  <a:cubicBezTo>
                    <a:pt x="221763" y="71884"/>
                    <a:pt x="229432" y="84790"/>
                    <a:pt x="231053" y="100937"/>
                  </a:cubicBezTo>
                  <a:lnTo>
                    <a:pt x="66959" y="10093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1" name="Forma Livre: Forma 29">
              <a:extLst>
                <a:ext uri="{FF2B5EF4-FFF2-40B4-BE49-F238E27FC236}">
                  <a16:creationId xmlns:a16="http://schemas.microsoft.com/office/drawing/2014/main" id="{3CC1A00B-7C5C-F205-2058-9DDBEB00CAFD}"/>
                </a:ext>
              </a:extLst>
            </p:cNvPr>
            <p:cNvSpPr/>
            <p:nvPr/>
          </p:nvSpPr>
          <p:spPr>
            <a:xfrm>
              <a:off x="-6205008" y="3403750"/>
              <a:ext cx="279245" cy="246576"/>
            </a:xfrm>
            <a:custGeom>
              <a:avLst/>
              <a:gdLst>
                <a:gd name="connsiteX0" fmla="*/ 279245 w 279245"/>
                <a:gd name="connsiteY0" fmla="*/ 246576 h 246576"/>
                <a:gd name="connsiteX1" fmla="*/ 279245 w 279245"/>
                <a:gd name="connsiteY1" fmla="*/ 99005 h 246576"/>
                <a:gd name="connsiteX2" fmla="*/ 271452 w 279245"/>
                <a:gd name="connsiteY2" fmla="*/ 54552 h 246576"/>
                <a:gd name="connsiteX3" fmla="*/ 249631 w 279245"/>
                <a:gd name="connsiteY3" fmla="*/ 23754 h 246576"/>
                <a:gd name="connsiteX4" fmla="*/ 216588 w 279245"/>
                <a:gd name="connsiteY4" fmla="*/ 5798 h 246576"/>
                <a:gd name="connsiteX5" fmla="*/ 175315 w 279245"/>
                <a:gd name="connsiteY5" fmla="*/ 0 h 246576"/>
                <a:gd name="connsiteX6" fmla="*/ 129180 w 279245"/>
                <a:gd name="connsiteY6" fmla="*/ 7731 h 246576"/>
                <a:gd name="connsiteX7" fmla="*/ 93955 w 279245"/>
                <a:gd name="connsiteY7" fmla="*/ 28866 h 246576"/>
                <a:gd name="connsiteX8" fmla="*/ 70388 w 279245"/>
                <a:gd name="connsiteY8" fmla="*/ 58230 h 246576"/>
                <a:gd name="connsiteX9" fmla="*/ 63094 w 279245"/>
                <a:gd name="connsiteY9" fmla="*/ 74939 h 246576"/>
                <a:gd name="connsiteX10" fmla="*/ 63094 w 279245"/>
                <a:gd name="connsiteY10" fmla="*/ 5299 h 246576"/>
                <a:gd name="connsiteX11" fmla="*/ 0 w 279245"/>
                <a:gd name="connsiteY11" fmla="*/ 5299 h 246576"/>
                <a:gd name="connsiteX12" fmla="*/ 0 w 279245"/>
                <a:gd name="connsiteY12" fmla="*/ 246576 h 246576"/>
                <a:gd name="connsiteX13" fmla="*/ 63094 w 279245"/>
                <a:gd name="connsiteY13" fmla="*/ 246576 h 246576"/>
                <a:gd name="connsiteX14" fmla="*/ 63094 w 279245"/>
                <a:gd name="connsiteY14" fmla="*/ 103431 h 246576"/>
                <a:gd name="connsiteX15" fmla="*/ 74253 w 279245"/>
                <a:gd name="connsiteY15" fmla="*/ 85164 h 246576"/>
                <a:gd name="connsiteX16" fmla="*/ 107296 w 279245"/>
                <a:gd name="connsiteY16" fmla="*/ 60662 h 246576"/>
                <a:gd name="connsiteX17" fmla="*/ 152933 w 279245"/>
                <a:gd name="connsiteY17" fmla="*/ 50936 h 246576"/>
                <a:gd name="connsiteX18" fmla="*/ 201251 w 279245"/>
                <a:gd name="connsiteY18" fmla="*/ 65276 h 246576"/>
                <a:gd name="connsiteX19" fmla="*/ 216089 w 279245"/>
                <a:gd name="connsiteY19" fmla="*/ 110164 h 246576"/>
                <a:gd name="connsiteX20" fmla="*/ 216089 w 279245"/>
                <a:gd name="connsiteY20" fmla="*/ 246576 h 246576"/>
                <a:gd name="connsiteX21" fmla="*/ 279245 w 279245"/>
                <a:gd name="connsiteY21" fmla="*/ 246576 h 24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245" h="246576">
                  <a:moveTo>
                    <a:pt x="279245" y="246576"/>
                  </a:moveTo>
                  <a:lnTo>
                    <a:pt x="279245" y="99005"/>
                  </a:lnTo>
                  <a:cubicBezTo>
                    <a:pt x="279245" y="81860"/>
                    <a:pt x="276627" y="67021"/>
                    <a:pt x="271452" y="54552"/>
                  </a:cubicBezTo>
                  <a:cubicBezTo>
                    <a:pt x="266277" y="42083"/>
                    <a:pt x="258983" y="31796"/>
                    <a:pt x="249631" y="23754"/>
                  </a:cubicBezTo>
                  <a:cubicBezTo>
                    <a:pt x="240217" y="15649"/>
                    <a:pt x="229244" y="9663"/>
                    <a:pt x="216588" y="5798"/>
                  </a:cubicBezTo>
                  <a:cubicBezTo>
                    <a:pt x="203932" y="1933"/>
                    <a:pt x="190216" y="0"/>
                    <a:pt x="175315" y="0"/>
                  </a:cubicBezTo>
                  <a:cubicBezTo>
                    <a:pt x="158170" y="0"/>
                    <a:pt x="142771" y="2618"/>
                    <a:pt x="129180" y="7731"/>
                  </a:cubicBezTo>
                  <a:cubicBezTo>
                    <a:pt x="115588" y="12906"/>
                    <a:pt x="103867" y="19951"/>
                    <a:pt x="93955" y="28866"/>
                  </a:cubicBezTo>
                  <a:cubicBezTo>
                    <a:pt x="84104" y="37781"/>
                    <a:pt x="76248" y="47570"/>
                    <a:pt x="70388" y="58230"/>
                  </a:cubicBezTo>
                  <a:cubicBezTo>
                    <a:pt x="67395" y="63717"/>
                    <a:pt x="64964" y="69266"/>
                    <a:pt x="63094" y="74939"/>
                  </a:cubicBezTo>
                  <a:lnTo>
                    <a:pt x="63094" y="5299"/>
                  </a:lnTo>
                  <a:lnTo>
                    <a:pt x="0" y="5299"/>
                  </a:lnTo>
                  <a:lnTo>
                    <a:pt x="0" y="246576"/>
                  </a:lnTo>
                  <a:lnTo>
                    <a:pt x="63094" y="246576"/>
                  </a:lnTo>
                  <a:lnTo>
                    <a:pt x="63094" y="103431"/>
                  </a:lnTo>
                  <a:cubicBezTo>
                    <a:pt x="65587" y="97196"/>
                    <a:pt x="69203" y="91087"/>
                    <a:pt x="74253" y="85164"/>
                  </a:cubicBezTo>
                  <a:cubicBezTo>
                    <a:pt x="82670" y="75313"/>
                    <a:pt x="93643" y="67146"/>
                    <a:pt x="107296" y="60662"/>
                  </a:cubicBezTo>
                  <a:cubicBezTo>
                    <a:pt x="120888" y="54178"/>
                    <a:pt x="136100" y="50936"/>
                    <a:pt x="152933" y="50936"/>
                  </a:cubicBezTo>
                  <a:cubicBezTo>
                    <a:pt x="175253" y="50936"/>
                    <a:pt x="191338" y="55737"/>
                    <a:pt x="201251" y="65276"/>
                  </a:cubicBezTo>
                  <a:cubicBezTo>
                    <a:pt x="211102" y="74815"/>
                    <a:pt x="216089" y="89777"/>
                    <a:pt x="216089" y="110164"/>
                  </a:cubicBezTo>
                  <a:lnTo>
                    <a:pt x="216089" y="246576"/>
                  </a:lnTo>
                  <a:lnTo>
                    <a:pt x="279245" y="246576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2" name="Forma Livre: Forma 30">
              <a:extLst>
                <a:ext uri="{FF2B5EF4-FFF2-40B4-BE49-F238E27FC236}">
                  <a16:creationId xmlns:a16="http://schemas.microsoft.com/office/drawing/2014/main" id="{7C8E6E0B-2F69-360E-1018-0868A2D08E0B}"/>
                </a:ext>
              </a:extLst>
            </p:cNvPr>
            <p:cNvSpPr/>
            <p:nvPr/>
          </p:nvSpPr>
          <p:spPr>
            <a:xfrm>
              <a:off x="-5868031" y="3403750"/>
              <a:ext cx="298136" cy="252499"/>
            </a:xfrm>
            <a:custGeom>
              <a:avLst/>
              <a:gdLst>
                <a:gd name="connsiteX0" fmla="*/ 229182 w 298136"/>
                <a:gd name="connsiteY0" fmla="*/ 240529 h 252499"/>
                <a:gd name="connsiteX1" fmla="*/ 277998 w 298136"/>
                <a:gd name="connsiteY1" fmla="*/ 205802 h 252499"/>
                <a:gd name="connsiteX2" fmla="*/ 298136 w 298136"/>
                <a:gd name="connsiteY2" fmla="*/ 151437 h 252499"/>
                <a:gd name="connsiteX3" fmla="*/ 240342 w 298136"/>
                <a:gd name="connsiteY3" fmla="*/ 151437 h 252499"/>
                <a:gd name="connsiteX4" fmla="*/ 210977 w 298136"/>
                <a:gd name="connsiteY4" fmla="*/ 190278 h 252499"/>
                <a:gd name="connsiteX5" fmla="*/ 155365 w 298136"/>
                <a:gd name="connsiteY5" fmla="*/ 203870 h 252499"/>
                <a:gd name="connsiteX6" fmla="*/ 109229 w 298136"/>
                <a:gd name="connsiteY6" fmla="*/ 195390 h 252499"/>
                <a:gd name="connsiteX7" fmla="*/ 76186 w 298136"/>
                <a:gd name="connsiteY7" fmla="*/ 169642 h 252499"/>
                <a:gd name="connsiteX8" fmla="*/ 64029 w 298136"/>
                <a:gd name="connsiteY8" fmla="*/ 126686 h 252499"/>
                <a:gd name="connsiteX9" fmla="*/ 76436 w 298136"/>
                <a:gd name="connsiteY9" fmla="*/ 83231 h 252499"/>
                <a:gd name="connsiteX10" fmla="*/ 109479 w 298136"/>
                <a:gd name="connsiteY10" fmla="*/ 57233 h 252499"/>
                <a:gd name="connsiteX11" fmla="*/ 155365 w 298136"/>
                <a:gd name="connsiteY11" fmla="*/ 48505 h 252499"/>
                <a:gd name="connsiteX12" fmla="*/ 209231 w 298136"/>
                <a:gd name="connsiteY12" fmla="*/ 62096 h 252499"/>
                <a:gd name="connsiteX13" fmla="*/ 239843 w 298136"/>
                <a:gd name="connsiteY13" fmla="*/ 100002 h 252499"/>
                <a:gd name="connsiteX14" fmla="*/ 297637 w 298136"/>
                <a:gd name="connsiteY14" fmla="*/ 100002 h 252499"/>
                <a:gd name="connsiteX15" fmla="*/ 277001 w 298136"/>
                <a:gd name="connsiteY15" fmla="*/ 46135 h 252499"/>
                <a:gd name="connsiteX16" fmla="*/ 228683 w 298136"/>
                <a:gd name="connsiteY16" fmla="*/ 11908 h 252499"/>
                <a:gd name="connsiteX17" fmla="*/ 155365 w 298136"/>
                <a:gd name="connsiteY17" fmla="*/ 0 h 252499"/>
                <a:gd name="connsiteX18" fmla="*/ 75500 w 298136"/>
                <a:gd name="connsiteY18" fmla="*/ 14589 h 252499"/>
                <a:gd name="connsiteX19" fmla="*/ 20137 w 298136"/>
                <a:gd name="connsiteY19" fmla="*/ 57295 h 252499"/>
                <a:gd name="connsiteX20" fmla="*/ 0 w 298136"/>
                <a:gd name="connsiteY20" fmla="*/ 126748 h 252499"/>
                <a:gd name="connsiteX21" fmla="*/ 20137 w 298136"/>
                <a:gd name="connsiteY21" fmla="*/ 195952 h 252499"/>
                <a:gd name="connsiteX22" fmla="*/ 75500 w 298136"/>
                <a:gd name="connsiteY22" fmla="*/ 238160 h 252499"/>
                <a:gd name="connsiteX23" fmla="*/ 155365 w 298136"/>
                <a:gd name="connsiteY23" fmla="*/ 252499 h 252499"/>
                <a:gd name="connsiteX24" fmla="*/ 229182 w 298136"/>
                <a:gd name="connsiteY24" fmla="*/ 240529 h 25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8136" h="252499">
                  <a:moveTo>
                    <a:pt x="229182" y="240529"/>
                  </a:moveTo>
                  <a:cubicBezTo>
                    <a:pt x="249881" y="232611"/>
                    <a:pt x="266153" y="221015"/>
                    <a:pt x="277998" y="205802"/>
                  </a:cubicBezTo>
                  <a:cubicBezTo>
                    <a:pt x="289782" y="190590"/>
                    <a:pt x="296515" y="172447"/>
                    <a:pt x="298136" y="151437"/>
                  </a:cubicBezTo>
                  <a:lnTo>
                    <a:pt x="240342" y="151437"/>
                  </a:lnTo>
                  <a:cubicBezTo>
                    <a:pt x="235167" y="168270"/>
                    <a:pt x="225379" y="181238"/>
                    <a:pt x="210977" y="190278"/>
                  </a:cubicBezTo>
                  <a:cubicBezTo>
                    <a:pt x="196575" y="199318"/>
                    <a:pt x="178059" y="203870"/>
                    <a:pt x="155365" y="203870"/>
                  </a:cubicBezTo>
                  <a:cubicBezTo>
                    <a:pt x="138531" y="203870"/>
                    <a:pt x="123132" y="201064"/>
                    <a:pt x="109229" y="195390"/>
                  </a:cubicBezTo>
                  <a:cubicBezTo>
                    <a:pt x="95326" y="189717"/>
                    <a:pt x="84291" y="181176"/>
                    <a:pt x="76186" y="169642"/>
                  </a:cubicBezTo>
                  <a:cubicBezTo>
                    <a:pt x="68081" y="158170"/>
                    <a:pt x="64029" y="143831"/>
                    <a:pt x="64029" y="126686"/>
                  </a:cubicBezTo>
                  <a:cubicBezTo>
                    <a:pt x="64029" y="109229"/>
                    <a:pt x="68144" y="94703"/>
                    <a:pt x="76436" y="83231"/>
                  </a:cubicBezTo>
                  <a:cubicBezTo>
                    <a:pt x="84665" y="71760"/>
                    <a:pt x="95700" y="63094"/>
                    <a:pt x="109479" y="57233"/>
                  </a:cubicBezTo>
                  <a:cubicBezTo>
                    <a:pt x="123257" y="51435"/>
                    <a:pt x="138531" y="48505"/>
                    <a:pt x="155365" y="48505"/>
                  </a:cubicBezTo>
                  <a:cubicBezTo>
                    <a:pt x="176375" y="48505"/>
                    <a:pt x="194393" y="53056"/>
                    <a:pt x="209231" y="62096"/>
                  </a:cubicBezTo>
                  <a:cubicBezTo>
                    <a:pt x="224132" y="71136"/>
                    <a:pt x="234294" y="83792"/>
                    <a:pt x="239843" y="100002"/>
                  </a:cubicBezTo>
                  <a:lnTo>
                    <a:pt x="297637" y="100002"/>
                  </a:lnTo>
                  <a:cubicBezTo>
                    <a:pt x="295704" y="78992"/>
                    <a:pt x="288847" y="61036"/>
                    <a:pt x="277001" y="46135"/>
                  </a:cubicBezTo>
                  <a:cubicBezTo>
                    <a:pt x="265155" y="31235"/>
                    <a:pt x="249070" y="19826"/>
                    <a:pt x="228683" y="11908"/>
                  </a:cubicBezTo>
                  <a:cubicBezTo>
                    <a:pt x="208296" y="3990"/>
                    <a:pt x="183857" y="0"/>
                    <a:pt x="155365" y="0"/>
                  </a:cubicBezTo>
                  <a:cubicBezTo>
                    <a:pt x="125564" y="0"/>
                    <a:pt x="98942" y="4863"/>
                    <a:pt x="75500" y="14589"/>
                  </a:cubicBezTo>
                  <a:cubicBezTo>
                    <a:pt x="52058" y="24314"/>
                    <a:pt x="33604" y="38529"/>
                    <a:pt x="20137" y="57295"/>
                  </a:cubicBezTo>
                  <a:cubicBezTo>
                    <a:pt x="6733" y="76062"/>
                    <a:pt x="0" y="99191"/>
                    <a:pt x="0" y="126748"/>
                  </a:cubicBezTo>
                  <a:cubicBezTo>
                    <a:pt x="0" y="154243"/>
                    <a:pt x="6733" y="177310"/>
                    <a:pt x="20137" y="195952"/>
                  </a:cubicBezTo>
                  <a:cubicBezTo>
                    <a:pt x="33542" y="214531"/>
                    <a:pt x="51996" y="228621"/>
                    <a:pt x="75500" y="238160"/>
                  </a:cubicBezTo>
                  <a:cubicBezTo>
                    <a:pt x="98942" y="247698"/>
                    <a:pt x="125564" y="252499"/>
                    <a:pt x="155365" y="252499"/>
                  </a:cubicBezTo>
                  <a:cubicBezTo>
                    <a:pt x="183857" y="252437"/>
                    <a:pt x="208483" y="248446"/>
                    <a:pt x="229182" y="24052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3" name="Forma Livre: Forma 31">
              <a:extLst>
                <a:ext uri="{FF2B5EF4-FFF2-40B4-BE49-F238E27FC236}">
                  <a16:creationId xmlns:a16="http://schemas.microsoft.com/office/drawing/2014/main" id="{415E2385-90AC-B6F0-607B-21796E2FD194}"/>
                </a:ext>
              </a:extLst>
            </p:cNvPr>
            <p:cNvSpPr/>
            <p:nvPr/>
          </p:nvSpPr>
          <p:spPr>
            <a:xfrm>
              <a:off x="-5507300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4" name="Forma Livre: Forma 32">
              <a:extLst>
                <a:ext uri="{FF2B5EF4-FFF2-40B4-BE49-F238E27FC236}">
                  <a16:creationId xmlns:a16="http://schemas.microsoft.com/office/drawing/2014/main" id="{25015673-4B19-34E6-5EA0-36518E342452}"/>
                </a:ext>
              </a:extLst>
            </p:cNvPr>
            <p:cNvSpPr/>
            <p:nvPr/>
          </p:nvSpPr>
          <p:spPr>
            <a:xfrm>
              <a:off x="-5512163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5" name="Forma Livre: Forma 33">
              <a:extLst>
                <a:ext uri="{FF2B5EF4-FFF2-40B4-BE49-F238E27FC236}">
                  <a16:creationId xmlns:a16="http://schemas.microsoft.com/office/drawing/2014/main" id="{56DB47F2-D191-16A2-E1AE-225816235ACC}"/>
                </a:ext>
              </a:extLst>
            </p:cNvPr>
            <p:cNvSpPr/>
            <p:nvPr/>
          </p:nvSpPr>
          <p:spPr>
            <a:xfrm>
              <a:off x="-5380552" y="3403687"/>
              <a:ext cx="305430" cy="252000"/>
            </a:xfrm>
            <a:custGeom>
              <a:avLst/>
              <a:gdLst>
                <a:gd name="connsiteX0" fmla="*/ 242212 w 305430"/>
                <a:gd name="connsiteY0" fmla="*/ 77932 h 252000"/>
                <a:gd name="connsiteX1" fmla="*/ 236850 w 305430"/>
                <a:gd name="connsiteY1" fmla="*/ 62158 h 252000"/>
                <a:gd name="connsiteX2" fmla="*/ 199692 w 305430"/>
                <a:gd name="connsiteY2" fmla="*/ 16771 h 252000"/>
                <a:gd name="connsiteX3" fmla="*/ 132484 w 305430"/>
                <a:gd name="connsiteY3" fmla="*/ 0 h 252000"/>
                <a:gd name="connsiteX4" fmla="*/ 64777 w 305430"/>
                <a:gd name="connsiteY4" fmla="*/ 15773 h 252000"/>
                <a:gd name="connsiteX5" fmla="*/ 17457 w 305430"/>
                <a:gd name="connsiteY5" fmla="*/ 59727 h 252000"/>
                <a:gd name="connsiteX6" fmla="*/ 0 w 305430"/>
                <a:gd name="connsiteY6" fmla="*/ 126250 h 252000"/>
                <a:gd name="connsiteX7" fmla="*/ 17207 w 305430"/>
                <a:gd name="connsiteY7" fmla="*/ 192024 h 252000"/>
                <a:gd name="connsiteX8" fmla="*/ 63842 w 305430"/>
                <a:gd name="connsiteY8" fmla="*/ 236227 h 252000"/>
                <a:gd name="connsiteX9" fmla="*/ 129117 w 305430"/>
                <a:gd name="connsiteY9" fmla="*/ 252000 h 252000"/>
                <a:gd name="connsiteX10" fmla="*/ 183982 w 305430"/>
                <a:gd name="connsiteY10" fmla="*/ 240591 h 252000"/>
                <a:gd name="connsiteX11" fmla="*/ 220890 w 305430"/>
                <a:gd name="connsiteY11" fmla="*/ 210478 h 252000"/>
                <a:gd name="connsiteX12" fmla="*/ 241775 w 305430"/>
                <a:gd name="connsiteY12" fmla="*/ 169704 h 252000"/>
                <a:gd name="connsiteX13" fmla="*/ 242274 w 305430"/>
                <a:gd name="connsiteY13" fmla="*/ 167896 h 252000"/>
                <a:gd name="connsiteX14" fmla="*/ 242274 w 305430"/>
                <a:gd name="connsiteY14" fmla="*/ 184480 h 252000"/>
                <a:gd name="connsiteX15" fmla="*/ 243272 w 305430"/>
                <a:gd name="connsiteY15" fmla="*/ 213097 h 252000"/>
                <a:gd name="connsiteX16" fmla="*/ 246701 w 305430"/>
                <a:gd name="connsiteY16" fmla="*/ 246576 h 252000"/>
                <a:gd name="connsiteX17" fmla="*/ 305430 w 305430"/>
                <a:gd name="connsiteY17" fmla="*/ 246576 h 252000"/>
                <a:gd name="connsiteX18" fmla="*/ 305430 w 305430"/>
                <a:gd name="connsiteY18" fmla="*/ 5299 h 252000"/>
                <a:gd name="connsiteX19" fmla="*/ 242337 w 305430"/>
                <a:gd name="connsiteY19" fmla="*/ 5299 h 252000"/>
                <a:gd name="connsiteX20" fmla="*/ 242337 w 305430"/>
                <a:gd name="connsiteY20" fmla="*/ 77932 h 252000"/>
                <a:gd name="connsiteX21" fmla="*/ 231052 w 305430"/>
                <a:gd name="connsiteY21" fmla="*/ 166525 h 252000"/>
                <a:gd name="connsiteX22" fmla="*/ 199007 w 305430"/>
                <a:gd name="connsiteY22" fmla="*/ 193707 h 252000"/>
                <a:gd name="connsiteX23" fmla="*/ 149504 w 305430"/>
                <a:gd name="connsiteY23" fmla="*/ 203433 h 252000"/>
                <a:gd name="connsiteX24" fmla="*/ 105052 w 305430"/>
                <a:gd name="connsiteY24" fmla="*/ 193707 h 252000"/>
                <a:gd name="connsiteX25" fmla="*/ 75189 w 305430"/>
                <a:gd name="connsiteY25" fmla="*/ 166774 h 252000"/>
                <a:gd name="connsiteX26" fmla="*/ 64527 w 305430"/>
                <a:gd name="connsiteY26" fmla="*/ 126250 h 252000"/>
                <a:gd name="connsiteX27" fmla="*/ 86847 w 305430"/>
                <a:gd name="connsiteY27" fmla="*/ 70201 h 252000"/>
                <a:gd name="connsiteX28" fmla="*/ 149504 w 305430"/>
                <a:gd name="connsiteY28" fmla="*/ 49066 h 252000"/>
                <a:gd name="connsiteX29" fmla="*/ 198757 w 305430"/>
                <a:gd name="connsiteY29" fmla="*/ 58044 h 252000"/>
                <a:gd name="connsiteX30" fmla="*/ 230803 w 305430"/>
                <a:gd name="connsiteY30" fmla="*/ 84291 h 252000"/>
                <a:gd name="connsiteX31" fmla="*/ 242212 w 305430"/>
                <a:gd name="connsiteY31" fmla="*/ 126312 h 252000"/>
                <a:gd name="connsiteX32" fmla="*/ 231052 w 305430"/>
                <a:gd name="connsiteY32" fmla="*/ 166525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430" h="252000">
                  <a:moveTo>
                    <a:pt x="242212" y="77932"/>
                  </a:moveTo>
                  <a:cubicBezTo>
                    <a:pt x="240716" y="72508"/>
                    <a:pt x="238970" y="67271"/>
                    <a:pt x="236850" y="62158"/>
                  </a:cubicBezTo>
                  <a:cubicBezTo>
                    <a:pt x="229057" y="43081"/>
                    <a:pt x="216713" y="27931"/>
                    <a:pt x="199692" y="16771"/>
                  </a:cubicBezTo>
                  <a:cubicBezTo>
                    <a:pt x="182672" y="5611"/>
                    <a:pt x="160290" y="0"/>
                    <a:pt x="132484" y="0"/>
                  </a:cubicBezTo>
                  <a:cubicBezTo>
                    <a:pt x="107234" y="0"/>
                    <a:pt x="84665" y="5237"/>
                    <a:pt x="64777" y="15773"/>
                  </a:cubicBezTo>
                  <a:cubicBezTo>
                    <a:pt x="44889" y="26310"/>
                    <a:pt x="29115" y="40961"/>
                    <a:pt x="17457" y="59727"/>
                  </a:cubicBezTo>
                  <a:cubicBezTo>
                    <a:pt x="5798" y="78493"/>
                    <a:pt x="0" y="100688"/>
                    <a:pt x="0" y="126250"/>
                  </a:cubicBezTo>
                  <a:cubicBezTo>
                    <a:pt x="0" y="151188"/>
                    <a:pt x="5736" y="173071"/>
                    <a:pt x="17207" y="192024"/>
                  </a:cubicBezTo>
                  <a:cubicBezTo>
                    <a:pt x="28679" y="210977"/>
                    <a:pt x="44203" y="225691"/>
                    <a:pt x="63842" y="236227"/>
                  </a:cubicBezTo>
                  <a:cubicBezTo>
                    <a:pt x="83418" y="246763"/>
                    <a:pt x="105177" y="252000"/>
                    <a:pt x="129117" y="252000"/>
                  </a:cubicBezTo>
                  <a:cubicBezTo>
                    <a:pt x="150502" y="252000"/>
                    <a:pt x="168769" y="248197"/>
                    <a:pt x="183982" y="240591"/>
                  </a:cubicBezTo>
                  <a:cubicBezTo>
                    <a:pt x="199194" y="232985"/>
                    <a:pt x="211476" y="222947"/>
                    <a:pt x="220890" y="210478"/>
                  </a:cubicBezTo>
                  <a:cubicBezTo>
                    <a:pt x="230242" y="198009"/>
                    <a:pt x="237224" y="184418"/>
                    <a:pt x="241775" y="169704"/>
                  </a:cubicBezTo>
                  <a:cubicBezTo>
                    <a:pt x="241963" y="169081"/>
                    <a:pt x="242088" y="168520"/>
                    <a:pt x="242274" y="167896"/>
                  </a:cubicBezTo>
                  <a:lnTo>
                    <a:pt x="242274" y="184480"/>
                  </a:lnTo>
                  <a:cubicBezTo>
                    <a:pt x="242274" y="193894"/>
                    <a:pt x="242586" y="203433"/>
                    <a:pt x="243272" y="213097"/>
                  </a:cubicBezTo>
                  <a:cubicBezTo>
                    <a:pt x="243895" y="222823"/>
                    <a:pt x="245018" y="233982"/>
                    <a:pt x="246701" y="246576"/>
                  </a:cubicBezTo>
                  <a:lnTo>
                    <a:pt x="305430" y="246576"/>
                  </a:lnTo>
                  <a:lnTo>
                    <a:pt x="305430" y="5299"/>
                  </a:lnTo>
                  <a:lnTo>
                    <a:pt x="242337" y="5299"/>
                  </a:lnTo>
                  <a:lnTo>
                    <a:pt x="242337" y="77932"/>
                  </a:lnTo>
                  <a:close/>
                  <a:moveTo>
                    <a:pt x="231052" y="166525"/>
                  </a:moveTo>
                  <a:cubicBezTo>
                    <a:pt x="223633" y="178183"/>
                    <a:pt x="212910" y="187223"/>
                    <a:pt x="199007" y="193707"/>
                  </a:cubicBezTo>
                  <a:cubicBezTo>
                    <a:pt x="185104" y="200191"/>
                    <a:pt x="168582" y="203433"/>
                    <a:pt x="149504" y="203433"/>
                  </a:cubicBezTo>
                  <a:cubicBezTo>
                    <a:pt x="132671" y="203433"/>
                    <a:pt x="117833" y="200191"/>
                    <a:pt x="105052" y="193707"/>
                  </a:cubicBezTo>
                  <a:cubicBezTo>
                    <a:pt x="92271" y="187223"/>
                    <a:pt x="82296" y="178246"/>
                    <a:pt x="75189" y="166774"/>
                  </a:cubicBezTo>
                  <a:cubicBezTo>
                    <a:pt x="68081" y="155302"/>
                    <a:pt x="64527" y="141774"/>
                    <a:pt x="64527" y="126250"/>
                  </a:cubicBezTo>
                  <a:cubicBezTo>
                    <a:pt x="64527" y="102932"/>
                    <a:pt x="71947" y="84229"/>
                    <a:pt x="86847" y="70201"/>
                  </a:cubicBezTo>
                  <a:cubicBezTo>
                    <a:pt x="101748" y="56111"/>
                    <a:pt x="122633" y="49066"/>
                    <a:pt x="149504" y="49066"/>
                  </a:cubicBezTo>
                  <a:cubicBezTo>
                    <a:pt x="168582" y="49066"/>
                    <a:pt x="185041" y="52058"/>
                    <a:pt x="198757" y="58044"/>
                  </a:cubicBezTo>
                  <a:cubicBezTo>
                    <a:pt x="212535" y="64029"/>
                    <a:pt x="223197" y="72757"/>
                    <a:pt x="230803" y="84291"/>
                  </a:cubicBezTo>
                  <a:cubicBezTo>
                    <a:pt x="238409" y="95763"/>
                    <a:pt x="242212" y="109790"/>
                    <a:pt x="242212" y="126312"/>
                  </a:cubicBezTo>
                  <a:cubicBezTo>
                    <a:pt x="242212" y="141462"/>
                    <a:pt x="238534" y="154928"/>
                    <a:pt x="231052" y="16652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6" name="Forma Livre: Forma 34">
              <a:extLst>
                <a:ext uri="{FF2B5EF4-FFF2-40B4-BE49-F238E27FC236}">
                  <a16:creationId xmlns:a16="http://schemas.microsoft.com/office/drawing/2014/main" id="{29C3E8BB-BC71-B7B1-1E6F-6850FDCBE82F}"/>
                </a:ext>
              </a:extLst>
            </p:cNvPr>
            <p:cNvSpPr/>
            <p:nvPr/>
          </p:nvSpPr>
          <p:spPr>
            <a:xfrm>
              <a:off x="-8001617" y="3860804"/>
              <a:ext cx="409173" cy="353498"/>
            </a:xfrm>
            <a:custGeom>
              <a:avLst/>
              <a:gdLst>
                <a:gd name="connsiteX0" fmla="*/ 140277 w 409173"/>
                <a:gd name="connsiteY0" fmla="*/ 73755 h 353498"/>
                <a:gd name="connsiteX1" fmla="*/ 215902 w 409173"/>
                <a:gd name="connsiteY1" fmla="*/ 60350 h 353498"/>
                <a:gd name="connsiteX2" fmla="*/ 275754 w 409173"/>
                <a:gd name="connsiteY2" fmla="*/ 68767 h 353498"/>
                <a:gd name="connsiteX3" fmla="*/ 316964 w 409173"/>
                <a:gd name="connsiteY3" fmla="*/ 93207 h 353498"/>
                <a:gd name="connsiteX4" fmla="*/ 339845 w 409173"/>
                <a:gd name="connsiteY4" fmla="*/ 131300 h 353498"/>
                <a:gd name="connsiteX5" fmla="*/ 409173 w 409173"/>
                <a:gd name="connsiteY5" fmla="*/ 131300 h 353498"/>
                <a:gd name="connsiteX6" fmla="*/ 380806 w 409173"/>
                <a:gd name="connsiteY6" fmla="*/ 60662 h 353498"/>
                <a:gd name="connsiteX7" fmla="*/ 314907 w 409173"/>
                <a:gd name="connsiteY7" fmla="*/ 15773 h 353498"/>
                <a:gd name="connsiteX8" fmla="*/ 215902 w 409173"/>
                <a:gd name="connsiteY8" fmla="*/ 0 h 353498"/>
                <a:gd name="connsiteX9" fmla="*/ 128431 w 409173"/>
                <a:gd name="connsiteY9" fmla="*/ 11285 h 353498"/>
                <a:gd name="connsiteX10" fmla="*/ 60163 w 409173"/>
                <a:gd name="connsiteY10" fmla="*/ 44889 h 353498"/>
                <a:gd name="connsiteX11" fmla="*/ 15773 w 409173"/>
                <a:gd name="connsiteY11" fmla="*/ 100314 h 353498"/>
                <a:gd name="connsiteX12" fmla="*/ 0 w 409173"/>
                <a:gd name="connsiteY12" fmla="*/ 177560 h 353498"/>
                <a:gd name="connsiteX13" fmla="*/ 15773 w 409173"/>
                <a:gd name="connsiteY13" fmla="*/ 254494 h 353498"/>
                <a:gd name="connsiteX14" fmla="*/ 60163 w 409173"/>
                <a:gd name="connsiteY14" fmla="*/ 309358 h 353498"/>
                <a:gd name="connsiteX15" fmla="*/ 128431 w 409173"/>
                <a:gd name="connsiteY15" fmla="*/ 342464 h 353498"/>
                <a:gd name="connsiteX16" fmla="*/ 215902 w 409173"/>
                <a:gd name="connsiteY16" fmla="*/ 353499 h 353498"/>
                <a:gd name="connsiteX17" fmla="*/ 314657 w 409173"/>
                <a:gd name="connsiteY17" fmla="*/ 338287 h 353498"/>
                <a:gd name="connsiteX18" fmla="*/ 380307 w 409173"/>
                <a:gd name="connsiteY18" fmla="*/ 294146 h 353498"/>
                <a:gd name="connsiteX19" fmla="*/ 409173 w 409173"/>
                <a:gd name="connsiteY19" fmla="*/ 224256 h 353498"/>
                <a:gd name="connsiteX20" fmla="*/ 339845 w 409173"/>
                <a:gd name="connsiteY20" fmla="*/ 224256 h 353498"/>
                <a:gd name="connsiteX21" fmla="*/ 316466 w 409173"/>
                <a:gd name="connsiteY21" fmla="*/ 261040 h 353498"/>
                <a:gd name="connsiteX22" fmla="*/ 275504 w 409173"/>
                <a:gd name="connsiteY22" fmla="*/ 285230 h 353498"/>
                <a:gd name="connsiteX23" fmla="*/ 215902 w 409173"/>
                <a:gd name="connsiteY23" fmla="*/ 293647 h 353498"/>
                <a:gd name="connsiteX24" fmla="*/ 140277 w 409173"/>
                <a:gd name="connsiteY24" fmla="*/ 280243 h 353498"/>
                <a:gd name="connsiteX25" fmla="*/ 89839 w 409173"/>
                <a:gd name="connsiteY25" fmla="*/ 241090 h 353498"/>
                <a:gd name="connsiteX26" fmla="*/ 72009 w 409173"/>
                <a:gd name="connsiteY26" fmla="*/ 177560 h 353498"/>
                <a:gd name="connsiteX27" fmla="*/ 89839 w 409173"/>
                <a:gd name="connsiteY27" fmla="*/ 113219 h 353498"/>
                <a:gd name="connsiteX28" fmla="*/ 140277 w 409173"/>
                <a:gd name="connsiteY28" fmla="*/ 73755 h 35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9173" h="353498">
                  <a:moveTo>
                    <a:pt x="140277" y="73755"/>
                  </a:moveTo>
                  <a:cubicBezTo>
                    <a:pt x="161973" y="64839"/>
                    <a:pt x="187223" y="60350"/>
                    <a:pt x="215902" y="60350"/>
                  </a:cubicBezTo>
                  <a:cubicBezTo>
                    <a:pt x="239032" y="60350"/>
                    <a:pt x="258983" y="63156"/>
                    <a:pt x="275754" y="68767"/>
                  </a:cubicBezTo>
                  <a:cubicBezTo>
                    <a:pt x="292587" y="74378"/>
                    <a:pt x="306303" y="82545"/>
                    <a:pt x="316964" y="93207"/>
                  </a:cubicBezTo>
                  <a:cubicBezTo>
                    <a:pt x="327625" y="103867"/>
                    <a:pt x="335232" y="116586"/>
                    <a:pt x="339845" y="131300"/>
                  </a:cubicBezTo>
                  <a:lnTo>
                    <a:pt x="409173" y="131300"/>
                  </a:lnTo>
                  <a:cubicBezTo>
                    <a:pt x="406367" y="103618"/>
                    <a:pt x="396891" y="80051"/>
                    <a:pt x="380806" y="60662"/>
                  </a:cubicBezTo>
                  <a:cubicBezTo>
                    <a:pt x="364721" y="41210"/>
                    <a:pt x="342713" y="26247"/>
                    <a:pt x="314907" y="15773"/>
                  </a:cubicBezTo>
                  <a:cubicBezTo>
                    <a:pt x="287038" y="5299"/>
                    <a:pt x="254058" y="0"/>
                    <a:pt x="215902" y="0"/>
                  </a:cubicBezTo>
                  <a:cubicBezTo>
                    <a:pt x="184044" y="0"/>
                    <a:pt x="154866" y="3741"/>
                    <a:pt x="128431" y="11285"/>
                  </a:cubicBezTo>
                  <a:cubicBezTo>
                    <a:pt x="101997" y="18828"/>
                    <a:pt x="79241" y="30051"/>
                    <a:pt x="60163" y="44889"/>
                  </a:cubicBezTo>
                  <a:cubicBezTo>
                    <a:pt x="41085" y="59789"/>
                    <a:pt x="26310" y="78243"/>
                    <a:pt x="15773" y="100314"/>
                  </a:cubicBezTo>
                  <a:cubicBezTo>
                    <a:pt x="5299" y="122384"/>
                    <a:pt x="0" y="148133"/>
                    <a:pt x="0" y="177560"/>
                  </a:cubicBezTo>
                  <a:cubicBezTo>
                    <a:pt x="0" y="206987"/>
                    <a:pt x="5237" y="232611"/>
                    <a:pt x="15773" y="254494"/>
                  </a:cubicBezTo>
                  <a:cubicBezTo>
                    <a:pt x="26247" y="276378"/>
                    <a:pt x="41085" y="294707"/>
                    <a:pt x="60163" y="309358"/>
                  </a:cubicBezTo>
                  <a:cubicBezTo>
                    <a:pt x="79241" y="324072"/>
                    <a:pt x="101997" y="335107"/>
                    <a:pt x="128431" y="342464"/>
                  </a:cubicBezTo>
                  <a:cubicBezTo>
                    <a:pt x="154866" y="349820"/>
                    <a:pt x="184044" y="353499"/>
                    <a:pt x="215902" y="353499"/>
                  </a:cubicBezTo>
                  <a:cubicBezTo>
                    <a:pt x="254058" y="353499"/>
                    <a:pt x="286976" y="348386"/>
                    <a:pt x="314657" y="338287"/>
                  </a:cubicBezTo>
                  <a:cubicBezTo>
                    <a:pt x="342338" y="328124"/>
                    <a:pt x="364222" y="313411"/>
                    <a:pt x="380307" y="294146"/>
                  </a:cubicBezTo>
                  <a:cubicBezTo>
                    <a:pt x="396392" y="274881"/>
                    <a:pt x="406056" y="251626"/>
                    <a:pt x="409173" y="224256"/>
                  </a:cubicBezTo>
                  <a:lnTo>
                    <a:pt x="339845" y="224256"/>
                  </a:lnTo>
                  <a:cubicBezTo>
                    <a:pt x="334920" y="238284"/>
                    <a:pt x="327126" y="250504"/>
                    <a:pt x="316466" y="261040"/>
                  </a:cubicBezTo>
                  <a:cubicBezTo>
                    <a:pt x="305804" y="271514"/>
                    <a:pt x="292088" y="279619"/>
                    <a:pt x="275504" y="285230"/>
                  </a:cubicBezTo>
                  <a:cubicBezTo>
                    <a:pt x="258858" y="290841"/>
                    <a:pt x="238970" y="293647"/>
                    <a:pt x="215902" y="293647"/>
                  </a:cubicBezTo>
                  <a:cubicBezTo>
                    <a:pt x="187161" y="293647"/>
                    <a:pt x="161973" y="289158"/>
                    <a:pt x="140277" y="280243"/>
                  </a:cubicBezTo>
                  <a:cubicBezTo>
                    <a:pt x="118581" y="271328"/>
                    <a:pt x="101747" y="258235"/>
                    <a:pt x="89839" y="241090"/>
                  </a:cubicBezTo>
                  <a:cubicBezTo>
                    <a:pt x="77932" y="223945"/>
                    <a:pt x="72009" y="202748"/>
                    <a:pt x="72009" y="177560"/>
                  </a:cubicBezTo>
                  <a:cubicBezTo>
                    <a:pt x="72009" y="151998"/>
                    <a:pt x="77932" y="130551"/>
                    <a:pt x="89839" y="113219"/>
                  </a:cubicBezTo>
                  <a:cubicBezTo>
                    <a:pt x="101747" y="95825"/>
                    <a:pt x="118581" y="82733"/>
                    <a:pt x="140277" y="7375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7" name="Forma Livre: Forma 35">
              <a:extLst>
                <a:ext uri="{FF2B5EF4-FFF2-40B4-BE49-F238E27FC236}">
                  <a16:creationId xmlns:a16="http://schemas.microsoft.com/office/drawing/2014/main" id="{6BDD5B26-0835-0880-91DC-5DF03BA08446}"/>
                </a:ext>
              </a:extLst>
            </p:cNvPr>
            <p:cNvSpPr/>
            <p:nvPr/>
          </p:nvSpPr>
          <p:spPr>
            <a:xfrm>
              <a:off x="-7506781" y="3841352"/>
              <a:ext cx="68268" cy="366154"/>
            </a:xfrm>
            <a:custGeom>
              <a:avLst/>
              <a:gdLst>
                <a:gd name="connsiteX0" fmla="*/ 0 w 68268"/>
                <a:gd name="connsiteY0" fmla="*/ 0 h 366154"/>
                <a:gd name="connsiteX1" fmla="*/ 68268 w 68268"/>
                <a:gd name="connsiteY1" fmla="*/ 0 h 366154"/>
                <a:gd name="connsiteX2" fmla="*/ 68268 w 68268"/>
                <a:gd name="connsiteY2" fmla="*/ 366155 h 366154"/>
                <a:gd name="connsiteX3" fmla="*/ 0 w 68268"/>
                <a:gd name="connsiteY3" fmla="*/ 366155 h 36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366154">
                  <a:moveTo>
                    <a:pt x="0" y="0"/>
                  </a:moveTo>
                  <a:lnTo>
                    <a:pt x="68268" y="0"/>
                  </a:lnTo>
                  <a:lnTo>
                    <a:pt x="68268" y="366155"/>
                  </a:lnTo>
                  <a:lnTo>
                    <a:pt x="0" y="366155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8" name="Forma Livre: Forma 36">
              <a:extLst>
                <a:ext uri="{FF2B5EF4-FFF2-40B4-BE49-F238E27FC236}">
                  <a16:creationId xmlns:a16="http://schemas.microsoft.com/office/drawing/2014/main" id="{6F6BE9C3-41E0-9AD6-899C-49DF51722020}"/>
                </a:ext>
              </a:extLst>
            </p:cNvPr>
            <p:cNvSpPr/>
            <p:nvPr/>
          </p:nvSpPr>
          <p:spPr>
            <a:xfrm>
              <a:off x="-7349671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9" name="Forma Livre: Forma 37">
              <a:extLst>
                <a:ext uri="{FF2B5EF4-FFF2-40B4-BE49-F238E27FC236}">
                  <a16:creationId xmlns:a16="http://schemas.microsoft.com/office/drawing/2014/main" id="{26899AF8-1E47-CFEB-619D-4DCD5320445A}"/>
                </a:ext>
              </a:extLst>
            </p:cNvPr>
            <p:cNvSpPr/>
            <p:nvPr/>
          </p:nvSpPr>
          <p:spPr>
            <a:xfrm>
              <a:off x="-7344434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8 w 68268"/>
                <a:gd name="connsiteY1" fmla="*/ 0 h 261040"/>
                <a:gd name="connsiteX2" fmla="*/ 68268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8" y="0"/>
                  </a:lnTo>
                  <a:lnTo>
                    <a:pt x="68268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0" name="Forma Livre: Forma 38">
              <a:extLst>
                <a:ext uri="{FF2B5EF4-FFF2-40B4-BE49-F238E27FC236}">
                  <a16:creationId xmlns:a16="http://schemas.microsoft.com/office/drawing/2014/main" id="{3D8905AF-698A-76CC-61EF-AC710FA9CA34}"/>
                </a:ext>
              </a:extLst>
            </p:cNvPr>
            <p:cNvSpPr/>
            <p:nvPr/>
          </p:nvSpPr>
          <p:spPr>
            <a:xfrm>
              <a:off x="-7186762" y="3940606"/>
              <a:ext cx="529998" cy="266900"/>
            </a:xfrm>
            <a:custGeom>
              <a:avLst/>
              <a:gdLst>
                <a:gd name="connsiteX0" fmla="*/ 497330 w 529998"/>
                <a:gd name="connsiteY0" fmla="*/ 25749 h 266900"/>
                <a:gd name="connsiteX1" fmla="*/ 461606 w 529998"/>
                <a:gd name="connsiteY1" fmla="*/ 6297 h 266900"/>
                <a:gd name="connsiteX2" fmla="*/ 416966 w 529998"/>
                <a:gd name="connsiteY2" fmla="*/ 0 h 266900"/>
                <a:gd name="connsiteX3" fmla="*/ 368399 w 529998"/>
                <a:gd name="connsiteY3" fmla="*/ 8416 h 266900"/>
                <a:gd name="connsiteX4" fmla="*/ 330306 w 529998"/>
                <a:gd name="connsiteY4" fmla="*/ 30986 h 266900"/>
                <a:gd name="connsiteX5" fmla="*/ 304059 w 529998"/>
                <a:gd name="connsiteY5" fmla="*/ 62533 h 266900"/>
                <a:gd name="connsiteX6" fmla="*/ 298260 w 529998"/>
                <a:gd name="connsiteY6" fmla="*/ 74253 h 266900"/>
                <a:gd name="connsiteX7" fmla="*/ 293585 w 529998"/>
                <a:gd name="connsiteY7" fmla="*/ 59103 h 266900"/>
                <a:gd name="connsiteX8" fmla="*/ 269956 w 529998"/>
                <a:gd name="connsiteY8" fmla="*/ 25749 h 266900"/>
                <a:gd name="connsiteX9" fmla="*/ 234232 w 529998"/>
                <a:gd name="connsiteY9" fmla="*/ 6297 h 266900"/>
                <a:gd name="connsiteX10" fmla="*/ 189593 w 529998"/>
                <a:gd name="connsiteY10" fmla="*/ 0 h 266900"/>
                <a:gd name="connsiteX11" fmla="*/ 139716 w 529998"/>
                <a:gd name="connsiteY11" fmla="*/ 8416 h 266900"/>
                <a:gd name="connsiteX12" fmla="*/ 101623 w 529998"/>
                <a:gd name="connsiteY12" fmla="*/ 31298 h 266900"/>
                <a:gd name="connsiteX13" fmla="*/ 76124 w 529998"/>
                <a:gd name="connsiteY13" fmla="*/ 63094 h 266900"/>
                <a:gd name="connsiteX14" fmla="*/ 68268 w 529998"/>
                <a:gd name="connsiteY14" fmla="*/ 81174 h 266900"/>
                <a:gd name="connsiteX15" fmla="*/ 68268 w 529998"/>
                <a:gd name="connsiteY15" fmla="*/ 5860 h 266900"/>
                <a:gd name="connsiteX16" fmla="*/ 0 w 529998"/>
                <a:gd name="connsiteY16" fmla="*/ 5860 h 266900"/>
                <a:gd name="connsiteX17" fmla="*/ 0 w 529998"/>
                <a:gd name="connsiteY17" fmla="*/ 266901 h 266900"/>
                <a:gd name="connsiteX18" fmla="*/ 68268 w 529998"/>
                <a:gd name="connsiteY18" fmla="*/ 266901 h 266900"/>
                <a:gd name="connsiteX19" fmla="*/ 68268 w 529998"/>
                <a:gd name="connsiteY19" fmla="*/ 112035 h 266900"/>
                <a:gd name="connsiteX20" fmla="*/ 80363 w 529998"/>
                <a:gd name="connsiteY20" fmla="*/ 92271 h 266900"/>
                <a:gd name="connsiteX21" fmla="*/ 116087 w 529998"/>
                <a:gd name="connsiteY21" fmla="*/ 65712 h 266900"/>
                <a:gd name="connsiteX22" fmla="*/ 165465 w 529998"/>
                <a:gd name="connsiteY22" fmla="*/ 55176 h 266900"/>
                <a:gd name="connsiteX23" fmla="*/ 217711 w 529998"/>
                <a:gd name="connsiteY23" fmla="*/ 70700 h 266900"/>
                <a:gd name="connsiteX24" fmla="*/ 233733 w 529998"/>
                <a:gd name="connsiteY24" fmla="*/ 119267 h 266900"/>
                <a:gd name="connsiteX25" fmla="*/ 233733 w 529998"/>
                <a:gd name="connsiteY25" fmla="*/ 266901 h 266900"/>
                <a:gd name="connsiteX26" fmla="*/ 302002 w 529998"/>
                <a:gd name="connsiteY26" fmla="*/ 266901 h 266900"/>
                <a:gd name="connsiteX27" fmla="*/ 302002 w 529998"/>
                <a:gd name="connsiteY27" fmla="*/ 107234 h 266900"/>
                <a:gd name="connsiteX28" fmla="*/ 301752 w 529998"/>
                <a:gd name="connsiteY28" fmla="*/ 100314 h 266900"/>
                <a:gd name="connsiteX29" fmla="*/ 307800 w 529998"/>
                <a:gd name="connsiteY29" fmla="*/ 92271 h 266900"/>
                <a:gd name="connsiteX30" fmla="*/ 343523 w 529998"/>
                <a:gd name="connsiteY30" fmla="*/ 65712 h 266900"/>
                <a:gd name="connsiteX31" fmla="*/ 392901 w 529998"/>
                <a:gd name="connsiteY31" fmla="*/ 55176 h 266900"/>
                <a:gd name="connsiteX32" fmla="*/ 445458 w 529998"/>
                <a:gd name="connsiteY32" fmla="*/ 70700 h 266900"/>
                <a:gd name="connsiteX33" fmla="*/ 461731 w 529998"/>
                <a:gd name="connsiteY33" fmla="*/ 119267 h 266900"/>
                <a:gd name="connsiteX34" fmla="*/ 461731 w 529998"/>
                <a:gd name="connsiteY34" fmla="*/ 266901 h 266900"/>
                <a:gd name="connsiteX35" fmla="*/ 529999 w 529998"/>
                <a:gd name="connsiteY35" fmla="*/ 266901 h 266900"/>
                <a:gd name="connsiteX36" fmla="*/ 529999 w 529998"/>
                <a:gd name="connsiteY36" fmla="*/ 107234 h 266900"/>
                <a:gd name="connsiteX37" fmla="*/ 521333 w 529998"/>
                <a:gd name="connsiteY37" fmla="*/ 59166 h 266900"/>
                <a:gd name="connsiteX38" fmla="*/ 497330 w 529998"/>
                <a:gd name="connsiteY38" fmla="*/ 25749 h 2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9998" h="266900">
                  <a:moveTo>
                    <a:pt x="497330" y="25749"/>
                  </a:moveTo>
                  <a:cubicBezTo>
                    <a:pt x="487168" y="17020"/>
                    <a:pt x="475259" y="10536"/>
                    <a:pt x="461606" y="6297"/>
                  </a:cubicBezTo>
                  <a:cubicBezTo>
                    <a:pt x="447952" y="2058"/>
                    <a:pt x="433051" y="0"/>
                    <a:pt x="416966" y="0"/>
                  </a:cubicBezTo>
                  <a:cubicBezTo>
                    <a:pt x="399136" y="0"/>
                    <a:pt x="382926" y="2806"/>
                    <a:pt x="368399" y="8416"/>
                  </a:cubicBezTo>
                  <a:cubicBezTo>
                    <a:pt x="353873" y="14028"/>
                    <a:pt x="341154" y="21572"/>
                    <a:pt x="330306" y="30986"/>
                  </a:cubicBezTo>
                  <a:cubicBezTo>
                    <a:pt x="319458" y="40462"/>
                    <a:pt x="310667" y="50936"/>
                    <a:pt x="304059" y="62533"/>
                  </a:cubicBezTo>
                  <a:cubicBezTo>
                    <a:pt x="301815" y="66460"/>
                    <a:pt x="299944" y="70326"/>
                    <a:pt x="298260" y="74253"/>
                  </a:cubicBezTo>
                  <a:cubicBezTo>
                    <a:pt x="297014" y="68954"/>
                    <a:pt x="295518" y="63842"/>
                    <a:pt x="293585" y="59103"/>
                  </a:cubicBezTo>
                  <a:cubicBezTo>
                    <a:pt x="287974" y="45637"/>
                    <a:pt x="280118" y="34477"/>
                    <a:pt x="269956" y="25749"/>
                  </a:cubicBezTo>
                  <a:cubicBezTo>
                    <a:pt x="259794" y="17020"/>
                    <a:pt x="247886" y="10536"/>
                    <a:pt x="234232" y="6297"/>
                  </a:cubicBezTo>
                  <a:cubicBezTo>
                    <a:pt x="220578" y="2058"/>
                    <a:pt x="205678" y="0"/>
                    <a:pt x="189593" y="0"/>
                  </a:cubicBezTo>
                  <a:cubicBezTo>
                    <a:pt x="171014" y="0"/>
                    <a:pt x="154367" y="2806"/>
                    <a:pt x="139716" y="8416"/>
                  </a:cubicBezTo>
                  <a:cubicBezTo>
                    <a:pt x="125003" y="14028"/>
                    <a:pt x="112284" y="21634"/>
                    <a:pt x="101623" y="31298"/>
                  </a:cubicBezTo>
                  <a:cubicBezTo>
                    <a:pt x="90962" y="40961"/>
                    <a:pt x="82421" y="51497"/>
                    <a:pt x="76124" y="63094"/>
                  </a:cubicBezTo>
                  <a:cubicBezTo>
                    <a:pt x="72882" y="69016"/>
                    <a:pt x="70263" y="75064"/>
                    <a:pt x="68268" y="81174"/>
                  </a:cubicBezTo>
                  <a:lnTo>
                    <a:pt x="68268" y="5860"/>
                  </a:lnTo>
                  <a:lnTo>
                    <a:pt x="0" y="5860"/>
                  </a:lnTo>
                  <a:lnTo>
                    <a:pt x="0" y="266901"/>
                  </a:lnTo>
                  <a:lnTo>
                    <a:pt x="68268" y="266901"/>
                  </a:lnTo>
                  <a:lnTo>
                    <a:pt x="68268" y="112035"/>
                  </a:lnTo>
                  <a:cubicBezTo>
                    <a:pt x="70949" y="105302"/>
                    <a:pt x="74877" y="98693"/>
                    <a:pt x="80363" y="92271"/>
                  </a:cubicBezTo>
                  <a:cubicBezTo>
                    <a:pt x="89466" y="81610"/>
                    <a:pt x="101374" y="72757"/>
                    <a:pt x="116087" y="65712"/>
                  </a:cubicBezTo>
                  <a:cubicBezTo>
                    <a:pt x="130801" y="58729"/>
                    <a:pt x="147260" y="55176"/>
                    <a:pt x="165465" y="55176"/>
                  </a:cubicBezTo>
                  <a:cubicBezTo>
                    <a:pt x="189655" y="55176"/>
                    <a:pt x="207049" y="60350"/>
                    <a:pt x="217711" y="70700"/>
                  </a:cubicBezTo>
                  <a:cubicBezTo>
                    <a:pt x="228371" y="81049"/>
                    <a:pt x="233733" y="97259"/>
                    <a:pt x="233733" y="119267"/>
                  </a:cubicBezTo>
                  <a:lnTo>
                    <a:pt x="233733" y="266901"/>
                  </a:lnTo>
                  <a:lnTo>
                    <a:pt x="302002" y="266901"/>
                  </a:lnTo>
                  <a:lnTo>
                    <a:pt x="302002" y="107234"/>
                  </a:lnTo>
                  <a:cubicBezTo>
                    <a:pt x="302002" y="104865"/>
                    <a:pt x="301815" y="102621"/>
                    <a:pt x="301752" y="100314"/>
                  </a:cubicBezTo>
                  <a:cubicBezTo>
                    <a:pt x="303498" y="97633"/>
                    <a:pt x="305555" y="94890"/>
                    <a:pt x="307800" y="92271"/>
                  </a:cubicBezTo>
                  <a:cubicBezTo>
                    <a:pt x="316902" y="81610"/>
                    <a:pt x="328810" y="72757"/>
                    <a:pt x="343523" y="65712"/>
                  </a:cubicBezTo>
                  <a:cubicBezTo>
                    <a:pt x="358237" y="58729"/>
                    <a:pt x="374696" y="55176"/>
                    <a:pt x="392901" y="55176"/>
                  </a:cubicBezTo>
                  <a:cubicBezTo>
                    <a:pt x="417091" y="55176"/>
                    <a:pt x="434548" y="60350"/>
                    <a:pt x="445458" y="70700"/>
                  </a:cubicBezTo>
                  <a:cubicBezTo>
                    <a:pt x="456307" y="81049"/>
                    <a:pt x="461731" y="97259"/>
                    <a:pt x="461731" y="119267"/>
                  </a:cubicBezTo>
                  <a:lnTo>
                    <a:pt x="461731" y="266901"/>
                  </a:lnTo>
                  <a:lnTo>
                    <a:pt x="529999" y="266901"/>
                  </a:lnTo>
                  <a:lnTo>
                    <a:pt x="529999" y="107234"/>
                  </a:lnTo>
                  <a:cubicBezTo>
                    <a:pt x="529999" y="88655"/>
                    <a:pt x="527131" y="72633"/>
                    <a:pt x="521333" y="59166"/>
                  </a:cubicBezTo>
                  <a:cubicBezTo>
                    <a:pt x="515535" y="45699"/>
                    <a:pt x="507492" y="34477"/>
                    <a:pt x="497330" y="2574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1" name="Forma Livre: Forma 39">
              <a:extLst>
                <a:ext uri="{FF2B5EF4-FFF2-40B4-BE49-F238E27FC236}">
                  <a16:creationId xmlns:a16="http://schemas.microsoft.com/office/drawing/2014/main" id="{17C610C4-DAC6-B192-93E5-05F25E0A92F8}"/>
                </a:ext>
              </a:extLst>
            </p:cNvPr>
            <p:cNvSpPr/>
            <p:nvPr/>
          </p:nvSpPr>
          <p:spPr>
            <a:xfrm>
              <a:off x="-6599530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7 w 330368"/>
                <a:gd name="connsiteY13" fmla="*/ 181675 h 272636"/>
                <a:gd name="connsiteX14" fmla="*/ 262037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8 w 330368"/>
                <a:gd name="connsiteY17" fmla="*/ 266838 h 272636"/>
                <a:gd name="connsiteX18" fmla="*/ 330368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3 w 330368"/>
                <a:gd name="connsiteY29" fmla="*/ 62782 h 272636"/>
                <a:gd name="connsiteX30" fmla="*/ 249818 w 330368"/>
                <a:gd name="connsiteY30" fmla="*/ 91149 h 272636"/>
                <a:gd name="connsiteX31" fmla="*/ 262162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5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6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09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7" y="181675"/>
                  </a:cubicBezTo>
                  <a:lnTo>
                    <a:pt x="262037" y="199630"/>
                  </a:lnTo>
                  <a:cubicBezTo>
                    <a:pt x="262037" y="209793"/>
                    <a:pt x="262412" y="220142"/>
                    <a:pt x="263098" y="230616"/>
                  </a:cubicBezTo>
                  <a:cubicBezTo>
                    <a:pt x="263783" y="241152"/>
                    <a:pt x="265030" y="253185"/>
                    <a:pt x="266776" y="266838"/>
                  </a:cubicBezTo>
                  <a:lnTo>
                    <a:pt x="330368" y="266838"/>
                  </a:lnTo>
                  <a:lnTo>
                    <a:pt x="330368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2" y="192772"/>
                    <a:pt x="230366" y="202623"/>
                    <a:pt x="215341" y="209605"/>
                  </a:cubicBezTo>
                  <a:cubicBezTo>
                    <a:pt x="200254" y="216588"/>
                    <a:pt x="182422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1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5" y="53056"/>
                    <a:pt x="161849" y="53056"/>
                  </a:cubicBezTo>
                  <a:cubicBezTo>
                    <a:pt x="182485" y="53056"/>
                    <a:pt x="200254" y="56298"/>
                    <a:pt x="215153" y="62782"/>
                  </a:cubicBezTo>
                  <a:cubicBezTo>
                    <a:pt x="230054" y="69266"/>
                    <a:pt x="241589" y="78742"/>
                    <a:pt x="249818" y="91149"/>
                  </a:cubicBezTo>
                  <a:cubicBezTo>
                    <a:pt x="258047" y="103556"/>
                    <a:pt x="262162" y="118706"/>
                    <a:pt x="262162" y="136599"/>
                  </a:cubicBezTo>
                  <a:cubicBezTo>
                    <a:pt x="262100" y="153058"/>
                    <a:pt x="258047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2" name="Forma Livre: Forma 40">
              <a:extLst>
                <a:ext uri="{FF2B5EF4-FFF2-40B4-BE49-F238E27FC236}">
                  <a16:creationId xmlns:a16="http://schemas.microsoft.com/office/drawing/2014/main" id="{268E6DC0-6E5E-0CFB-C175-36D559C60A27}"/>
                </a:ext>
              </a:extLst>
            </p:cNvPr>
            <p:cNvSpPr/>
            <p:nvPr/>
          </p:nvSpPr>
          <p:spPr>
            <a:xfrm>
              <a:off x="-6474528" y="3808745"/>
              <a:ext cx="161786" cy="83044"/>
            </a:xfrm>
            <a:custGeom>
              <a:avLst/>
              <a:gdLst>
                <a:gd name="connsiteX0" fmla="*/ 161787 w 161786"/>
                <a:gd name="connsiteY0" fmla="*/ 0 h 83044"/>
                <a:gd name="connsiteX1" fmla="*/ 71386 w 161786"/>
                <a:gd name="connsiteY1" fmla="*/ 0 h 83044"/>
                <a:gd name="connsiteX2" fmla="*/ 0 w 161786"/>
                <a:gd name="connsiteY2" fmla="*/ 83044 h 83044"/>
                <a:gd name="connsiteX3" fmla="*/ 65089 w 161786"/>
                <a:gd name="connsiteY3" fmla="*/ 83044 h 8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86" h="83044">
                  <a:moveTo>
                    <a:pt x="161787" y="0"/>
                  </a:moveTo>
                  <a:lnTo>
                    <a:pt x="71386" y="0"/>
                  </a:lnTo>
                  <a:lnTo>
                    <a:pt x="0" y="83044"/>
                  </a:lnTo>
                  <a:lnTo>
                    <a:pt x="65089" y="8304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3" name="Forma Livre: Forma 41">
              <a:extLst>
                <a:ext uri="{FF2B5EF4-FFF2-40B4-BE49-F238E27FC236}">
                  <a16:creationId xmlns:a16="http://schemas.microsoft.com/office/drawing/2014/main" id="{4FBC243E-79C6-D582-030E-08A629BC6B5C}"/>
                </a:ext>
              </a:extLst>
            </p:cNvPr>
            <p:cNvSpPr/>
            <p:nvPr/>
          </p:nvSpPr>
          <p:spPr>
            <a:xfrm>
              <a:off x="-6204571" y="3874957"/>
              <a:ext cx="202747" cy="332488"/>
            </a:xfrm>
            <a:custGeom>
              <a:avLst/>
              <a:gdLst>
                <a:gd name="connsiteX0" fmla="*/ 135539 w 202747"/>
                <a:gd name="connsiteY0" fmla="*/ 0 h 332488"/>
                <a:gd name="connsiteX1" fmla="*/ 67271 w 202747"/>
                <a:gd name="connsiteY1" fmla="*/ 0 h 332488"/>
                <a:gd name="connsiteX2" fmla="*/ 67271 w 202747"/>
                <a:gd name="connsiteY2" fmla="*/ 71448 h 332488"/>
                <a:gd name="connsiteX3" fmla="*/ 0 w 202747"/>
                <a:gd name="connsiteY3" fmla="*/ 71448 h 332488"/>
                <a:gd name="connsiteX4" fmla="*/ 0 w 202747"/>
                <a:gd name="connsiteY4" fmla="*/ 124504 h 332488"/>
                <a:gd name="connsiteX5" fmla="*/ 67271 w 202747"/>
                <a:gd name="connsiteY5" fmla="*/ 124504 h 332488"/>
                <a:gd name="connsiteX6" fmla="*/ 67271 w 202747"/>
                <a:gd name="connsiteY6" fmla="*/ 332488 h 332488"/>
                <a:gd name="connsiteX7" fmla="*/ 135539 w 202747"/>
                <a:gd name="connsiteY7" fmla="*/ 332488 h 332488"/>
                <a:gd name="connsiteX8" fmla="*/ 135539 w 202747"/>
                <a:gd name="connsiteY8" fmla="*/ 124504 h 332488"/>
                <a:gd name="connsiteX9" fmla="*/ 202747 w 202747"/>
                <a:gd name="connsiteY9" fmla="*/ 124504 h 332488"/>
                <a:gd name="connsiteX10" fmla="*/ 202747 w 202747"/>
                <a:gd name="connsiteY10" fmla="*/ 71448 h 332488"/>
                <a:gd name="connsiteX11" fmla="*/ 135539 w 202747"/>
                <a:gd name="connsiteY11" fmla="*/ 71448 h 33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747" h="332488">
                  <a:moveTo>
                    <a:pt x="135539" y="0"/>
                  </a:moveTo>
                  <a:lnTo>
                    <a:pt x="67271" y="0"/>
                  </a:lnTo>
                  <a:lnTo>
                    <a:pt x="67271" y="71448"/>
                  </a:lnTo>
                  <a:lnTo>
                    <a:pt x="0" y="71448"/>
                  </a:lnTo>
                  <a:lnTo>
                    <a:pt x="0" y="124504"/>
                  </a:lnTo>
                  <a:lnTo>
                    <a:pt x="67271" y="124504"/>
                  </a:lnTo>
                  <a:lnTo>
                    <a:pt x="67271" y="332488"/>
                  </a:lnTo>
                  <a:lnTo>
                    <a:pt x="135539" y="332488"/>
                  </a:lnTo>
                  <a:lnTo>
                    <a:pt x="135539" y="124504"/>
                  </a:lnTo>
                  <a:lnTo>
                    <a:pt x="202747" y="124504"/>
                  </a:lnTo>
                  <a:lnTo>
                    <a:pt x="202747" y="71448"/>
                  </a:lnTo>
                  <a:lnTo>
                    <a:pt x="135539" y="71448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4" name="Forma Livre: Forma 42">
              <a:extLst>
                <a:ext uri="{FF2B5EF4-FFF2-40B4-BE49-F238E27FC236}">
                  <a16:creationId xmlns:a16="http://schemas.microsoft.com/office/drawing/2014/main" id="{2A85B911-85F6-8E55-C0B2-428E703F55A0}"/>
                </a:ext>
              </a:extLst>
            </p:cNvPr>
            <p:cNvSpPr/>
            <p:nvPr/>
          </p:nvSpPr>
          <p:spPr>
            <a:xfrm>
              <a:off x="-5932995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9 w 68268"/>
                <a:gd name="connsiteY1" fmla="*/ 0 h 261040"/>
                <a:gd name="connsiteX2" fmla="*/ 68269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9" y="0"/>
                  </a:lnTo>
                  <a:lnTo>
                    <a:pt x="68269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5" name="Forma Livre: Forma 43">
              <a:extLst>
                <a:ext uri="{FF2B5EF4-FFF2-40B4-BE49-F238E27FC236}">
                  <a16:creationId xmlns:a16="http://schemas.microsoft.com/office/drawing/2014/main" id="{2B076D97-FE38-5D07-E252-6FBE5AAD4E95}"/>
                </a:ext>
              </a:extLst>
            </p:cNvPr>
            <p:cNvSpPr/>
            <p:nvPr/>
          </p:nvSpPr>
          <p:spPr>
            <a:xfrm>
              <a:off x="-5938232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6" name="Forma Livre: Forma 44">
              <a:extLst>
                <a:ext uri="{FF2B5EF4-FFF2-40B4-BE49-F238E27FC236}">
                  <a16:creationId xmlns:a16="http://schemas.microsoft.com/office/drawing/2014/main" id="{679C147E-8069-E8D3-76C6-643E0EB6EAD6}"/>
                </a:ext>
              </a:extLst>
            </p:cNvPr>
            <p:cNvSpPr/>
            <p:nvPr/>
          </p:nvSpPr>
          <p:spPr>
            <a:xfrm>
              <a:off x="-5788041" y="3940606"/>
              <a:ext cx="322637" cy="273197"/>
            </a:xfrm>
            <a:custGeom>
              <a:avLst/>
              <a:gdLst>
                <a:gd name="connsiteX0" fmla="*/ 228247 w 322637"/>
                <a:gd name="connsiteY0" fmla="*/ 205927 h 273197"/>
                <a:gd name="connsiteX1" fmla="*/ 168083 w 322637"/>
                <a:gd name="connsiteY1" fmla="*/ 220641 h 273197"/>
                <a:gd name="connsiteX2" fmla="*/ 118207 w 322637"/>
                <a:gd name="connsiteY2" fmla="*/ 211476 h 273197"/>
                <a:gd name="connsiteX3" fmla="*/ 82483 w 322637"/>
                <a:gd name="connsiteY3" fmla="*/ 183607 h 273197"/>
                <a:gd name="connsiteX4" fmla="*/ 69328 w 322637"/>
                <a:gd name="connsiteY4" fmla="*/ 137098 h 273197"/>
                <a:gd name="connsiteX5" fmla="*/ 82732 w 322637"/>
                <a:gd name="connsiteY5" fmla="*/ 90089 h 273197"/>
                <a:gd name="connsiteX6" fmla="*/ 118456 w 322637"/>
                <a:gd name="connsiteY6" fmla="*/ 61971 h 273197"/>
                <a:gd name="connsiteX7" fmla="*/ 168083 w 322637"/>
                <a:gd name="connsiteY7" fmla="*/ 52495 h 273197"/>
                <a:gd name="connsiteX8" fmla="*/ 226376 w 322637"/>
                <a:gd name="connsiteY8" fmla="*/ 67209 h 273197"/>
                <a:gd name="connsiteX9" fmla="*/ 259482 w 322637"/>
                <a:gd name="connsiteY9" fmla="*/ 108169 h 273197"/>
                <a:gd name="connsiteX10" fmla="*/ 322014 w 322637"/>
                <a:gd name="connsiteY10" fmla="*/ 108169 h 273197"/>
                <a:gd name="connsiteX11" fmla="*/ 299694 w 322637"/>
                <a:gd name="connsiteY11" fmla="*/ 49876 h 273197"/>
                <a:gd name="connsiteX12" fmla="*/ 247449 w 322637"/>
                <a:gd name="connsiteY12" fmla="*/ 12843 h 273197"/>
                <a:gd name="connsiteX13" fmla="*/ 168146 w 322637"/>
                <a:gd name="connsiteY13" fmla="*/ 0 h 273197"/>
                <a:gd name="connsiteX14" fmla="*/ 81735 w 322637"/>
                <a:gd name="connsiteY14" fmla="*/ 15774 h 273197"/>
                <a:gd name="connsiteX15" fmla="*/ 21821 w 322637"/>
                <a:gd name="connsiteY15" fmla="*/ 61971 h 273197"/>
                <a:gd name="connsiteX16" fmla="*/ 0 w 322637"/>
                <a:gd name="connsiteY16" fmla="*/ 137098 h 273197"/>
                <a:gd name="connsiteX17" fmla="*/ 21821 w 322637"/>
                <a:gd name="connsiteY17" fmla="*/ 211975 h 273197"/>
                <a:gd name="connsiteX18" fmla="*/ 81735 w 322637"/>
                <a:gd name="connsiteY18" fmla="*/ 257674 h 273197"/>
                <a:gd name="connsiteX19" fmla="*/ 168146 w 322637"/>
                <a:gd name="connsiteY19" fmla="*/ 273198 h 273197"/>
                <a:gd name="connsiteX20" fmla="*/ 248010 w 322637"/>
                <a:gd name="connsiteY20" fmla="*/ 260355 h 273197"/>
                <a:gd name="connsiteX21" fmla="*/ 300817 w 322637"/>
                <a:gd name="connsiteY21" fmla="*/ 222823 h 273197"/>
                <a:gd name="connsiteX22" fmla="*/ 322638 w 322637"/>
                <a:gd name="connsiteY22" fmla="*/ 163968 h 273197"/>
                <a:gd name="connsiteX23" fmla="*/ 260105 w 322637"/>
                <a:gd name="connsiteY23" fmla="*/ 163968 h 273197"/>
                <a:gd name="connsiteX24" fmla="*/ 228247 w 322637"/>
                <a:gd name="connsiteY24" fmla="*/ 205927 h 27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637" h="273197">
                  <a:moveTo>
                    <a:pt x="228247" y="205927"/>
                  </a:moveTo>
                  <a:cubicBezTo>
                    <a:pt x="212660" y="215715"/>
                    <a:pt x="192585" y="220641"/>
                    <a:pt x="168083" y="220641"/>
                  </a:cubicBezTo>
                  <a:cubicBezTo>
                    <a:pt x="149878" y="220641"/>
                    <a:pt x="133232" y="217586"/>
                    <a:pt x="118207" y="211476"/>
                  </a:cubicBezTo>
                  <a:cubicBezTo>
                    <a:pt x="103119" y="205366"/>
                    <a:pt x="91211" y="196077"/>
                    <a:pt x="82483" y="183607"/>
                  </a:cubicBezTo>
                  <a:cubicBezTo>
                    <a:pt x="73754" y="171201"/>
                    <a:pt x="69328" y="155677"/>
                    <a:pt x="69328" y="137098"/>
                  </a:cubicBezTo>
                  <a:cubicBezTo>
                    <a:pt x="69328" y="118207"/>
                    <a:pt x="73817" y="102496"/>
                    <a:pt x="82732" y="90089"/>
                  </a:cubicBezTo>
                  <a:cubicBezTo>
                    <a:pt x="91648" y="77683"/>
                    <a:pt x="103556" y="68268"/>
                    <a:pt x="118456" y="61971"/>
                  </a:cubicBezTo>
                  <a:cubicBezTo>
                    <a:pt x="133357" y="55674"/>
                    <a:pt x="149878" y="52495"/>
                    <a:pt x="168083" y="52495"/>
                  </a:cubicBezTo>
                  <a:cubicBezTo>
                    <a:pt x="190839" y="52495"/>
                    <a:pt x="210291" y="57420"/>
                    <a:pt x="226376" y="67209"/>
                  </a:cubicBezTo>
                  <a:cubicBezTo>
                    <a:pt x="242461" y="76996"/>
                    <a:pt x="253496" y="90650"/>
                    <a:pt x="259482" y="108169"/>
                  </a:cubicBezTo>
                  <a:lnTo>
                    <a:pt x="322014" y="108169"/>
                  </a:lnTo>
                  <a:cubicBezTo>
                    <a:pt x="319895" y="85413"/>
                    <a:pt x="312475" y="65962"/>
                    <a:pt x="299694" y="49876"/>
                  </a:cubicBezTo>
                  <a:cubicBezTo>
                    <a:pt x="286914" y="33791"/>
                    <a:pt x="269519" y="21447"/>
                    <a:pt x="247449" y="12843"/>
                  </a:cubicBezTo>
                  <a:cubicBezTo>
                    <a:pt x="225379" y="4239"/>
                    <a:pt x="198944" y="0"/>
                    <a:pt x="168146" y="0"/>
                  </a:cubicBezTo>
                  <a:cubicBezTo>
                    <a:pt x="135913" y="0"/>
                    <a:pt x="107109" y="5237"/>
                    <a:pt x="81735" y="15774"/>
                  </a:cubicBezTo>
                  <a:cubicBezTo>
                    <a:pt x="56360" y="26310"/>
                    <a:pt x="36410" y="41709"/>
                    <a:pt x="21821" y="61971"/>
                  </a:cubicBezTo>
                  <a:cubicBezTo>
                    <a:pt x="7294" y="82296"/>
                    <a:pt x="0" y="107297"/>
                    <a:pt x="0" y="137098"/>
                  </a:cubicBezTo>
                  <a:cubicBezTo>
                    <a:pt x="0" y="166899"/>
                    <a:pt x="7232" y="191837"/>
                    <a:pt x="21821" y="211975"/>
                  </a:cubicBezTo>
                  <a:cubicBezTo>
                    <a:pt x="36347" y="232112"/>
                    <a:pt x="56298" y="247324"/>
                    <a:pt x="81735" y="257674"/>
                  </a:cubicBezTo>
                  <a:cubicBezTo>
                    <a:pt x="107109" y="268023"/>
                    <a:pt x="135913" y="273198"/>
                    <a:pt x="168146" y="273198"/>
                  </a:cubicBezTo>
                  <a:cubicBezTo>
                    <a:pt x="198944" y="273198"/>
                    <a:pt x="225566" y="268896"/>
                    <a:pt x="248010" y="260355"/>
                  </a:cubicBezTo>
                  <a:cubicBezTo>
                    <a:pt x="270392" y="251751"/>
                    <a:pt x="288036" y="239282"/>
                    <a:pt x="300817" y="222823"/>
                  </a:cubicBezTo>
                  <a:cubicBezTo>
                    <a:pt x="313598" y="206363"/>
                    <a:pt x="320829" y="186787"/>
                    <a:pt x="322638" y="163968"/>
                  </a:cubicBezTo>
                  <a:lnTo>
                    <a:pt x="260105" y="163968"/>
                  </a:lnTo>
                  <a:cubicBezTo>
                    <a:pt x="254432" y="182111"/>
                    <a:pt x="243833" y="196139"/>
                    <a:pt x="228247" y="20592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7" name="Forma Livre: Forma 45">
              <a:extLst>
                <a:ext uri="{FF2B5EF4-FFF2-40B4-BE49-F238E27FC236}">
                  <a16:creationId xmlns:a16="http://schemas.microsoft.com/office/drawing/2014/main" id="{94551DA2-07DF-EC0E-AFAA-27BDDB5A6C71}"/>
                </a:ext>
              </a:extLst>
            </p:cNvPr>
            <p:cNvSpPr/>
            <p:nvPr/>
          </p:nvSpPr>
          <p:spPr>
            <a:xfrm>
              <a:off x="-5406612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8 w 330368"/>
                <a:gd name="connsiteY13" fmla="*/ 181675 h 272636"/>
                <a:gd name="connsiteX14" fmla="*/ 262038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9 w 330368"/>
                <a:gd name="connsiteY17" fmla="*/ 266838 h 272636"/>
                <a:gd name="connsiteX18" fmla="*/ 330369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4 w 330368"/>
                <a:gd name="connsiteY29" fmla="*/ 62782 h 272636"/>
                <a:gd name="connsiteX30" fmla="*/ 249818 w 330368"/>
                <a:gd name="connsiteY30" fmla="*/ 91149 h 272636"/>
                <a:gd name="connsiteX31" fmla="*/ 262163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6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7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10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8" y="181675"/>
                  </a:cubicBezTo>
                  <a:lnTo>
                    <a:pt x="262038" y="199630"/>
                  </a:lnTo>
                  <a:cubicBezTo>
                    <a:pt x="262038" y="209793"/>
                    <a:pt x="262412" y="220142"/>
                    <a:pt x="263098" y="230616"/>
                  </a:cubicBezTo>
                  <a:cubicBezTo>
                    <a:pt x="263784" y="241152"/>
                    <a:pt x="265031" y="253185"/>
                    <a:pt x="266776" y="266838"/>
                  </a:cubicBezTo>
                  <a:lnTo>
                    <a:pt x="330369" y="266838"/>
                  </a:lnTo>
                  <a:lnTo>
                    <a:pt x="330369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3" y="192772"/>
                    <a:pt x="230366" y="202623"/>
                    <a:pt x="215341" y="209605"/>
                  </a:cubicBezTo>
                  <a:cubicBezTo>
                    <a:pt x="200254" y="216588"/>
                    <a:pt x="182423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2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6" y="53056"/>
                    <a:pt x="161849" y="53056"/>
                  </a:cubicBezTo>
                  <a:cubicBezTo>
                    <a:pt x="182485" y="53056"/>
                    <a:pt x="200254" y="56298"/>
                    <a:pt x="215154" y="62782"/>
                  </a:cubicBezTo>
                  <a:cubicBezTo>
                    <a:pt x="230055" y="69266"/>
                    <a:pt x="241589" y="78742"/>
                    <a:pt x="249818" y="91149"/>
                  </a:cubicBezTo>
                  <a:cubicBezTo>
                    <a:pt x="258048" y="103556"/>
                    <a:pt x="262163" y="118706"/>
                    <a:pt x="262163" y="136599"/>
                  </a:cubicBezTo>
                  <a:cubicBezTo>
                    <a:pt x="262100" y="153058"/>
                    <a:pt x="258048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8" name="Forma Livre: Forma 46">
              <a:extLst>
                <a:ext uri="{FF2B5EF4-FFF2-40B4-BE49-F238E27FC236}">
                  <a16:creationId xmlns:a16="http://schemas.microsoft.com/office/drawing/2014/main" id="{648E72BD-31DF-713E-96C5-AF95798F8DCC}"/>
                </a:ext>
              </a:extLst>
            </p:cNvPr>
            <p:cNvSpPr/>
            <p:nvPr/>
          </p:nvSpPr>
          <p:spPr>
            <a:xfrm>
              <a:off x="-8280800" y="2390948"/>
              <a:ext cx="71634" cy="1870363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9" name="Forma Livre: Forma 47">
              <a:extLst>
                <a:ext uri="{FF2B5EF4-FFF2-40B4-BE49-F238E27FC236}">
                  <a16:creationId xmlns:a16="http://schemas.microsoft.com/office/drawing/2014/main" id="{26975A5A-6FA4-60AA-625D-75EFC7D80DB6}"/>
                </a:ext>
              </a:extLst>
            </p:cNvPr>
            <p:cNvSpPr/>
            <p:nvPr/>
          </p:nvSpPr>
          <p:spPr>
            <a:xfrm>
              <a:off x="-8503685" y="2390948"/>
              <a:ext cx="139903" cy="1870363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70" name="Forma Livre: Forma 48">
              <a:extLst>
                <a:ext uri="{FF2B5EF4-FFF2-40B4-BE49-F238E27FC236}">
                  <a16:creationId xmlns:a16="http://schemas.microsoft.com/office/drawing/2014/main" id="{6BECF778-A674-0CB6-07FD-B83211345BFF}"/>
                </a:ext>
              </a:extLst>
            </p:cNvPr>
            <p:cNvSpPr/>
            <p:nvPr/>
          </p:nvSpPr>
          <p:spPr>
            <a:xfrm>
              <a:off x="-8726508" y="2390948"/>
              <a:ext cx="236741" cy="1870363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659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10325-565C-D3C5-AF73-BB3C9CBD9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F496CCA-A5FF-8B92-1A5E-C48698B9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</a:t>
            </a:r>
            <a:r>
              <a:rPr lang="pt-BR" sz="3500" b="1" dirty="0">
                <a:solidFill>
                  <a:srgbClr val="072F27"/>
                </a:solidFill>
                <a:latin typeface="Montserrat" pitchFamily="2" charset="0"/>
                <a:ea typeface="+mn-ea"/>
                <a:cs typeface="+mn-cs"/>
              </a:rPr>
              <a:t>ÕE</a:t>
            </a:r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S GERAIS</a:t>
            </a:r>
          </a:p>
        </p:txBody>
      </p:sp>
      <p:graphicFrame>
        <p:nvGraphicFramePr>
          <p:cNvPr id="66" name="Tabela 65">
            <a:extLst>
              <a:ext uri="{FF2B5EF4-FFF2-40B4-BE49-F238E27FC236}">
                <a16:creationId xmlns:a16="http://schemas.microsoft.com/office/drawing/2014/main" id="{C869DFDC-3990-C098-9D4A-9AFE620B9B2E}"/>
              </a:ext>
            </a:extLst>
          </p:cNvPr>
          <p:cNvGraphicFramePr>
            <a:graphicFrameLocks noGrp="1"/>
          </p:cNvGraphicFramePr>
          <p:nvPr/>
        </p:nvGraphicFramePr>
        <p:xfrm>
          <a:off x="272221" y="1291493"/>
          <a:ext cx="11001778" cy="353267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163669">
                  <a:extLst>
                    <a:ext uri="{9D8B030D-6E8A-4147-A177-3AD203B41FA5}">
                      <a16:colId xmlns:a16="http://schemas.microsoft.com/office/drawing/2014/main" val="3203809851"/>
                    </a:ext>
                  </a:extLst>
                </a:gridCol>
                <a:gridCol w="6838109">
                  <a:extLst>
                    <a:ext uri="{9D8B030D-6E8A-4147-A177-3AD203B41FA5}">
                      <a16:colId xmlns:a16="http://schemas.microsoft.com/office/drawing/2014/main" val="615293415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3870411803"/>
                  </a:ext>
                </a:extLst>
              </a:tr>
              <a:tr h="91959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4.  Aprimorar o processo de licenciamento ambiental no estado de São Paulo incorporando a adaptação e resiliência climática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AG-4.2. Estabelecer critérios para a realização de estudos para avaliação da vulnerabilidade de tipologias de empreendimentos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0237749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AG-4.3. Estabelecer medidas de adaptação às mudanças climáticas no âmbito do licenciamento ambiental de empreendimentos que afetem Unidades de Conservação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352679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AG-4.4. Aprimorar o processo de licenciamento no âmbito das Avaliações de Impacto Ambiental (AIA), visando ampliar a incorporação de medidas de adaptação como as Soluções baseadas na Natureza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SbN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), quando cabível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402235"/>
                  </a:ext>
                </a:extLst>
              </a:tr>
            </a:tbl>
          </a:graphicData>
        </a:graphic>
      </p:graphicFrame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7345A9F1-16F0-1312-81C1-E6C4F445FB31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6F2955F9-3F96-F535-3876-B61DABA34AE5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5076A9DA-92DF-480E-2660-C25868096B95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00CF6428-90A7-A396-379A-3AAE723191F5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FC05D8D5-2285-42C3-D107-E4BAE5E9B266}"/>
              </a:ext>
            </a:extLst>
          </p:cNvPr>
          <p:cNvGrpSpPr/>
          <p:nvPr/>
        </p:nvGrpSpPr>
        <p:grpSpPr>
          <a:xfrm>
            <a:off x="4149314" y="298635"/>
            <a:ext cx="1123846" cy="575462"/>
            <a:chOff x="-8726508" y="2390948"/>
            <a:chExt cx="3652719" cy="1870363"/>
          </a:xfrm>
        </p:grpSpPr>
        <p:grpSp>
          <p:nvGrpSpPr>
            <p:cNvPr id="129" name="Gráfico 2">
              <a:extLst>
                <a:ext uri="{FF2B5EF4-FFF2-40B4-BE49-F238E27FC236}">
                  <a16:creationId xmlns:a16="http://schemas.microsoft.com/office/drawing/2014/main" id="{82E23F78-78B7-3482-2A16-6C1A57649778}"/>
                </a:ext>
              </a:extLst>
            </p:cNvPr>
            <p:cNvGrpSpPr/>
            <p:nvPr/>
          </p:nvGrpSpPr>
          <p:grpSpPr>
            <a:xfrm>
              <a:off x="-8000245" y="2431348"/>
              <a:ext cx="2535901" cy="169579"/>
              <a:chOff x="-8000245" y="2431348"/>
              <a:chExt cx="2535901" cy="169579"/>
            </a:xfrm>
            <a:solidFill>
              <a:srgbClr val="083028"/>
            </a:solidFill>
          </p:grpSpPr>
          <p:sp>
            <p:nvSpPr>
              <p:cNvPr id="171" name="Forma Livre: Forma 49">
                <a:extLst>
                  <a:ext uri="{FF2B5EF4-FFF2-40B4-BE49-F238E27FC236}">
                    <a16:creationId xmlns:a16="http://schemas.microsoft.com/office/drawing/2014/main" id="{954B3CF2-EE12-BFA3-B554-A77622B7435D}"/>
                  </a:ext>
                </a:extLst>
              </p:cNvPr>
              <p:cNvSpPr/>
              <p:nvPr/>
            </p:nvSpPr>
            <p:spPr>
              <a:xfrm>
                <a:off x="-8000245" y="2432657"/>
                <a:ext cx="127184" cy="167148"/>
              </a:xfrm>
              <a:custGeom>
                <a:avLst/>
                <a:gdLst>
                  <a:gd name="connsiteX0" fmla="*/ 12157 w 127184"/>
                  <a:gd name="connsiteY0" fmla="*/ 112409 h 167148"/>
                  <a:gd name="connsiteX1" fmla="*/ 59914 w 127184"/>
                  <a:gd name="connsiteY1" fmla="*/ 112409 h 167148"/>
                  <a:gd name="connsiteX2" fmla="*/ 95950 w 127184"/>
                  <a:gd name="connsiteY2" fmla="*/ 105738 h 167148"/>
                  <a:gd name="connsiteX3" fmla="*/ 119080 w 127184"/>
                  <a:gd name="connsiteY3" fmla="*/ 86411 h 167148"/>
                  <a:gd name="connsiteX4" fmla="*/ 127185 w 127184"/>
                  <a:gd name="connsiteY4" fmla="*/ 56298 h 167148"/>
                  <a:gd name="connsiteX5" fmla="*/ 119080 w 127184"/>
                  <a:gd name="connsiteY5" fmla="*/ 25873 h 167148"/>
                  <a:gd name="connsiteX6" fmla="*/ 95950 w 127184"/>
                  <a:gd name="connsiteY6" fmla="*/ 6671 h 167148"/>
                  <a:gd name="connsiteX7" fmla="*/ 59914 w 127184"/>
                  <a:gd name="connsiteY7" fmla="*/ 0 h 167148"/>
                  <a:gd name="connsiteX8" fmla="*/ 0 w 127184"/>
                  <a:gd name="connsiteY8" fmla="*/ 0 h 167148"/>
                  <a:gd name="connsiteX9" fmla="*/ 0 w 127184"/>
                  <a:gd name="connsiteY9" fmla="*/ 167148 h 167148"/>
                  <a:gd name="connsiteX10" fmla="*/ 12157 w 127184"/>
                  <a:gd name="connsiteY10" fmla="*/ 167148 h 167148"/>
                  <a:gd name="connsiteX11" fmla="*/ 12157 w 127184"/>
                  <a:gd name="connsiteY11" fmla="*/ 112409 h 167148"/>
                  <a:gd name="connsiteX12" fmla="*/ 100813 w 127184"/>
                  <a:gd name="connsiteY12" fmla="*/ 22756 h 167148"/>
                  <a:gd name="connsiteX13" fmla="*/ 114778 w 127184"/>
                  <a:gd name="connsiteY13" fmla="*/ 56298 h 167148"/>
                  <a:gd name="connsiteX14" fmla="*/ 100813 w 127184"/>
                  <a:gd name="connsiteY14" fmla="*/ 89590 h 167148"/>
                  <a:gd name="connsiteX15" fmla="*/ 59851 w 127184"/>
                  <a:gd name="connsiteY15" fmla="*/ 101436 h 167148"/>
                  <a:gd name="connsiteX16" fmla="*/ 12095 w 127184"/>
                  <a:gd name="connsiteY16" fmla="*/ 101436 h 167148"/>
                  <a:gd name="connsiteX17" fmla="*/ 12095 w 127184"/>
                  <a:gd name="connsiteY17" fmla="*/ 10910 h 167148"/>
                  <a:gd name="connsiteX18" fmla="*/ 59851 w 127184"/>
                  <a:gd name="connsiteY18" fmla="*/ 10910 h 167148"/>
                  <a:gd name="connsiteX19" fmla="*/ 100813 w 127184"/>
                  <a:gd name="connsiteY19" fmla="*/ 22756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184" h="167148">
                    <a:moveTo>
                      <a:pt x="12157" y="112409"/>
                    </a:moveTo>
                    <a:lnTo>
                      <a:pt x="59914" y="112409"/>
                    </a:lnTo>
                    <a:cubicBezTo>
                      <a:pt x="73942" y="112409"/>
                      <a:pt x="85912" y="110164"/>
                      <a:pt x="95950" y="105738"/>
                    </a:cubicBezTo>
                    <a:cubicBezTo>
                      <a:pt x="105987" y="101311"/>
                      <a:pt x="113718" y="94827"/>
                      <a:pt x="119080" y="86411"/>
                    </a:cubicBezTo>
                    <a:cubicBezTo>
                      <a:pt x="124504" y="77994"/>
                      <a:pt x="127185" y="67957"/>
                      <a:pt x="127185" y="56298"/>
                    </a:cubicBezTo>
                    <a:cubicBezTo>
                      <a:pt x="127185" y="44390"/>
                      <a:pt x="124504" y="34228"/>
                      <a:pt x="119080" y="25873"/>
                    </a:cubicBezTo>
                    <a:cubicBezTo>
                      <a:pt x="113656" y="17519"/>
                      <a:pt x="105925" y="11097"/>
                      <a:pt x="95950" y="6671"/>
                    </a:cubicBezTo>
                    <a:cubicBezTo>
                      <a:pt x="85912" y="2244"/>
                      <a:pt x="73879" y="0"/>
                      <a:pt x="59914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lnTo>
                      <a:pt x="12157" y="112409"/>
                    </a:lnTo>
                    <a:close/>
                    <a:moveTo>
                      <a:pt x="100813" y="22756"/>
                    </a:moveTo>
                    <a:cubicBezTo>
                      <a:pt x="110102" y="30612"/>
                      <a:pt x="114778" y="41834"/>
                      <a:pt x="114778" y="56298"/>
                    </a:cubicBezTo>
                    <a:cubicBezTo>
                      <a:pt x="114778" y="70637"/>
                      <a:pt x="110102" y="81735"/>
                      <a:pt x="100813" y="89590"/>
                    </a:cubicBezTo>
                    <a:cubicBezTo>
                      <a:pt x="91523" y="97446"/>
                      <a:pt x="77869" y="101436"/>
                      <a:pt x="59851" y="101436"/>
                    </a:cubicBezTo>
                    <a:lnTo>
                      <a:pt x="12095" y="101436"/>
                    </a:lnTo>
                    <a:lnTo>
                      <a:pt x="12095" y="10910"/>
                    </a:lnTo>
                    <a:lnTo>
                      <a:pt x="59851" y="10910"/>
                    </a:lnTo>
                    <a:cubicBezTo>
                      <a:pt x="77869" y="10910"/>
                      <a:pt x="91523" y="14900"/>
                      <a:pt x="100813" y="22756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2" name="Forma Livre: Forma 50">
                <a:extLst>
                  <a:ext uri="{FF2B5EF4-FFF2-40B4-BE49-F238E27FC236}">
                    <a16:creationId xmlns:a16="http://schemas.microsoft.com/office/drawing/2014/main" id="{90A53E29-5B8B-D85A-1B9F-EE9EC3E11B40}"/>
                  </a:ext>
                </a:extLst>
              </p:cNvPr>
              <p:cNvSpPr/>
              <p:nvPr/>
            </p:nvSpPr>
            <p:spPr>
              <a:xfrm>
                <a:off x="-7839519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3" name="Forma Livre: Forma 51">
                <a:extLst>
                  <a:ext uri="{FF2B5EF4-FFF2-40B4-BE49-F238E27FC236}">
                    <a16:creationId xmlns:a16="http://schemas.microsoft.com/office/drawing/2014/main" id="{144D3F5C-8DCF-04F8-80E2-FF2C2393FE3B}"/>
                  </a:ext>
                </a:extLst>
              </p:cNvPr>
              <p:cNvSpPr/>
              <p:nvPr/>
            </p:nvSpPr>
            <p:spPr>
              <a:xfrm>
                <a:off x="-7717072" y="2432594"/>
                <a:ext cx="165901" cy="167148"/>
              </a:xfrm>
              <a:custGeom>
                <a:avLst/>
                <a:gdLst>
                  <a:gd name="connsiteX0" fmla="*/ 34414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4 w 165901"/>
                  <a:gd name="connsiteY8" fmla="*/ 120140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4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4" y="120140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4" name="Forma Livre: Forma 52">
                <a:extLst>
                  <a:ext uri="{FF2B5EF4-FFF2-40B4-BE49-F238E27FC236}">
                    <a16:creationId xmlns:a16="http://schemas.microsoft.com/office/drawing/2014/main" id="{6A935B0D-7405-D9FB-9560-8354FA0BE83B}"/>
                  </a:ext>
                </a:extLst>
              </p:cNvPr>
              <p:cNvSpPr/>
              <p:nvPr/>
            </p:nvSpPr>
            <p:spPr>
              <a:xfrm>
                <a:off x="-7525422" y="2432594"/>
                <a:ext cx="136099" cy="167148"/>
              </a:xfrm>
              <a:custGeom>
                <a:avLst/>
                <a:gdLst>
                  <a:gd name="connsiteX0" fmla="*/ 12157 w 136099"/>
                  <a:gd name="connsiteY0" fmla="*/ 22070 h 167148"/>
                  <a:gd name="connsiteX1" fmla="*/ 126062 w 136099"/>
                  <a:gd name="connsiteY1" fmla="*/ 167148 h 167148"/>
                  <a:gd name="connsiteX2" fmla="*/ 136100 w 136099"/>
                  <a:gd name="connsiteY2" fmla="*/ 167148 h 167148"/>
                  <a:gd name="connsiteX3" fmla="*/ 136100 w 136099"/>
                  <a:gd name="connsiteY3" fmla="*/ 0 h 167148"/>
                  <a:gd name="connsiteX4" fmla="*/ 123943 w 136099"/>
                  <a:gd name="connsiteY4" fmla="*/ 0 h 167148"/>
                  <a:gd name="connsiteX5" fmla="*/ 123943 w 136099"/>
                  <a:gd name="connsiteY5" fmla="*/ 145140 h 167148"/>
                  <a:gd name="connsiteX6" fmla="*/ 10286 w 136099"/>
                  <a:gd name="connsiteY6" fmla="*/ 0 h 167148"/>
                  <a:gd name="connsiteX7" fmla="*/ 0 w 136099"/>
                  <a:gd name="connsiteY7" fmla="*/ 0 h 167148"/>
                  <a:gd name="connsiteX8" fmla="*/ 0 w 136099"/>
                  <a:gd name="connsiteY8" fmla="*/ 167148 h 167148"/>
                  <a:gd name="connsiteX9" fmla="*/ 12157 w 136099"/>
                  <a:gd name="connsiteY9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99" h="167148">
                    <a:moveTo>
                      <a:pt x="12157" y="22070"/>
                    </a:moveTo>
                    <a:lnTo>
                      <a:pt x="126062" y="167148"/>
                    </a:lnTo>
                    <a:lnTo>
                      <a:pt x="136100" y="167148"/>
                    </a:lnTo>
                    <a:lnTo>
                      <a:pt x="136100" y="0"/>
                    </a:lnTo>
                    <a:lnTo>
                      <a:pt x="123943" y="0"/>
                    </a:lnTo>
                    <a:lnTo>
                      <a:pt x="123943" y="145140"/>
                    </a:lnTo>
                    <a:lnTo>
                      <a:pt x="10286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5" name="Forma Livre: Forma 53">
                <a:extLst>
                  <a:ext uri="{FF2B5EF4-FFF2-40B4-BE49-F238E27FC236}">
                    <a16:creationId xmlns:a16="http://schemas.microsoft.com/office/drawing/2014/main" id="{E88DB3EE-8CF9-C046-AA47-AA72468A59B1}"/>
                  </a:ext>
                </a:extLst>
              </p:cNvPr>
              <p:cNvSpPr/>
              <p:nvPr/>
            </p:nvSpPr>
            <p:spPr>
              <a:xfrm>
                <a:off x="-7352351" y="2431472"/>
                <a:ext cx="173694" cy="169454"/>
              </a:xfrm>
              <a:custGeom>
                <a:avLst/>
                <a:gdLst>
                  <a:gd name="connsiteX0" fmla="*/ 24689 w 173694"/>
                  <a:gd name="connsiteY0" fmla="*/ 145265 h 169454"/>
                  <a:gd name="connsiteX1" fmla="*/ 52370 w 173694"/>
                  <a:gd name="connsiteY1" fmla="*/ 163158 h 169454"/>
                  <a:gd name="connsiteX2" fmla="*/ 86847 w 173694"/>
                  <a:gd name="connsiteY2" fmla="*/ 169455 h 169454"/>
                  <a:gd name="connsiteX3" fmla="*/ 121324 w 173694"/>
                  <a:gd name="connsiteY3" fmla="*/ 163158 h 169454"/>
                  <a:gd name="connsiteX4" fmla="*/ 148881 w 173694"/>
                  <a:gd name="connsiteY4" fmla="*/ 145390 h 169454"/>
                  <a:gd name="connsiteX5" fmla="*/ 167148 w 173694"/>
                  <a:gd name="connsiteY5" fmla="*/ 118519 h 169454"/>
                  <a:gd name="connsiteX6" fmla="*/ 173694 w 173694"/>
                  <a:gd name="connsiteY6" fmla="*/ 84727 h 169454"/>
                  <a:gd name="connsiteX7" fmla="*/ 167148 w 173694"/>
                  <a:gd name="connsiteY7" fmla="*/ 50936 h 169454"/>
                  <a:gd name="connsiteX8" fmla="*/ 148881 w 173694"/>
                  <a:gd name="connsiteY8" fmla="*/ 24065 h 169454"/>
                  <a:gd name="connsiteX9" fmla="*/ 121324 w 173694"/>
                  <a:gd name="connsiteY9" fmla="*/ 6297 h 169454"/>
                  <a:gd name="connsiteX10" fmla="*/ 86847 w 173694"/>
                  <a:gd name="connsiteY10" fmla="*/ 0 h 169454"/>
                  <a:gd name="connsiteX11" fmla="*/ 52370 w 173694"/>
                  <a:gd name="connsiteY11" fmla="*/ 6297 h 169454"/>
                  <a:gd name="connsiteX12" fmla="*/ 24689 w 173694"/>
                  <a:gd name="connsiteY12" fmla="*/ 24190 h 169454"/>
                  <a:gd name="connsiteX13" fmla="*/ 6421 w 173694"/>
                  <a:gd name="connsiteY13" fmla="*/ 51186 h 169454"/>
                  <a:gd name="connsiteX14" fmla="*/ 0 w 173694"/>
                  <a:gd name="connsiteY14" fmla="*/ 84727 h 169454"/>
                  <a:gd name="connsiteX15" fmla="*/ 6421 w 173694"/>
                  <a:gd name="connsiteY15" fmla="*/ 118269 h 169454"/>
                  <a:gd name="connsiteX16" fmla="*/ 24689 w 173694"/>
                  <a:gd name="connsiteY16" fmla="*/ 145265 h 169454"/>
                  <a:gd name="connsiteX17" fmla="*/ 17768 w 173694"/>
                  <a:gd name="connsiteY17" fmla="*/ 55487 h 169454"/>
                  <a:gd name="connsiteX18" fmla="*/ 33542 w 173694"/>
                  <a:gd name="connsiteY18" fmla="*/ 32170 h 169454"/>
                  <a:gd name="connsiteX19" fmla="*/ 57295 w 173694"/>
                  <a:gd name="connsiteY19" fmla="*/ 16646 h 169454"/>
                  <a:gd name="connsiteX20" fmla="*/ 86909 w 173694"/>
                  <a:gd name="connsiteY20" fmla="*/ 11160 h 169454"/>
                  <a:gd name="connsiteX21" fmla="*/ 116523 w 173694"/>
                  <a:gd name="connsiteY21" fmla="*/ 16646 h 169454"/>
                  <a:gd name="connsiteX22" fmla="*/ 140152 w 173694"/>
                  <a:gd name="connsiteY22" fmla="*/ 32170 h 169454"/>
                  <a:gd name="connsiteX23" fmla="*/ 155801 w 173694"/>
                  <a:gd name="connsiteY23" fmla="*/ 55487 h 169454"/>
                  <a:gd name="connsiteX24" fmla="*/ 161412 w 173694"/>
                  <a:gd name="connsiteY24" fmla="*/ 84727 h 169454"/>
                  <a:gd name="connsiteX25" fmla="*/ 155801 w 173694"/>
                  <a:gd name="connsiteY25" fmla="*/ 113843 h 169454"/>
                  <a:gd name="connsiteX26" fmla="*/ 140152 w 173694"/>
                  <a:gd name="connsiteY26" fmla="*/ 137222 h 169454"/>
                  <a:gd name="connsiteX27" fmla="*/ 116523 w 173694"/>
                  <a:gd name="connsiteY27" fmla="*/ 152746 h 169454"/>
                  <a:gd name="connsiteX28" fmla="*/ 86909 w 173694"/>
                  <a:gd name="connsiteY28" fmla="*/ 158233 h 169454"/>
                  <a:gd name="connsiteX29" fmla="*/ 57295 w 173694"/>
                  <a:gd name="connsiteY29" fmla="*/ 152746 h 169454"/>
                  <a:gd name="connsiteX30" fmla="*/ 33542 w 173694"/>
                  <a:gd name="connsiteY30" fmla="*/ 137222 h 169454"/>
                  <a:gd name="connsiteX31" fmla="*/ 17768 w 173694"/>
                  <a:gd name="connsiteY31" fmla="*/ 113843 h 169454"/>
                  <a:gd name="connsiteX32" fmla="*/ 12157 w 173694"/>
                  <a:gd name="connsiteY32" fmla="*/ 84727 h 169454"/>
                  <a:gd name="connsiteX33" fmla="*/ 17768 w 173694"/>
                  <a:gd name="connsiteY33" fmla="*/ 55487 h 16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3694" h="169454">
                    <a:moveTo>
                      <a:pt x="24689" y="145265"/>
                    </a:moveTo>
                    <a:cubicBezTo>
                      <a:pt x="32544" y="152996"/>
                      <a:pt x="41771" y="158981"/>
                      <a:pt x="52370" y="163158"/>
                    </a:cubicBezTo>
                    <a:cubicBezTo>
                      <a:pt x="62969" y="167398"/>
                      <a:pt x="74440" y="169455"/>
                      <a:pt x="86847" y="169455"/>
                    </a:cubicBezTo>
                    <a:cubicBezTo>
                      <a:pt x="99253" y="169455"/>
                      <a:pt x="110787" y="167335"/>
                      <a:pt x="121324" y="163158"/>
                    </a:cubicBezTo>
                    <a:cubicBezTo>
                      <a:pt x="131922" y="158919"/>
                      <a:pt x="141088" y="152996"/>
                      <a:pt x="148881" y="145390"/>
                    </a:cubicBezTo>
                    <a:cubicBezTo>
                      <a:pt x="156674" y="137721"/>
                      <a:pt x="162784" y="128806"/>
                      <a:pt x="167148" y="118519"/>
                    </a:cubicBezTo>
                    <a:cubicBezTo>
                      <a:pt x="171512" y="108232"/>
                      <a:pt x="173694" y="97010"/>
                      <a:pt x="173694" y="84727"/>
                    </a:cubicBezTo>
                    <a:cubicBezTo>
                      <a:pt x="173694" y="72445"/>
                      <a:pt x="171512" y="61223"/>
                      <a:pt x="167148" y="50936"/>
                    </a:cubicBezTo>
                    <a:cubicBezTo>
                      <a:pt x="162784" y="40649"/>
                      <a:pt x="156674" y="31734"/>
                      <a:pt x="148881" y="24065"/>
                    </a:cubicBezTo>
                    <a:cubicBezTo>
                      <a:pt x="141088" y="16397"/>
                      <a:pt x="131860" y="10474"/>
                      <a:pt x="121324" y="6297"/>
                    </a:cubicBezTo>
                    <a:cubicBezTo>
                      <a:pt x="110725" y="2057"/>
                      <a:pt x="99253" y="0"/>
                      <a:pt x="86847" y="0"/>
                    </a:cubicBezTo>
                    <a:cubicBezTo>
                      <a:pt x="74440" y="0"/>
                      <a:pt x="62906" y="2120"/>
                      <a:pt x="52370" y="6297"/>
                    </a:cubicBezTo>
                    <a:cubicBezTo>
                      <a:pt x="41771" y="10536"/>
                      <a:pt x="32544" y="16459"/>
                      <a:pt x="24689" y="24190"/>
                    </a:cubicBezTo>
                    <a:cubicBezTo>
                      <a:pt x="16833" y="31921"/>
                      <a:pt x="10723" y="40899"/>
                      <a:pt x="6421" y="51186"/>
                    </a:cubicBezTo>
                    <a:cubicBezTo>
                      <a:pt x="2120" y="61473"/>
                      <a:pt x="0" y="72632"/>
                      <a:pt x="0" y="84727"/>
                    </a:cubicBezTo>
                    <a:cubicBezTo>
                      <a:pt x="0" y="96822"/>
                      <a:pt x="2120" y="107982"/>
                      <a:pt x="6421" y="118269"/>
                    </a:cubicBezTo>
                    <a:cubicBezTo>
                      <a:pt x="10723" y="128556"/>
                      <a:pt x="16833" y="137534"/>
                      <a:pt x="24689" y="145265"/>
                    </a:cubicBezTo>
                    <a:close/>
                    <a:moveTo>
                      <a:pt x="17768" y="55487"/>
                    </a:moveTo>
                    <a:cubicBezTo>
                      <a:pt x="21509" y="46634"/>
                      <a:pt x="26746" y="38904"/>
                      <a:pt x="33542" y="32170"/>
                    </a:cubicBezTo>
                    <a:cubicBezTo>
                      <a:pt x="40275" y="25499"/>
                      <a:pt x="48193" y="20325"/>
                      <a:pt x="57295" y="16646"/>
                    </a:cubicBezTo>
                    <a:cubicBezTo>
                      <a:pt x="66397" y="12968"/>
                      <a:pt x="76248" y="11160"/>
                      <a:pt x="86909" y="11160"/>
                    </a:cubicBezTo>
                    <a:cubicBezTo>
                      <a:pt x="97570" y="11160"/>
                      <a:pt x="107421" y="12968"/>
                      <a:pt x="116523" y="16646"/>
                    </a:cubicBezTo>
                    <a:cubicBezTo>
                      <a:pt x="125625" y="20325"/>
                      <a:pt x="133481" y="25499"/>
                      <a:pt x="140152" y="32170"/>
                    </a:cubicBezTo>
                    <a:cubicBezTo>
                      <a:pt x="146823" y="38841"/>
                      <a:pt x="152060" y="46634"/>
                      <a:pt x="155801" y="55487"/>
                    </a:cubicBezTo>
                    <a:cubicBezTo>
                      <a:pt x="159542" y="64341"/>
                      <a:pt x="161412" y="74066"/>
                      <a:pt x="161412" y="84727"/>
                    </a:cubicBezTo>
                    <a:cubicBezTo>
                      <a:pt x="161412" y="95201"/>
                      <a:pt x="159542" y="104927"/>
                      <a:pt x="155801" y="113843"/>
                    </a:cubicBezTo>
                    <a:cubicBezTo>
                      <a:pt x="152060" y="122758"/>
                      <a:pt x="146823" y="130551"/>
                      <a:pt x="140152" y="137222"/>
                    </a:cubicBezTo>
                    <a:cubicBezTo>
                      <a:pt x="133481" y="143893"/>
                      <a:pt x="125563" y="149068"/>
                      <a:pt x="116523" y="152746"/>
                    </a:cubicBezTo>
                    <a:cubicBezTo>
                      <a:pt x="107421" y="156425"/>
                      <a:pt x="97570" y="158233"/>
                      <a:pt x="86909" y="158233"/>
                    </a:cubicBezTo>
                    <a:cubicBezTo>
                      <a:pt x="76248" y="158233"/>
                      <a:pt x="66397" y="156425"/>
                      <a:pt x="57295" y="152746"/>
                    </a:cubicBezTo>
                    <a:cubicBezTo>
                      <a:pt x="48193" y="149068"/>
                      <a:pt x="40275" y="143893"/>
                      <a:pt x="33542" y="137222"/>
                    </a:cubicBezTo>
                    <a:cubicBezTo>
                      <a:pt x="26746" y="130551"/>
                      <a:pt x="21509" y="122758"/>
                      <a:pt x="17768" y="113843"/>
                    </a:cubicBezTo>
                    <a:cubicBezTo>
                      <a:pt x="14028" y="104927"/>
                      <a:pt x="12157" y="95201"/>
                      <a:pt x="12157" y="84727"/>
                    </a:cubicBezTo>
                    <a:cubicBezTo>
                      <a:pt x="12157" y="74066"/>
                      <a:pt x="14028" y="64278"/>
                      <a:pt x="17768" y="55487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6" name="Forma Livre: Forma 54">
                <a:extLst>
                  <a:ext uri="{FF2B5EF4-FFF2-40B4-BE49-F238E27FC236}">
                    <a16:creationId xmlns:a16="http://schemas.microsoft.com/office/drawing/2014/main" id="{5547261E-A68D-135B-FB70-5D6CDA76D503}"/>
                  </a:ext>
                </a:extLst>
              </p:cNvPr>
              <p:cNvSpPr/>
              <p:nvPr/>
            </p:nvSpPr>
            <p:spPr>
              <a:xfrm>
                <a:off x="-7074914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7" name="Forma Livre: Forma 55">
                <a:extLst>
                  <a:ext uri="{FF2B5EF4-FFF2-40B4-BE49-F238E27FC236}">
                    <a16:creationId xmlns:a16="http://schemas.microsoft.com/office/drawing/2014/main" id="{37793362-0B5B-6750-0254-BF73954A2532}"/>
                  </a:ext>
                </a:extLst>
              </p:cNvPr>
              <p:cNvSpPr/>
              <p:nvPr/>
            </p:nvSpPr>
            <p:spPr>
              <a:xfrm>
                <a:off x="-6941994" y="2431348"/>
                <a:ext cx="121075" cy="169517"/>
              </a:xfrm>
              <a:custGeom>
                <a:avLst/>
                <a:gdLst>
                  <a:gd name="connsiteX0" fmla="*/ 87969 w 121075"/>
                  <a:gd name="connsiteY0" fmla="*/ 154430 h 169517"/>
                  <a:gd name="connsiteX1" fmla="*/ 60600 w 121075"/>
                  <a:gd name="connsiteY1" fmla="*/ 158856 h 169517"/>
                  <a:gd name="connsiteX2" fmla="*/ 28991 w 121075"/>
                  <a:gd name="connsiteY2" fmla="*/ 152746 h 169517"/>
                  <a:gd name="connsiteX3" fmla="*/ 5486 w 121075"/>
                  <a:gd name="connsiteY3" fmla="*/ 137846 h 169517"/>
                  <a:gd name="connsiteX4" fmla="*/ 0 w 121075"/>
                  <a:gd name="connsiteY4" fmla="*/ 146886 h 169517"/>
                  <a:gd name="connsiteX5" fmla="*/ 25686 w 121075"/>
                  <a:gd name="connsiteY5" fmla="*/ 163220 h 169517"/>
                  <a:gd name="connsiteX6" fmla="*/ 60912 w 121075"/>
                  <a:gd name="connsiteY6" fmla="*/ 169517 h 169517"/>
                  <a:gd name="connsiteX7" fmla="*/ 94952 w 121075"/>
                  <a:gd name="connsiteY7" fmla="*/ 163407 h 169517"/>
                  <a:gd name="connsiteX8" fmla="*/ 114653 w 121075"/>
                  <a:gd name="connsiteY8" fmla="*/ 147198 h 169517"/>
                  <a:gd name="connsiteX9" fmla="*/ 121075 w 121075"/>
                  <a:gd name="connsiteY9" fmla="*/ 125377 h 169517"/>
                  <a:gd name="connsiteX10" fmla="*/ 115339 w 121075"/>
                  <a:gd name="connsiteY10" fmla="*/ 104366 h 169517"/>
                  <a:gd name="connsiteX11" fmla="*/ 100314 w 121075"/>
                  <a:gd name="connsiteY11" fmla="*/ 91461 h 169517"/>
                  <a:gd name="connsiteX12" fmla="*/ 79989 w 121075"/>
                  <a:gd name="connsiteY12" fmla="*/ 83730 h 169517"/>
                  <a:gd name="connsiteX13" fmla="*/ 57794 w 121075"/>
                  <a:gd name="connsiteY13" fmla="*/ 78119 h 169517"/>
                  <a:gd name="connsiteX14" fmla="*/ 37282 w 121075"/>
                  <a:gd name="connsiteY14" fmla="*/ 71697 h 169517"/>
                  <a:gd name="connsiteX15" fmla="*/ 22382 w 121075"/>
                  <a:gd name="connsiteY15" fmla="*/ 61410 h 169517"/>
                  <a:gd name="connsiteX16" fmla="*/ 16771 w 121075"/>
                  <a:gd name="connsiteY16" fmla="*/ 44203 h 169517"/>
                  <a:gd name="connsiteX17" fmla="*/ 21759 w 121075"/>
                  <a:gd name="connsiteY17" fmla="*/ 27370 h 169517"/>
                  <a:gd name="connsiteX18" fmla="*/ 37282 w 121075"/>
                  <a:gd name="connsiteY18" fmla="*/ 15337 h 169517"/>
                  <a:gd name="connsiteX19" fmla="*/ 63779 w 121075"/>
                  <a:gd name="connsiteY19" fmla="*/ 10786 h 169517"/>
                  <a:gd name="connsiteX20" fmla="*/ 87034 w 121075"/>
                  <a:gd name="connsiteY20" fmla="*/ 14215 h 169517"/>
                  <a:gd name="connsiteX21" fmla="*/ 109603 w 121075"/>
                  <a:gd name="connsiteY21" fmla="*/ 24813 h 169517"/>
                  <a:gd name="connsiteX22" fmla="*/ 114155 w 121075"/>
                  <a:gd name="connsiteY22" fmla="*/ 15025 h 169517"/>
                  <a:gd name="connsiteX23" fmla="*/ 91087 w 121075"/>
                  <a:gd name="connsiteY23" fmla="*/ 4052 h 169517"/>
                  <a:gd name="connsiteX24" fmla="*/ 63717 w 121075"/>
                  <a:gd name="connsiteY24" fmla="*/ 0 h 169517"/>
                  <a:gd name="connsiteX25" fmla="*/ 30050 w 121075"/>
                  <a:gd name="connsiteY25" fmla="*/ 6172 h 169517"/>
                  <a:gd name="connsiteX26" fmla="*/ 10723 w 121075"/>
                  <a:gd name="connsiteY26" fmla="*/ 22382 h 169517"/>
                  <a:gd name="connsiteX27" fmla="*/ 4489 w 121075"/>
                  <a:gd name="connsiteY27" fmla="*/ 44328 h 169517"/>
                  <a:gd name="connsiteX28" fmla="*/ 10100 w 121075"/>
                  <a:gd name="connsiteY28" fmla="*/ 65712 h 169517"/>
                  <a:gd name="connsiteX29" fmla="*/ 25001 w 121075"/>
                  <a:gd name="connsiteY29" fmla="*/ 78742 h 169517"/>
                  <a:gd name="connsiteX30" fmla="*/ 45512 w 121075"/>
                  <a:gd name="connsiteY30" fmla="*/ 86535 h 169517"/>
                  <a:gd name="connsiteX31" fmla="*/ 67707 w 121075"/>
                  <a:gd name="connsiteY31" fmla="*/ 92147 h 169517"/>
                  <a:gd name="connsiteX32" fmla="*/ 88032 w 121075"/>
                  <a:gd name="connsiteY32" fmla="*/ 98568 h 169517"/>
                  <a:gd name="connsiteX33" fmla="*/ 103057 w 121075"/>
                  <a:gd name="connsiteY33" fmla="*/ 108855 h 169517"/>
                  <a:gd name="connsiteX34" fmla="*/ 108793 w 121075"/>
                  <a:gd name="connsiteY34" fmla="*/ 126063 h 169517"/>
                  <a:gd name="connsiteX35" fmla="*/ 103681 w 121075"/>
                  <a:gd name="connsiteY35" fmla="*/ 142522 h 169517"/>
                  <a:gd name="connsiteX36" fmla="*/ 87969 w 121075"/>
                  <a:gd name="connsiteY36" fmla="*/ 154430 h 16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1075" h="169517">
                    <a:moveTo>
                      <a:pt x="87969" y="154430"/>
                    </a:moveTo>
                    <a:cubicBezTo>
                      <a:pt x="80862" y="157360"/>
                      <a:pt x="71760" y="158856"/>
                      <a:pt x="60600" y="158856"/>
                    </a:cubicBezTo>
                    <a:cubicBezTo>
                      <a:pt x="49440" y="158856"/>
                      <a:pt x="38904" y="156799"/>
                      <a:pt x="28991" y="152746"/>
                    </a:cubicBezTo>
                    <a:cubicBezTo>
                      <a:pt x="19016" y="148694"/>
                      <a:pt x="11222" y="143706"/>
                      <a:pt x="5486" y="137846"/>
                    </a:cubicBezTo>
                    <a:lnTo>
                      <a:pt x="0" y="146886"/>
                    </a:lnTo>
                    <a:cubicBezTo>
                      <a:pt x="6047" y="153557"/>
                      <a:pt x="14589" y="159043"/>
                      <a:pt x="25686" y="163220"/>
                    </a:cubicBezTo>
                    <a:cubicBezTo>
                      <a:pt x="36722" y="167460"/>
                      <a:pt x="48505" y="169517"/>
                      <a:pt x="60912" y="169517"/>
                    </a:cubicBezTo>
                    <a:cubicBezTo>
                      <a:pt x="74752" y="169517"/>
                      <a:pt x="86099" y="167522"/>
                      <a:pt x="94952" y="163407"/>
                    </a:cubicBezTo>
                    <a:cubicBezTo>
                      <a:pt x="103805" y="159355"/>
                      <a:pt x="110351" y="153931"/>
                      <a:pt x="114653" y="147198"/>
                    </a:cubicBezTo>
                    <a:cubicBezTo>
                      <a:pt x="118955" y="140464"/>
                      <a:pt x="121075" y="133170"/>
                      <a:pt x="121075" y="125377"/>
                    </a:cubicBezTo>
                    <a:cubicBezTo>
                      <a:pt x="121075" y="116773"/>
                      <a:pt x="119142" y="109790"/>
                      <a:pt x="115339" y="104366"/>
                    </a:cubicBezTo>
                    <a:cubicBezTo>
                      <a:pt x="111536" y="98942"/>
                      <a:pt x="106486" y="94640"/>
                      <a:pt x="100314" y="91461"/>
                    </a:cubicBezTo>
                    <a:cubicBezTo>
                      <a:pt x="94079" y="88281"/>
                      <a:pt x="87346" y="85663"/>
                      <a:pt x="79989" y="83730"/>
                    </a:cubicBezTo>
                    <a:cubicBezTo>
                      <a:pt x="72633" y="81735"/>
                      <a:pt x="65276" y="79865"/>
                      <a:pt x="57794" y="78119"/>
                    </a:cubicBezTo>
                    <a:cubicBezTo>
                      <a:pt x="50312" y="76373"/>
                      <a:pt x="43455" y="74191"/>
                      <a:pt x="37282" y="71697"/>
                    </a:cubicBezTo>
                    <a:cubicBezTo>
                      <a:pt x="31048" y="69141"/>
                      <a:pt x="26122" y="65712"/>
                      <a:pt x="22382" y="61410"/>
                    </a:cubicBezTo>
                    <a:cubicBezTo>
                      <a:pt x="18641" y="57108"/>
                      <a:pt x="16771" y="51373"/>
                      <a:pt x="16771" y="44203"/>
                    </a:cubicBezTo>
                    <a:cubicBezTo>
                      <a:pt x="16771" y="38031"/>
                      <a:pt x="18454" y="32420"/>
                      <a:pt x="21759" y="27370"/>
                    </a:cubicBezTo>
                    <a:cubicBezTo>
                      <a:pt x="25125" y="22382"/>
                      <a:pt x="30300" y="18330"/>
                      <a:pt x="37282" y="15337"/>
                    </a:cubicBezTo>
                    <a:cubicBezTo>
                      <a:pt x="44265" y="12282"/>
                      <a:pt x="53118" y="10786"/>
                      <a:pt x="63779" y="10786"/>
                    </a:cubicBezTo>
                    <a:cubicBezTo>
                      <a:pt x="71261" y="10786"/>
                      <a:pt x="78992" y="11908"/>
                      <a:pt x="87034" y="14215"/>
                    </a:cubicBezTo>
                    <a:cubicBezTo>
                      <a:pt x="95077" y="16522"/>
                      <a:pt x="102620" y="20075"/>
                      <a:pt x="109603" y="24813"/>
                    </a:cubicBezTo>
                    <a:lnTo>
                      <a:pt x="114155" y="15025"/>
                    </a:lnTo>
                    <a:cubicBezTo>
                      <a:pt x="107796" y="10412"/>
                      <a:pt x="100127" y="6733"/>
                      <a:pt x="91087" y="4052"/>
                    </a:cubicBezTo>
                    <a:cubicBezTo>
                      <a:pt x="82109" y="1372"/>
                      <a:pt x="73006" y="0"/>
                      <a:pt x="63717" y="0"/>
                    </a:cubicBezTo>
                    <a:cubicBezTo>
                      <a:pt x="50001" y="0"/>
                      <a:pt x="38779" y="2057"/>
                      <a:pt x="30050" y="6172"/>
                    </a:cubicBezTo>
                    <a:cubicBezTo>
                      <a:pt x="21322" y="10287"/>
                      <a:pt x="14838" y="15711"/>
                      <a:pt x="10723" y="22382"/>
                    </a:cubicBezTo>
                    <a:cubicBezTo>
                      <a:pt x="6609" y="29053"/>
                      <a:pt x="4489" y="36410"/>
                      <a:pt x="4489" y="44328"/>
                    </a:cubicBezTo>
                    <a:cubicBezTo>
                      <a:pt x="4489" y="53056"/>
                      <a:pt x="6359" y="60226"/>
                      <a:pt x="10100" y="65712"/>
                    </a:cubicBezTo>
                    <a:cubicBezTo>
                      <a:pt x="13841" y="71198"/>
                      <a:pt x="18828" y="75563"/>
                      <a:pt x="25001" y="78742"/>
                    </a:cubicBezTo>
                    <a:cubicBezTo>
                      <a:pt x="31235" y="81922"/>
                      <a:pt x="38031" y="84540"/>
                      <a:pt x="45512" y="86535"/>
                    </a:cubicBezTo>
                    <a:cubicBezTo>
                      <a:pt x="52994" y="88530"/>
                      <a:pt x="60412" y="90401"/>
                      <a:pt x="67707" y="92147"/>
                    </a:cubicBezTo>
                    <a:cubicBezTo>
                      <a:pt x="75002" y="93892"/>
                      <a:pt x="81797" y="96074"/>
                      <a:pt x="88032" y="98568"/>
                    </a:cubicBezTo>
                    <a:cubicBezTo>
                      <a:pt x="94266" y="101124"/>
                      <a:pt x="99254" y="104553"/>
                      <a:pt x="103057" y="108855"/>
                    </a:cubicBezTo>
                    <a:cubicBezTo>
                      <a:pt x="106860" y="113157"/>
                      <a:pt x="108793" y="118893"/>
                      <a:pt x="108793" y="126063"/>
                    </a:cubicBezTo>
                    <a:cubicBezTo>
                      <a:pt x="108793" y="132110"/>
                      <a:pt x="107110" y="137596"/>
                      <a:pt x="103681" y="142522"/>
                    </a:cubicBezTo>
                    <a:cubicBezTo>
                      <a:pt x="100314" y="147572"/>
                      <a:pt x="95077" y="151499"/>
                      <a:pt x="87969" y="154430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8" name="Forma Livre: Forma 56">
                <a:extLst>
                  <a:ext uri="{FF2B5EF4-FFF2-40B4-BE49-F238E27FC236}">
                    <a16:creationId xmlns:a16="http://schemas.microsoft.com/office/drawing/2014/main" id="{AFD096D5-484F-355C-8B20-41F19B0D239D}"/>
                  </a:ext>
                </a:extLst>
              </p:cNvPr>
              <p:cNvSpPr/>
              <p:nvPr/>
            </p:nvSpPr>
            <p:spPr>
              <a:xfrm>
                <a:off x="-6809447" y="2432594"/>
                <a:ext cx="132546" cy="167148"/>
              </a:xfrm>
              <a:custGeom>
                <a:avLst/>
                <a:gdLst>
                  <a:gd name="connsiteX0" fmla="*/ 60164 w 132546"/>
                  <a:gd name="connsiteY0" fmla="*/ 167148 h 167148"/>
                  <a:gd name="connsiteX1" fmla="*/ 72383 w 132546"/>
                  <a:gd name="connsiteY1" fmla="*/ 167148 h 167148"/>
                  <a:gd name="connsiteX2" fmla="*/ 72383 w 132546"/>
                  <a:gd name="connsiteY2" fmla="*/ 10973 h 167148"/>
                  <a:gd name="connsiteX3" fmla="*/ 132547 w 132546"/>
                  <a:gd name="connsiteY3" fmla="*/ 10973 h 167148"/>
                  <a:gd name="connsiteX4" fmla="*/ 132547 w 132546"/>
                  <a:gd name="connsiteY4" fmla="*/ 0 h 167148"/>
                  <a:gd name="connsiteX5" fmla="*/ 0 w 132546"/>
                  <a:gd name="connsiteY5" fmla="*/ 0 h 167148"/>
                  <a:gd name="connsiteX6" fmla="*/ 0 w 132546"/>
                  <a:gd name="connsiteY6" fmla="*/ 10973 h 167148"/>
                  <a:gd name="connsiteX7" fmla="*/ 60164 w 132546"/>
                  <a:gd name="connsiteY7" fmla="*/ 10973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546" h="167148">
                    <a:moveTo>
                      <a:pt x="60164" y="167148"/>
                    </a:moveTo>
                    <a:lnTo>
                      <a:pt x="72383" y="167148"/>
                    </a:lnTo>
                    <a:lnTo>
                      <a:pt x="72383" y="10973"/>
                    </a:lnTo>
                    <a:lnTo>
                      <a:pt x="132547" y="10973"/>
                    </a:lnTo>
                    <a:lnTo>
                      <a:pt x="132547" y="0"/>
                    </a:lnTo>
                    <a:lnTo>
                      <a:pt x="0" y="0"/>
                    </a:lnTo>
                    <a:lnTo>
                      <a:pt x="0" y="10973"/>
                    </a:lnTo>
                    <a:lnTo>
                      <a:pt x="60164" y="10973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79" name="Forma Livre: Forma 57">
                <a:extLst>
                  <a:ext uri="{FF2B5EF4-FFF2-40B4-BE49-F238E27FC236}">
                    <a16:creationId xmlns:a16="http://schemas.microsoft.com/office/drawing/2014/main" id="{036BE793-8AE0-62D8-C8BA-89A9AD9BF1C7}"/>
                  </a:ext>
                </a:extLst>
              </p:cNvPr>
              <p:cNvSpPr/>
              <p:nvPr/>
            </p:nvSpPr>
            <p:spPr>
              <a:xfrm>
                <a:off x="-6695417" y="2432594"/>
                <a:ext cx="165901" cy="167148"/>
              </a:xfrm>
              <a:custGeom>
                <a:avLst/>
                <a:gdLst>
                  <a:gd name="connsiteX0" fmla="*/ 13092 w 165901"/>
                  <a:gd name="connsiteY0" fmla="*/ 167148 h 167148"/>
                  <a:gd name="connsiteX1" fmla="*/ 34414 w 165901"/>
                  <a:gd name="connsiteY1" fmla="*/ 120140 h 167148"/>
                  <a:gd name="connsiteX2" fmla="*/ 131362 w 165901"/>
                  <a:gd name="connsiteY2" fmla="*/ 120140 h 167148"/>
                  <a:gd name="connsiteX3" fmla="*/ 152746 w 165901"/>
                  <a:gd name="connsiteY3" fmla="*/ 167148 h 167148"/>
                  <a:gd name="connsiteX4" fmla="*/ 165901 w 165901"/>
                  <a:gd name="connsiteY4" fmla="*/ 167148 h 167148"/>
                  <a:gd name="connsiteX5" fmla="*/ 89029 w 165901"/>
                  <a:gd name="connsiteY5" fmla="*/ 0 h 167148"/>
                  <a:gd name="connsiteX6" fmla="*/ 76872 w 165901"/>
                  <a:gd name="connsiteY6" fmla="*/ 0 h 167148"/>
                  <a:gd name="connsiteX7" fmla="*/ 0 w 165901"/>
                  <a:gd name="connsiteY7" fmla="*/ 167148 h 167148"/>
                  <a:gd name="connsiteX8" fmla="*/ 13092 w 165901"/>
                  <a:gd name="connsiteY8" fmla="*/ 167148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13092" y="167148"/>
                    </a:moveTo>
                    <a:lnTo>
                      <a:pt x="34414" y="120140"/>
                    </a:ln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092" y="167148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0" name="Forma Livre: Forma 58">
                <a:extLst>
                  <a:ext uri="{FF2B5EF4-FFF2-40B4-BE49-F238E27FC236}">
                    <a16:creationId xmlns:a16="http://schemas.microsoft.com/office/drawing/2014/main" id="{30199CD3-5BB9-852A-CF46-01C832A14CD8}"/>
                  </a:ext>
                </a:extLst>
              </p:cNvPr>
              <p:cNvSpPr/>
              <p:nvPr/>
            </p:nvSpPr>
            <p:spPr>
              <a:xfrm>
                <a:off x="-6503767" y="2432657"/>
                <a:ext cx="154990" cy="167148"/>
              </a:xfrm>
              <a:custGeom>
                <a:avLst/>
                <a:gdLst>
                  <a:gd name="connsiteX0" fmla="*/ 112720 w 154990"/>
                  <a:gd name="connsiteY0" fmla="*/ 156362 h 167148"/>
                  <a:gd name="connsiteX1" fmla="*/ 143893 w 154990"/>
                  <a:gd name="connsiteY1" fmla="*/ 126748 h 167148"/>
                  <a:gd name="connsiteX2" fmla="*/ 154991 w 154990"/>
                  <a:gd name="connsiteY2" fmla="*/ 83543 h 167148"/>
                  <a:gd name="connsiteX3" fmla="*/ 143893 w 154990"/>
                  <a:gd name="connsiteY3" fmla="*/ 40338 h 167148"/>
                  <a:gd name="connsiteX4" fmla="*/ 112720 w 154990"/>
                  <a:gd name="connsiteY4" fmla="*/ 10723 h 167148"/>
                  <a:gd name="connsiteX5" fmla="*/ 66148 w 154990"/>
                  <a:gd name="connsiteY5" fmla="*/ 0 h 167148"/>
                  <a:gd name="connsiteX6" fmla="*/ 0 w 154990"/>
                  <a:gd name="connsiteY6" fmla="*/ 0 h 167148"/>
                  <a:gd name="connsiteX7" fmla="*/ 0 w 154990"/>
                  <a:gd name="connsiteY7" fmla="*/ 167148 h 167148"/>
                  <a:gd name="connsiteX8" fmla="*/ 66148 w 154990"/>
                  <a:gd name="connsiteY8" fmla="*/ 167148 h 167148"/>
                  <a:gd name="connsiteX9" fmla="*/ 112720 w 154990"/>
                  <a:gd name="connsiteY9" fmla="*/ 156362 h 167148"/>
                  <a:gd name="connsiteX10" fmla="*/ 12157 w 154990"/>
                  <a:gd name="connsiteY10" fmla="*/ 156113 h 167148"/>
                  <a:gd name="connsiteX11" fmla="*/ 12157 w 154990"/>
                  <a:gd name="connsiteY11" fmla="*/ 10910 h 167148"/>
                  <a:gd name="connsiteX12" fmla="*/ 65151 w 154990"/>
                  <a:gd name="connsiteY12" fmla="*/ 10910 h 167148"/>
                  <a:gd name="connsiteX13" fmla="*/ 106236 w 154990"/>
                  <a:gd name="connsiteY13" fmla="*/ 20200 h 167148"/>
                  <a:gd name="connsiteX14" fmla="*/ 133232 w 154990"/>
                  <a:gd name="connsiteY14" fmla="*/ 45886 h 167148"/>
                  <a:gd name="connsiteX15" fmla="*/ 142770 w 154990"/>
                  <a:gd name="connsiteY15" fmla="*/ 83480 h 167148"/>
                  <a:gd name="connsiteX16" fmla="*/ 133232 w 154990"/>
                  <a:gd name="connsiteY16" fmla="*/ 121075 h 167148"/>
                  <a:gd name="connsiteX17" fmla="*/ 106236 w 154990"/>
                  <a:gd name="connsiteY17" fmla="*/ 146761 h 167148"/>
                  <a:gd name="connsiteX18" fmla="*/ 65151 w 154990"/>
                  <a:gd name="connsiteY18" fmla="*/ 156051 h 167148"/>
                  <a:gd name="connsiteX19" fmla="*/ 12157 w 154990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0" h="167148">
                    <a:moveTo>
                      <a:pt x="112720" y="156362"/>
                    </a:moveTo>
                    <a:cubicBezTo>
                      <a:pt x="126062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0" y="10723"/>
                    </a:cubicBezTo>
                    <a:cubicBezTo>
                      <a:pt x="99378" y="3554"/>
                      <a:pt x="83854" y="0"/>
                      <a:pt x="66148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8" y="167148"/>
                    </a:lnTo>
                    <a:cubicBezTo>
                      <a:pt x="83792" y="167086"/>
                      <a:pt x="99316" y="163532"/>
                      <a:pt x="112720" y="156362"/>
                    </a:cubicBezTo>
                    <a:close/>
                    <a:moveTo>
                      <a:pt x="12157" y="156113"/>
                    </a:moveTo>
                    <a:lnTo>
                      <a:pt x="12157" y="10910"/>
                    </a:lnTo>
                    <a:lnTo>
                      <a:pt x="65151" y="10910"/>
                    </a:lnTo>
                    <a:cubicBezTo>
                      <a:pt x="80924" y="10910"/>
                      <a:pt x="94578" y="14028"/>
                      <a:pt x="106236" y="20200"/>
                    </a:cubicBezTo>
                    <a:cubicBezTo>
                      <a:pt x="117832" y="26434"/>
                      <a:pt x="126873" y="34976"/>
                      <a:pt x="133232" y="45886"/>
                    </a:cubicBezTo>
                    <a:cubicBezTo>
                      <a:pt x="139592" y="56797"/>
                      <a:pt x="142770" y="69328"/>
                      <a:pt x="142770" y="83480"/>
                    </a:cubicBezTo>
                    <a:cubicBezTo>
                      <a:pt x="142770" y="97633"/>
                      <a:pt x="139592" y="110164"/>
                      <a:pt x="133232" y="121075"/>
                    </a:cubicBezTo>
                    <a:cubicBezTo>
                      <a:pt x="126873" y="131985"/>
                      <a:pt x="117895" y="140527"/>
                      <a:pt x="106236" y="146761"/>
                    </a:cubicBezTo>
                    <a:cubicBezTo>
                      <a:pt x="94640" y="152933"/>
                      <a:pt x="80924" y="156051"/>
                      <a:pt x="65151" y="156051"/>
                    </a:cubicBezTo>
                    <a:lnTo>
                      <a:pt x="12157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1" name="Forma Livre: Forma 59">
                <a:extLst>
                  <a:ext uri="{FF2B5EF4-FFF2-40B4-BE49-F238E27FC236}">
                    <a16:creationId xmlns:a16="http://schemas.microsoft.com/office/drawing/2014/main" id="{62275E46-B841-88A1-964F-BDFFC94BA199}"/>
                  </a:ext>
                </a:extLst>
              </p:cNvPr>
              <p:cNvSpPr/>
              <p:nvPr/>
            </p:nvSpPr>
            <p:spPr>
              <a:xfrm>
                <a:off x="-6314113" y="2432594"/>
                <a:ext cx="133918" cy="168332"/>
              </a:xfrm>
              <a:custGeom>
                <a:avLst/>
                <a:gdLst>
                  <a:gd name="connsiteX0" fmla="*/ 66835 w 133918"/>
                  <a:gd name="connsiteY0" fmla="*/ 168333 h 168332"/>
                  <a:gd name="connsiteX1" fmla="*/ 116025 w 133918"/>
                  <a:gd name="connsiteY1" fmla="*/ 150190 h 168332"/>
                  <a:gd name="connsiteX2" fmla="*/ 133918 w 133918"/>
                  <a:gd name="connsiteY2" fmla="*/ 96199 h 168332"/>
                  <a:gd name="connsiteX3" fmla="*/ 133918 w 133918"/>
                  <a:gd name="connsiteY3" fmla="*/ 0 h 168332"/>
                  <a:gd name="connsiteX4" fmla="*/ 121761 w 133918"/>
                  <a:gd name="connsiteY4" fmla="*/ 0 h 168332"/>
                  <a:gd name="connsiteX5" fmla="*/ 121761 w 133918"/>
                  <a:gd name="connsiteY5" fmla="*/ 95763 h 168332"/>
                  <a:gd name="connsiteX6" fmla="*/ 107421 w 133918"/>
                  <a:gd name="connsiteY6" fmla="*/ 142085 h 168332"/>
                  <a:gd name="connsiteX7" fmla="*/ 67084 w 133918"/>
                  <a:gd name="connsiteY7" fmla="*/ 157111 h 168332"/>
                  <a:gd name="connsiteX8" fmla="*/ 26497 w 133918"/>
                  <a:gd name="connsiteY8" fmla="*/ 142085 h 168332"/>
                  <a:gd name="connsiteX9" fmla="*/ 12158 w 133918"/>
                  <a:gd name="connsiteY9" fmla="*/ 95763 h 168332"/>
                  <a:gd name="connsiteX10" fmla="*/ 12158 w 133918"/>
                  <a:gd name="connsiteY10" fmla="*/ 0 h 168332"/>
                  <a:gd name="connsiteX11" fmla="*/ 0 w 133918"/>
                  <a:gd name="connsiteY11" fmla="*/ 0 h 168332"/>
                  <a:gd name="connsiteX12" fmla="*/ 0 w 133918"/>
                  <a:gd name="connsiteY12" fmla="*/ 96199 h 168332"/>
                  <a:gd name="connsiteX13" fmla="*/ 17893 w 133918"/>
                  <a:gd name="connsiteY13" fmla="*/ 150190 h 168332"/>
                  <a:gd name="connsiteX14" fmla="*/ 66835 w 133918"/>
                  <a:gd name="connsiteY14" fmla="*/ 168333 h 16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3918" h="168332">
                    <a:moveTo>
                      <a:pt x="66835" y="168333"/>
                    </a:moveTo>
                    <a:cubicBezTo>
                      <a:pt x="87658" y="168333"/>
                      <a:pt x="104055" y="162285"/>
                      <a:pt x="116025" y="150190"/>
                    </a:cubicBezTo>
                    <a:cubicBezTo>
                      <a:pt x="127933" y="138095"/>
                      <a:pt x="133918" y="120077"/>
                      <a:pt x="133918" y="96199"/>
                    </a:cubicBezTo>
                    <a:lnTo>
                      <a:pt x="133918" y="0"/>
                    </a:lnTo>
                    <a:lnTo>
                      <a:pt x="121761" y="0"/>
                    </a:lnTo>
                    <a:lnTo>
                      <a:pt x="121761" y="95763"/>
                    </a:lnTo>
                    <a:cubicBezTo>
                      <a:pt x="121761" y="116586"/>
                      <a:pt x="116960" y="132048"/>
                      <a:pt x="107421" y="142085"/>
                    </a:cubicBezTo>
                    <a:cubicBezTo>
                      <a:pt x="97882" y="152123"/>
                      <a:pt x="84416" y="157111"/>
                      <a:pt x="67084" y="157111"/>
                    </a:cubicBezTo>
                    <a:cubicBezTo>
                      <a:pt x="49565" y="157111"/>
                      <a:pt x="36036" y="152123"/>
                      <a:pt x="26497" y="142085"/>
                    </a:cubicBezTo>
                    <a:cubicBezTo>
                      <a:pt x="16959" y="132048"/>
                      <a:pt x="12158" y="116586"/>
                      <a:pt x="12158" y="95763"/>
                    </a:cubicBezTo>
                    <a:lnTo>
                      <a:pt x="12158" y="0"/>
                    </a:lnTo>
                    <a:lnTo>
                      <a:pt x="0" y="0"/>
                    </a:lnTo>
                    <a:lnTo>
                      <a:pt x="0" y="96199"/>
                    </a:lnTo>
                    <a:cubicBezTo>
                      <a:pt x="0" y="120077"/>
                      <a:pt x="5986" y="138095"/>
                      <a:pt x="17893" y="150190"/>
                    </a:cubicBezTo>
                    <a:cubicBezTo>
                      <a:pt x="29864" y="162285"/>
                      <a:pt x="46136" y="168333"/>
                      <a:pt x="66835" y="168333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2" name="Forma Livre: Forma 60">
                <a:extLst>
                  <a:ext uri="{FF2B5EF4-FFF2-40B4-BE49-F238E27FC236}">
                    <a16:creationId xmlns:a16="http://schemas.microsoft.com/office/drawing/2014/main" id="{38BD91A8-13B7-6543-D01D-85155DF87CAC}"/>
                  </a:ext>
                </a:extLst>
              </p:cNvPr>
              <p:cNvSpPr/>
              <p:nvPr/>
            </p:nvSpPr>
            <p:spPr>
              <a:xfrm>
                <a:off x="-6164297" y="2432594"/>
                <a:ext cx="165901" cy="167148"/>
              </a:xfrm>
              <a:custGeom>
                <a:avLst/>
                <a:gdLst>
                  <a:gd name="connsiteX0" fmla="*/ 34415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5 w 165901"/>
                  <a:gd name="connsiteY8" fmla="*/ 120140 h 167148"/>
                  <a:gd name="connsiteX9" fmla="*/ 82795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1 w 165901"/>
                  <a:gd name="connsiteY11" fmla="*/ 109853 h 167148"/>
                  <a:gd name="connsiteX12" fmla="*/ 82795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5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5" y="120140"/>
                    </a:lnTo>
                    <a:close/>
                    <a:moveTo>
                      <a:pt x="82795" y="13467"/>
                    </a:moveTo>
                    <a:lnTo>
                      <a:pt x="126686" y="109853"/>
                    </a:lnTo>
                    <a:lnTo>
                      <a:pt x="39091" y="109853"/>
                    </a:lnTo>
                    <a:lnTo>
                      <a:pt x="82795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3" name="Forma Livre: Forma 61">
                <a:extLst>
                  <a:ext uri="{FF2B5EF4-FFF2-40B4-BE49-F238E27FC236}">
                    <a16:creationId xmlns:a16="http://schemas.microsoft.com/office/drawing/2014/main" id="{AFEC456C-F7E3-AF33-A6FD-3C06446C27EF}"/>
                  </a:ext>
                </a:extLst>
              </p:cNvPr>
              <p:cNvSpPr/>
              <p:nvPr/>
            </p:nvSpPr>
            <p:spPr>
              <a:xfrm>
                <a:off x="-5972647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4" name="Forma Livre: Forma 62">
                <a:extLst>
                  <a:ext uri="{FF2B5EF4-FFF2-40B4-BE49-F238E27FC236}">
                    <a16:creationId xmlns:a16="http://schemas.microsoft.com/office/drawing/2014/main" id="{95E458C5-6E71-E77A-0DFB-2BCA4F84B2C7}"/>
                  </a:ext>
                </a:extLst>
              </p:cNvPr>
              <p:cNvSpPr/>
              <p:nvPr/>
            </p:nvSpPr>
            <p:spPr>
              <a:xfrm>
                <a:off x="-5771645" y="2432657"/>
                <a:ext cx="154991" cy="167148"/>
              </a:xfrm>
              <a:custGeom>
                <a:avLst/>
                <a:gdLst>
                  <a:gd name="connsiteX0" fmla="*/ 112721 w 154991"/>
                  <a:gd name="connsiteY0" fmla="*/ 156362 h 167148"/>
                  <a:gd name="connsiteX1" fmla="*/ 143893 w 154991"/>
                  <a:gd name="connsiteY1" fmla="*/ 126748 h 167148"/>
                  <a:gd name="connsiteX2" fmla="*/ 154991 w 154991"/>
                  <a:gd name="connsiteY2" fmla="*/ 83543 h 167148"/>
                  <a:gd name="connsiteX3" fmla="*/ 143893 w 154991"/>
                  <a:gd name="connsiteY3" fmla="*/ 40338 h 167148"/>
                  <a:gd name="connsiteX4" fmla="*/ 112721 w 154991"/>
                  <a:gd name="connsiteY4" fmla="*/ 10723 h 167148"/>
                  <a:gd name="connsiteX5" fmla="*/ 66149 w 154991"/>
                  <a:gd name="connsiteY5" fmla="*/ 0 h 167148"/>
                  <a:gd name="connsiteX6" fmla="*/ 0 w 154991"/>
                  <a:gd name="connsiteY6" fmla="*/ 0 h 167148"/>
                  <a:gd name="connsiteX7" fmla="*/ 0 w 154991"/>
                  <a:gd name="connsiteY7" fmla="*/ 167148 h 167148"/>
                  <a:gd name="connsiteX8" fmla="*/ 66149 w 154991"/>
                  <a:gd name="connsiteY8" fmla="*/ 167148 h 167148"/>
                  <a:gd name="connsiteX9" fmla="*/ 112721 w 154991"/>
                  <a:gd name="connsiteY9" fmla="*/ 156362 h 167148"/>
                  <a:gd name="connsiteX10" fmla="*/ 12220 w 154991"/>
                  <a:gd name="connsiteY10" fmla="*/ 156113 h 167148"/>
                  <a:gd name="connsiteX11" fmla="*/ 12220 w 154991"/>
                  <a:gd name="connsiteY11" fmla="*/ 10910 h 167148"/>
                  <a:gd name="connsiteX12" fmla="*/ 65213 w 154991"/>
                  <a:gd name="connsiteY12" fmla="*/ 10910 h 167148"/>
                  <a:gd name="connsiteX13" fmla="*/ 106299 w 154991"/>
                  <a:gd name="connsiteY13" fmla="*/ 20200 h 167148"/>
                  <a:gd name="connsiteX14" fmla="*/ 133295 w 154991"/>
                  <a:gd name="connsiteY14" fmla="*/ 45886 h 167148"/>
                  <a:gd name="connsiteX15" fmla="*/ 142834 w 154991"/>
                  <a:gd name="connsiteY15" fmla="*/ 83480 h 167148"/>
                  <a:gd name="connsiteX16" fmla="*/ 133295 w 154991"/>
                  <a:gd name="connsiteY16" fmla="*/ 121075 h 167148"/>
                  <a:gd name="connsiteX17" fmla="*/ 106299 w 154991"/>
                  <a:gd name="connsiteY17" fmla="*/ 146761 h 167148"/>
                  <a:gd name="connsiteX18" fmla="*/ 65213 w 154991"/>
                  <a:gd name="connsiteY18" fmla="*/ 156051 h 167148"/>
                  <a:gd name="connsiteX19" fmla="*/ 12220 w 154991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1" h="167148">
                    <a:moveTo>
                      <a:pt x="112721" y="156362"/>
                    </a:moveTo>
                    <a:cubicBezTo>
                      <a:pt x="126063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1" y="10723"/>
                    </a:cubicBezTo>
                    <a:cubicBezTo>
                      <a:pt x="99379" y="3554"/>
                      <a:pt x="83855" y="0"/>
                      <a:pt x="66149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9" y="167148"/>
                    </a:lnTo>
                    <a:cubicBezTo>
                      <a:pt x="83855" y="167086"/>
                      <a:pt x="99379" y="163532"/>
                      <a:pt x="112721" y="156362"/>
                    </a:cubicBezTo>
                    <a:close/>
                    <a:moveTo>
                      <a:pt x="12220" y="156113"/>
                    </a:moveTo>
                    <a:lnTo>
                      <a:pt x="12220" y="10910"/>
                    </a:lnTo>
                    <a:lnTo>
                      <a:pt x="65213" y="10910"/>
                    </a:lnTo>
                    <a:cubicBezTo>
                      <a:pt x="80987" y="10910"/>
                      <a:pt x="94641" y="14028"/>
                      <a:pt x="106299" y="20200"/>
                    </a:cubicBezTo>
                    <a:cubicBezTo>
                      <a:pt x="117895" y="26434"/>
                      <a:pt x="126936" y="34976"/>
                      <a:pt x="133295" y="45886"/>
                    </a:cubicBezTo>
                    <a:cubicBezTo>
                      <a:pt x="139654" y="56797"/>
                      <a:pt x="142834" y="69328"/>
                      <a:pt x="142834" y="83480"/>
                    </a:cubicBezTo>
                    <a:cubicBezTo>
                      <a:pt x="142834" y="97633"/>
                      <a:pt x="139654" y="110164"/>
                      <a:pt x="133295" y="121075"/>
                    </a:cubicBezTo>
                    <a:cubicBezTo>
                      <a:pt x="126936" y="131985"/>
                      <a:pt x="117958" y="140527"/>
                      <a:pt x="106299" y="146761"/>
                    </a:cubicBezTo>
                    <a:cubicBezTo>
                      <a:pt x="94703" y="152933"/>
                      <a:pt x="80987" y="156051"/>
                      <a:pt x="65213" y="156051"/>
                    </a:cubicBezTo>
                    <a:lnTo>
                      <a:pt x="12220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85" name="Forma Livre: Forma 63">
                <a:extLst>
                  <a:ext uri="{FF2B5EF4-FFF2-40B4-BE49-F238E27FC236}">
                    <a16:creationId xmlns:a16="http://schemas.microsoft.com/office/drawing/2014/main" id="{3195275A-2460-1860-BCF5-7906CE0CB6D3}"/>
                  </a:ext>
                </a:extLst>
              </p:cNvPr>
              <p:cNvSpPr/>
              <p:nvPr/>
            </p:nvSpPr>
            <p:spPr>
              <a:xfrm>
                <a:off x="-5579683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30" name="Forma Livre: Forma 8">
              <a:extLst>
                <a:ext uri="{FF2B5EF4-FFF2-40B4-BE49-F238E27FC236}">
                  <a16:creationId xmlns:a16="http://schemas.microsoft.com/office/drawing/2014/main" id="{9C21D72C-0569-415F-26CA-CBC228376629}"/>
                </a:ext>
              </a:extLst>
            </p:cNvPr>
            <p:cNvSpPr/>
            <p:nvPr/>
          </p:nvSpPr>
          <p:spPr>
            <a:xfrm>
              <a:off x="-8021941" y="2809971"/>
              <a:ext cx="330493" cy="283235"/>
            </a:xfrm>
            <a:custGeom>
              <a:avLst/>
              <a:gdLst>
                <a:gd name="connsiteX0" fmla="*/ 90962 w 330493"/>
                <a:gd name="connsiteY0" fmla="*/ 221513 h 283235"/>
                <a:gd name="connsiteX1" fmla="*/ 238845 w 330493"/>
                <a:gd name="connsiteY1" fmla="*/ 221513 h 283235"/>
                <a:gd name="connsiteX2" fmla="*/ 267025 w 330493"/>
                <a:gd name="connsiteY2" fmla="*/ 283236 h 283235"/>
                <a:gd name="connsiteX3" fmla="*/ 330493 w 330493"/>
                <a:gd name="connsiteY3" fmla="*/ 283236 h 283235"/>
                <a:gd name="connsiteX4" fmla="*/ 196076 w 330493"/>
                <a:gd name="connsiteY4" fmla="*/ 0 h 283235"/>
                <a:gd name="connsiteX5" fmla="*/ 133045 w 330493"/>
                <a:gd name="connsiteY5" fmla="*/ 0 h 283235"/>
                <a:gd name="connsiteX6" fmla="*/ 0 w 330493"/>
                <a:gd name="connsiteY6" fmla="*/ 283236 h 283235"/>
                <a:gd name="connsiteX7" fmla="*/ 63031 w 330493"/>
                <a:gd name="connsiteY7" fmla="*/ 283236 h 283235"/>
                <a:gd name="connsiteX8" fmla="*/ 90962 w 330493"/>
                <a:gd name="connsiteY8" fmla="*/ 221513 h 283235"/>
                <a:gd name="connsiteX9" fmla="*/ 164592 w 330493"/>
                <a:gd name="connsiteY9" fmla="*/ 58854 h 283235"/>
                <a:gd name="connsiteX10" fmla="*/ 216650 w 330493"/>
                <a:gd name="connsiteY10" fmla="*/ 172946 h 283235"/>
                <a:gd name="connsiteX11" fmla="*/ 112970 w 330493"/>
                <a:gd name="connsiteY11" fmla="*/ 172946 h 283235"/>
                <a:gd name="connsiteX12" fmla="*/ 164592 w 330493"/>
                <a:gd name="connsiteY12" fmla="*/ 58854 h 28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493" h="283235">
                  <a:moveTo>
                    <a:pt x="90962" y="221513"/>
                  </a:moveTo>
                  <a:lnTo>
                    <a:pt x="238845" y="221513"/>
                  </a:lnTo>
                  <a:lnTo>
                    <a:pt x="267025" y="283236"/>
                  </a:lnTo>
                  <a:lnTo>
                    <a:pt x="330493" y="283236"/>
                  </a:lnTo>
                  <a:lnTo>
                    <a:pt x="196076" y="0"/>
                  </a:lnTo>
                  <a:lnTo>
                    <a:pt x="133045" y="0"/>
                  </a:lnTo>
                  <a:lnTo>
                    <a:pt x="0" y="283236"/>
                  </a:lnTo>
                  <a:lnTo>
                    <a:pt x="63031" y="283236"/>
                  </a:lnTo>
                  <a:lnTo>
                    <a:pt x="90962" y="221513"/>
                  </a:lnTo>
                  <a:close/>
                  <a:moveTo>
                    <a:pt x="164592" y="58854"/>
                  </a:moveTo>
                  <a:lnTo>
                    <a:pt x="216650" y="172946"/>
                  </a:lnTo>
                  <a:lnTo>
                    <a:pt x="112970" y="172946"/>
                  </a:lnTo>
                  <a:lnTo>
                    <a:pt x="164592" y="5885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1" name="Forma Livre: Forma 9">
              <a:extLst>
                <a:ext uri="{FF2B5EF4-FFF2-40B4-BE49-F238E27FC236}">
                  <a16:creationId xmlns:a16="http://schemas.microsoft.com/office/drawing/2014/main" id="{15058842-E071-8266-7790-486235CFC49C}"/>
                </a:ext>
              </a:extLst>
            </p:cNvPr>
            <p:cNvSpPr/>
            <p:nvPr/>
          </p:nvSpPr>
          <p:spPr>
            <a:xfrm>
              <a:off x="-7694565" y="2788088"/>
              <a:ext cx="275379" cy="309856"/>
            </a:xfrm>
            <a:custGeom>
              <a:avLst/>
              <a:gdLst>
                <a:gd name="connsiteX0" fmla="*/ 56485 w 275379"/>
                <a:gd name="connsiteY0" fmla="*/ 96947 h 309856"/>
                <a:gd name="connsiteX1" fmla="*/ 15087 w 275379"/>
                <a:gd name="connsiteY1" fmla="*/ 136537 h 309856"/>
                <a:gd name="connsiteX2" fmla="*/ 0 w 275379"/>
                <a:gd name="connsiteY2" fmla="*/ 196513 h 309856"/>
                <a:gd name="connsiteX3" fmla="*/ 15337 w 275379"/>
                <a:gd name="connsiteY3" fmla="*/ 255803 h 309856"/>
                <a:gd name="connsiteX4" fmla="*/ 57170 w 275379"/>
                <a:gd name="connsiteY4" fmla="*/ 295642 h 309856"/>
                <a:gd name="connsiteX5" fmla="*/ 116461 w 275379"/>
                <a:gd name="connsiteY5" fmla="*/ 309857 h 309856"/>
                <a:gd name="connsiteX6" fmla="*/ 165901 w 275379"/>
                <a:gd name="connsiteY6" fmla="*/ 299570 h 309856"/>
                <a:gd name="connsiteX7" fmla="*/ 199193 w 275379"/>
                <a:gd name="connsiteY7" fmla="*/ 272450 h 309856"/>
                <a:gd name="connsiteX8" fmla="*/ 218022 w 275379"/>
                <a:gd name="connsiteY8" fmla="*/ 235666 h 309856"/>
                <a:gd name="connsiteX9" fmla="*/ 218458 w 275379"/>
                <a:gd name="connsiteY9" fmla="*/ 234045 h 309856"/>
                <a:gd name="connsiteX10" fmla="*/ 218458 w 275379"/>
                <a:gd name="connsiteY10" fmla="*/ 249008 h 309856"/>
                <a:gd name="connsiteX11" fmla="*/ 219768 w 275379"/>
                <a:gd name="connsiteY11" fmla="*/ 278996 h 309856"/>
                <a:gd name="connsiteX12" fmla="*/ 222386 w 275379"/>
                <a:gd name="connsiteY12" fmla="*/ 305056 h 309856"/>
                <a:gd name="connsiteX13" fmla="*/ 275379 w 275379"/>
                <a:gd name="connsiteY13" fmla="*/ 305056 h 309856"/>
                <a:gd name="connsiteX14" fmla="*/ 275379 w 275379"/>
                <a:gd name="connsiteY14" fmla="*/ 0 h 309856"/>
                <a:gd name="connsiteX15" fmla="*/ 218458 w 275379"/>
                <a:gd name="connsiteY15" fmla="*/ 0 h 309856"/>
                <a:gd name="connsiteX16" fmla="*/ 218458 w 275379"/>
                <a:gd name="connsiteY16" fmla="*/ 152809 h 309856"/>
                <a:gd name="connsiteX17" fmla="*/ 218272 w 275379"/>
                <a:gd name="connsiteY17" fmla="*/ 151936 h 309856"/>
                <a:gd name="connsiteX18" fmla="*/ 199692 w 275379"/>
                <a:gd name="connsiteY18" fmla="*/ 115838 h 309856"/>
                <a:gd name="connsiteX19" fmla="*/ 166400 w 275379"/>
                <a:gd name="connsiteY19" fmla="*/ 91523 h 309856"/>
                <a:gd name="connsiteX20" fmla="*/ 116523 w 275379"/>
                <a:gd name="connsiteY20" fmla="*/ 82732 h 309856"/>
                <a:gd name="connsiteX21" fmla="*/ 56485 w 275379"/>
                <a:gd name="connsiteY21" fmla="*/ 96947 h 309856"/>
                <a:gd name="connsiteX22" fmla="*/ 179243 w 275379"/>
                <a:gd name="connsiteY22" fmla="*/ 134853 h 309856"/>
                <a:gd name="connsiteX23" fmla="*/ 208109 w 275379"/>
                <a:gd name="connsiteY23" fmla="*/ 158731 h 309856"/>
                <a:gd name="connsiteX24" fmla="*/ 218396 w 275379"/>
                <a:gd name="connsiteY24" fmla="*/ 196575 h 309856"/>
                <a:gd name="connsiteX25" fmla="*/ 208358 w 275379"/>
                <a:gd name="connsiteY25" fmla="*/ 232923 h 309856"/>
                <a:gd name="connsiteX26" fmla="*/ 179492 w 275379"/>
                <a:gd name="connsiteY26" fmla="*/ 257424 h 309856"/>
                <a:gd name="connsiteX27" fmla="*/ 134853 w 275379"/>
                <a:gd name="connsiteY27" fmla="*/ 266153 h 309856"/>
                <a:gd name="connsiteX28" fmla="*/ 94827 w 275379"/>
                <a:gd name="connsiteY28" fmla="*/ 257424 h 309856"/>
                <a:gd name="connsiteX29" fmla="*/ 67894 w 275379"/>
                <a:gd name="connsiteY29" fmla="*/ 233110 h 309856"/>
                <a:gd name="connsiteX30" fmla="*/ 58293 w 275379"/>
                <a:gd name="connsiteY30" fmla="*/ 196575 h 309856"/>
                <a:gd name="connsiteX31" fmla="*/ 78430 w 275379"/>
                <a:gd name="connsiteY31" fmla="*/ 145764 h 309856"/>
                <a:gd name="connsiteX32" fmla="*/ 134916 w 275379"/>
                <a:gd name="connsiteY32" fmla="*/ 126499 h 309856"/>
                <a:gd name="connsiteX33" fmla="*/ 179243 w 275379"/>
                <a:gd name="connsiteY33" fmla="*/ 134853 h 30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5379" h="309856">
                  <a:moveTo>
                    <a:pt x="56485" y="96947"/>
                  </a:moveTo>
                  <a:cubicBezTo>
                    <a:pt x="38966" y="106424"/>
                    <a:pt x="25187" y="119641"/>
                    <a:pt x="15087" y="136537"/>
                  </a:cubicBezTo>
                  <a:cubicBezTo>
                    <a:pt x="4987" y="153494"/>
                    <a:pt x="0" y="173445"/>
                    <a:pt x="0" y="196513"/>
                  </a:cubicBezTo>
                  <a:cubicBezTo>
                    <a:pt x="0" y="219019"/>
                    <a:pt x="5112" y="238721"/>
                    <a:pt x="15337" y="255803"/>
                  </a:cubicBezTo>
                  <a:cubicBezTo>
                    <a:pt x="25561" y="272886"/>
                    <a:pt x="39464" y="286166"/>
                    <a:pt x="57170" y="295642"/>
                  </a:cubicBezTo>
                  <a:cubicBezTo>
                    <a:pt x="74815" y="305119"/>
                    <a:pt x="94578" y="309857"/>
                    <a:pt x="116461" y="309857"/>
                  </a:cubicBezTo>
                  <a:cubicBezTo>
                    <a:pt x="135726" y="309857"/>
                    <a:pt x="152185" y="306428"/>
                    <a:pt x="165901" y="299570"/>
                  </a:cubicBezTo>
                  <a:cubicBezTo>
                    <a:pt x="179617" y="292712"/>
                    <a:pt x="190715" y="283672"/>
                    <a:pt x="199193" y="272450"/>
                  </a:cubicBezTo>
                  <a:cubicBezTo>
                    <a:pt x="207672" y="261227"/>
                    <a:pt x="213907" y="248945"/>
                    <a:pt x="218022" y="235666"/>
                  </a:cubicBezTo>
                  <a:cubicBezTo>
                    <a:pt x="218209" y="235105"/>
                    <a:pt x="218272" y="234606"/>
                    <a:pt x="218458" y="234045"/>
                  </a:cubicBezTo>
                  <a:lnTo>
                    <a:pt x="218458" y="249008"/>
                  </a:lnTo>
                  <a:cubicBezTo>
                    <a:pt x="218458" y="258360"/>
                    <a:pt x="218895" y="268335"/>
                    <a:pt x="219768" y="278996"/>
                  </a:cubicBezTo>
                  <a:cubicBezTo>
                    <a:pt x="220641" y="289657"/>
                    <a:pt x="221513" y="298323"/>
                    <a:pt x="222386" y="305056"/>
                  </a:cubicBezTo>
                  <a:lnTo>
                    <a:pt x="275379" y="305056"/>
                  </a:lnTo>
                  <a:lnTo>
                    <a:pt x="275379" y="0"/>
                  </a:lnTo>
                  <a:lnTo>
                    <a:pt x="218458" y="0"/>
                  </a:lnTo>
                  <a:lnTo>
                    <a:pt x="218458" y="152809"/>
                  </a:lnTo>
                  <a:cubicBezTo>
                    <a:pt x="218396" y="152497"/>
                    <a:pt x="218334" y="152185"/>
                    <a:pt x="218272" y="151936"/>
                  </a:cubicBezTo>
                  <a:cubicBezTo>
                    <a:pt x="214344" y="138220"/>
                    <a:pt x="208109" y="126187"/>
                    <a:pt x="199692" y="115838"/>
                  </a:cubicBezTo>
                  <a:cubicBezTo>
                    <a:pt x="191213" y="105488"/>
                    <a:pt x="180116" y="97384"/>
                    <a:pt x="166400" y="91523"/>
                  </a:cubicBezTo>
                  <a:cubicBezTo>
                    <a:pt x="152684" y="85663"/>
                    <a:pt x="136037" y="82732"/>
                    <a:pt x="116523" y="82732"/>
                  </a:cubicBezTo>
                  <a:cubicBezTo>
                    <a:pt x="93954" y="82732"/>
                    <a:pt x="74004" y="87471"/>
                    <a:pt x="56485" y="96947"/>
                  </a:cubicBezTo>
                  <a:close/>
                  <a:moveTo>
                    <a:pt x="179243" y="134853"/>
                  </a:moveTo>
                  <a:cubicBezTo>
                    <a:pt x="191650" y="140402"/>
                    <a:pt x="201251" y="148382"/>
                    <a:pt x="208109" y="158731"/>
                  </a:cubicBezTo>
                  <a:cubicBezTo>
                    <a:pt x="214967" y="169081"/>
                    <a:pt x="218396" y="181737"/>
                    <a:pt x="218396" y="196575"/>
                  </a:cubicBezTo>
                  <a:cubicBezTo>
                    <a:pt x="218396" y="210291"/>
                    <a:pt x="215029" y="222386"/>
                    <a:pt x="208358" y="232923"/>
                  </a:cubicBezTo>
                  <a:cubicBezTo>
                    <a:pt x="201625" y="243459"/>
                    <a:pt x="192024" y="251626"/>
                    <a:pt x="179492" y="257424"/>
                  </a:cubicBezTo>
                  <a:cubicBezTo>
                    <a:pt x="166961" y="263285"/>
                    <a:pt x="152061" y="266153"/>
                    <a:pt x="134853" y="266153"/>
                  </a:cubicBezTo>
                  <a:cubicBezTo>
                    <a:pt x="119703" y="266153"/>
                    <a:pt x="106299" y="263223"/>
                    <a:pt x="94827" y="257424"/>
                  </a:cubicBezTo>
                  <a:cubicBezTo>
                    <a:pt x="83293" y="251626"/>
                    <a:pt x="74315" y="243521"/>
                    <a:pt x="67894" y="233110"/>
                  </a:cubicBezTo>
                  <a:cubicBezTo>
                    <a:pt x="61473" y="222760"/>
                    <a:pt x="58293" y="210541"/>
                    <a:pt x="58293" y="196575"/>
                  </a:cubicBezTo>
                  <a:cubicBezTo>
                    <a:pt x="58293" y="175565"/>
                    <a:pt x="65026" y="158607"/>
                    <a:pt x="78430" y="145764"/>
                  </a:cubicBezTo>
                  <a:cubicBezTo>
                    <a:pt x="91835" y="132920"/>
                    <a:pt x="110663" y="126499"/>
                    <a:pt x="134916" y="126499"/>
                  </a:cubicBezTo>
                  <a:cubicBezTo>
                    <a:pt x="152061" y="126499"/>
                    <a:pt x="166837" y="129304"/>
                    <a:pt x="179243" y="13485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2" name="Forma Livre: Forma 10">
              <a:extLst>
                <a:ext uri="{FF2B5EF4-FFF2-40B4-BE49-F238E27FC236}">
                  <a16:creationId xmlns:a16="http://schemas.microsoft.com/office/drawing/2014/main" id="{72C2806C-96EC-78AB-8D1D-5374581FC02A}"/>
                </a:ext>
              </a:extLst>
            </p:cNvPr>
            <p:cNvSpPr/>
            <p:nvPr/>
          </p:nvSpPr>
          <p:spPr>
            <a:xfrm>
              <a:off x="-7386455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1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369 w 275380"/>
                <a:gd name="connsiteY21" fmla="*/ 63343 h 227249"/>
                <a:gd name="connsiteX22" fmla="*/ 134853 w 275380"/>
                <a:gd name="connsiteY22" fmla="*/ 44328 h 227249"/>
                <a:gd name="connsiteX23" fmla="*/ 179306 w 275380"/>
                <a:gd name="connsiteY23" fmla="*/ 52433 h 227249"/>
                <a:gd name="connsiteX24" fmla="*/ 208172 w 275380"/>
                <a:gd name="connsiteY24" fmla="*/ 76062 h 227249"/>
                <a:gd name="connsiteX25" fmla="*/ 218459 w 275380"/>
                <a:gd name="connsiteY25" fmla="*/ 113905 h 227249"/>
                <a:gd name="connsiteX26" fmla="*/ 208421 w 275380"/>
                <a:gd name="connsiteY26" fmla="*/ 150253 h 227249"/>
                <a:gd name="connsiteX27" fmla="*/ 179555 w 275380"/>
                <a:gd name="connsiteY27" fmla="*/ 174754 h 227249"/>
                <a:gd name="connsiteX28" fmla="*/ 134916 w 275380"/>
                <a:gd name="connsiteY28" fmla="*/ 183483 h 227249"/>
                <a:gd name="connsiteX29" fmla="*/ 94890 w 275380"/>
                <a:gd name="connsiteY29" fmla="*/ 174754 h 227249"/>
                <a:gd name="connsiteX30" fmla="*/ 67957 w 275380"/>
                <a:gd name="connsiteY30" fmla="*/ 150440 h 227249"/>
                <a:gd name="connsiteX31" fmla="*/ 58355 w 275380"/>
                <a:gd name="connsiteY31" fmla="*/ 113905 h 227249"/>
                <a:gd name="connsiteX32" fmla="*/ 78369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1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5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369" y="63343"/>
                  </a:moveTo>
                  <a:cubicBezTo>
                    <a:pt x="91773" y="50687"/>
                    <a:pt x="110601" y="44328"/>
                    <a:pt x="134853" y="44328"/>
                  </a:cubicBezTo>
                  <a:cubicBezTo>
                    <a:pt x="152061" y="44328"/>
                    <a:pt x="166899" y="47009"/>
                    <a:pt x="179306" y="52433"/>
                  </a:cubicBezTo>
                  <a:cubicBezTo>
                    <a:pt x="191712" y="57857"/>
                    <a:pt x="201314" y="65712"/>
                    <a:pt x="208172" y="76062"/>
                  </a:cubicBezTo>
                  <a:cubicBezTo>
                    <a:pt x="215029" y="86411"/>
                    <a:pt x="218459" y="99067"/>
                    <a:pt x="218459" y="113905"/>
                  </a:cubicBezTo>
                  <a:cubicBezTo>
                    <a:pt x="218459" y="127621"/>
                    <a:pt x="215092" y="139716"/>
                    <a:pt x="208421" y="150253"/>
                  </a:cubicBezTo>
                  <a:cubicBezTo>
                    <a:pt x="201688" y="160789"/>
                    <a:pt x="192087" y="168956"/>
                    <a:pt x="179555" y="174754"/>
                  </a:cubicBezTo>
                  <a:cubicBezTo>
                    <a:pt x="167024" y="180615"/>
                    <a:pt x="152123" y="183483"/>
                    <a:pt x="134916" y="183483"/>
                  </a:cubicBezTo>
                  <a:cubicBezTo>
                    <a:pt x="119766" y="183483"/>
                    <a:pt x="106362" y="180553"/>
                    <a:pt x="94890" y="174754"/>
                  </a:cubicBezTo>
                  <a:cubicBezTo>
                    <a:pt x="83356" y="168956"/>
                    <a:pt x="74378" y="160851"/>
                    <a:pt x="67957" y="150440"/>
                  </a:cubicBezTo>
                  <a:cubicBezTo>
                    <a:pt x="61535" y="140090"/>
                    <a:pt x="58355" y="127871"/>
                    <a:pt x="58355" y="113905"/>
                  </a:cubicBezTo>
                  <a:cubicBezTo>
                    <a:pt x="58231" y="92895"/>
                    <a:pt x="64964" y="75999"/>
                    <a:pt x="78369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3" name="Forma Livre: Forma 11">
              <a:extLst>
                <a:ext uri="{FF2B5EF4-FFF2-40B4-BE49-F238E27FC236}">
                  <a16:creationId xmlns:a16="http://schemas.microsoft.com/office/drawing/2014/main" id="{AD3B51C7-2235-DA9D-2D25-812CA4F5938C}"/>
                </a:ext>
              </a:extLst>
            </p:cNvPr>
            <p:cNvSpPr/>
            <p:nvPr/>
          </p:nvSpPr>
          <p:spPr>
            <a:xfrm>
              <a:off x="-7074478" y="2870821"/>
              <a:ext cx="274943" cy="309919"/>
            </a:xfrm>
            <a:custGeom>
              <a:avLst/>
              <a:gdLst>
                <a:gd name="connsiteX0" fmla="*/ 217523 w 274943"/>
                <a:gd name="connsiteY0" fmla="*/ 14464 h 309919"/>
                <a:gd name="connsiteX1" fmla="*/ 158420 w 274943"/>
                <a:gd name="connsiteY1" fmla="*/ 0 h 309919"/>
                <a:gd name="connsiteX2" fmla="*/ 108730 w 274943"/>
                <a:gd name="connsiteY2" fmla="*/ 8791 h 309919"/>
                <a:gd name="connsiteX3" fmla="*/ 75687 w 274943"/>
                <a:gd name="connsiteY3" fmla="*/ 33105 h 309919"/>
                <a:gd name="connsiteX4" fmla="*/ 57109 w 274943"/>
                <a:gd name="connsiteY4" fmla="*/ 69203 h 309919"/>
                <a:gd name="connsiteX5" fmla="*/ 56921 w 274943"/>
                <a:gd name="connsiteY5" fmla="*/ 70076 h 309919"/>
                <a:gd name="connsiteX6" fmla="*/ 56921 w 274943"/>
                <a:gd name="connsiteY6" fmla="*/ 62595 h 309919"/>
                <a:gd name="connsiteX7" fmla="*/ 54303 w 274943"/>
                <a:gd name="connsiteY7" fmla="*/ 4801 h 309919"/>
                <a:gd name="connsiteX8" fmla="*/ 0 w 274943"/>
                <a:gd name="connsiteY8" fmla="*/ 4801 h 309919"/>
                <a:gd name="connsiteX9" fmla="*/ 0 w 274943"/>
                <a:gd name="connsiteY9" fmla="*/ 309919 h 309919"/>
                <a:gd name="connsiteX10" fmla="*/ 56921 w 274943"/>
                <a:gd name="connsiteY10" fmla="*/ 309919 h 309919"/>
                <a:gd name="connsiteX11" fmla="*/ 56921 w 274943"/>
                <a:gd name="connsiteY11" fmla="*/ 151562 h 309919"/>
                <a:gd name="connsiteX12" fmla="*/ 57358 w 274943"/>
                <a:gd name="connsiteY12" fmla="*/ 153183 h 309919"/>
                <a:gd name="connsiteX13" fmla="*/ 76186 w 274943"/>
                <a:gd name="connsiteY13" fmla="*/ 190154 h 309919"/>
                <a:gd name="connsiteX14" fmla="*/ 109229 w 274943"/>
                <a:gd name="connsiteY14" fmla="*/ 217274 h 309919"/>
                <a:gd name="connsiteX15" fmla="*/ 158482 w 274943"/>
                <a:gd name="connsiteY15" fmla="*/ 227561 h 309919"/>
                <a:gd name="connsiteX16" fmla="*/ 217149 w 274943"/>
                <a:gd name="connsiteY16" fmla="*/ 213533 h 309919"/>
                <a:gd name="connsiteX17" fmla="*/ 259170 w 274943"/>
                <a:gd name="connsiteY17" fmla="*/ 173944 h 309919"/>
                <a:gd name="connsiteX18" fmla="*/ 274943 w 274943"/>
                <a:gd name="connsiteY18" fmla="*/ 113780 h 309919"/>
                <a:gd name="connsiteX19" fmla="*/ 259419 w 274943"/>
                <a:gd name="connsiteY19" fmla="*/ 54490 h 309919"/>
                <a:gd name="connsiteX20" fmla="*/ 217523 w 274943"/>
                <a:gd name="connsiteY20" fmla="*/ 14464 h 309919"/>
                <a:gd name="connsiteX21" fmla="*/ 207236 w 274943"/>
                <a:gd name="connsiteY21" fmla="*/ 150377 h 309919"/>
                <a:gd name="connsiteX22" fmla="*/ 180552 w 274943"/>
                <a:gd name="connsiteY22" fmla="*/ 174692 h 309919"/>
                <a:gd name="connsiteX23" fmla="*/ 140090 w 274943"/>
                <a:gd name="connsiteY23" fmla="*/ 183420 h 309919"/>
                <a:gd name="connsiteX24" fmla="*/ 95887 w 274943"/>
                <a:gd name="connsiteY24" fmla="*/ 174692 h 309919"/>
                <a:gd name="connsiteX25" fmla="*/ 67021 w 274943"/>
                <a:gd name="connsiteY25" fmla="*/ 150377 h 309919"/>
                <a:gd name="connsiteX26" fmla="*/ 56984 w 274943"/>
                <a:gd name="connsiteY26" fmla="*/ 113843 h 309919"/>
                <a:gd name="connsiteX27" fmla="*/ 67957 w 274943"/>
                <a:gd name="connsiteY27" fmla="*/ 75999 h 309919"/>
                <a:gd name="connsiteX28" fmla="*/ 97944 w 274943"/>
                <a:gd name="connsiteY28" fmla="*/ 52121 h 309919"/>
                <a:gd name="connsiteX29" fmla="*/ 140215 w 274943"/>
                <a:gd name="connsiteY29" fmla="*/ 43829 h 309919"/>
                <a:gd name="connsiteX30" fmla="*/ 196887 w 274943"/>
                <a:gd name="connsiteY30" fmla="*/ 63094 h 309919"/>
                <a:gd name="connsiteX31" fmla="*/ 216775 w 274943"/>
                <a:gd name="connsiteY31" fmla="*/ 113905 h 309919"/>
                <a:gd name="connsiteX32" fmla="*/ 207236 w 274943"/>
                <a:gd name="connsiteY32" fmla="*/ 150377 h 30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4943" h="309919">
                  <a:moveTo>
                    <a:pt x="217523" y="14464"/>
                  </a:moveTo>
                  <a:cubicBezTo>
                    <a:pt x="200004" y="4863"/>
                    <a:pt x="180303" y="0"/>
                    <a:pt x="158420" y="0"/>
                  </a:cubicBezTo>
                  <a:cubicBezTo>
                    <a:pt x="138843" y="0"/>
                    <a:pt x="122322" y="2930"/>
                    <a:pt x="108730" y="8791"/>
                  </a:cubicBezTo>
                  <a:cubicBezTo>
                    <a:pt x="95139" y="14651"/>
                    <a:pt x="84166" y="22756"/>
                    <a:pt x="75687" y="33105"/>
                  </a:cubicBezTo>
                  <a:cubicBezTo>
                    <a:pt x="67209" y="43455"/>
                    <a:pt x="61036" y="55487"/>
                    <a:pt x="57109" y="69203"/>
                  </a:cubicBezTo>
                  <a:cubicBezTo>
                    <a:pt x="57046" y="69515"/>
                    <a:pt x="56984" y="69827"/>
                    <a:pt x="56921" y="70076"/>
                  </a:cubicBezTo>
                  <a:lnTo>
                    <a:pt x="56921" y="62595"/>
                  </a:lnTo>
                  <a:lnTo>
                    <a:pt x="54303" y="4801"/>
                  </a:lnTo>
                  <a:lnTo>
                    <a:pt x="0" y="4801"/>
                  </a:lnTo>
                  <a:lnTo>
                    <a:pt x="0" y="309919"/>
                  </a:lnTo>
                  <a:lnTo>
                    <a:pt x="56921" y="309919"/>
                  </a:lnTo>
                  <a:lnTo>
                    <a:pt x="56921" y="151562"/>
                  </a:lnTo>
                  <a:cubicBezTo>
                    <a:pt x="57109" y="152123"/>
                    <a:pt x="57171" y="152622"/>
                    <a:pt x="57358" y="153183"/>
                  </a:cubicBezTo>
                  <a:cubicBezTo>
                    <a:pt x="61473" y="166587"/>
                    <a:pt x="67707" y="178932"/>
                    <a:pt x="76186" y="190154"/>
                  </a:cubicBezTo>
                  <a:cubicBezTo>
                    <a:pt x="84665" y="201376"/>
                    <a:pt x="95638" y="210416"/>
                    <a:pt x="109229" y="217274"/>
                  </a:cubicBezTo>
                  <a:cubicBezTo>
                    <a:pt x="122820" y="224132"/>
                    <a:pt x="139217" y="227561"/>
                    <a:pt x="158482" y="227561"/>
                  </a:cubicBezTo>
                  <a:cubicBezTo>
                    <a:pt x="180054" y="227561"/>
                    <a:pt x="199630" y="222885"/>
                    <a:pt x="217149" y="213533"/>
                  </a:cubicBezTo>
                  <a:cubicBezTo>
                    <a:pt x="234668" y="204181"/>
                    <a:pt x="248696" y="190964"/>
                    <a:pt x="259170" y="173944"/>
                  </a:cubicBezTo>
                  <a:cubicBezTo>
                    <a:pt x="269707" y="156861"/>
                    <a:pt x="274943" y="136786"/>
                    <a:pt x="274943" y="113780"/>
                  </a:cubicBezTo>
                  <a:cubicBezTo>
                    <a:pt x="274943" y="91336"/>
                    <a:pt x="269769" y="71510"/>
                    <a:pt x="259419" y="54490"/>
                  </a:cubicBezTo>
                  <a:cubicBezTo>
                    <a:pt x="249007" y="37470"/>
                    <a:pt x="235042" y="24065"/>
                    <a:pt x="217523" y="14464"/>
                  </a:cubicBezTo>
                  <a:close/>
                  <a:moveTo>
                    <a:pt x="207236" y="150377"/>
                  </a:moveTo>
                  <a:cubicBezTo>
                    <a:pt x="200939" y="160727"/>
                    <a:pt x="192087" y="168831"/>
                    <a:pt x="180552" y="174692"/>
                  </a:cubicBezTo>
                  <a:cubicBezTo>
                    <a:pt x="169018" y="180552"/>
                    <a:pt x="155552" y="183420"/>
                    <a:pt x="140090" y="183420"/>
                  </a:cubicBezTo>
                  <a:cubicBezTo>
                    <a:pt x="123132" y="183420"/>
                    <a:pt x="108419" y="180490"/>
                    <a:pt x="95887" y="174692"/>
                  </a:cubicBezTo>
                  <a:cubicBezTo>
                    <a:pt x="83356" y="168894"/>
                    <a:pt x="73692" y="160789"/>
                    <a:pt x="67021" y="150377"/>
                  </a:cubicBezTo>
                  <a:cubicBezTo>
                    <a:pt x="60288" y="140028"/>
                    <a:pt x="56984" y="127808"/>
                    <a:pt x="56984" y="113843"/>
                  </a:cubicBezTo>
                  <a:cubicBezTo>
                    <a:pt x="56984" y="98942"/>
                    <a:pt x="60600" y="86348"/>
                    <a:pt x="67957" y="75999"/>
                  </a:cubicBezTo>
                  <a:cubicBezTo>
                    <a:pt x="75251" y="65650"/>
                    <a:pt x="85227" y="57670"/>
                    <a:pt x="97944" y="52121"/>
                  </a:cubicBezTo>
                  <a:cubicBezTo>
                    <a:pt x="110663" y="46572"/>
                    <a:pt x="124691" y="43829"/>
                    <a:pt x="140215" y="43829"/>
                  </a:cubicBezTo>
                  <a:cubicBezTo>
                    <a:pt x="164717" y="43829"/>
                    <a:pt x="183607" y="50250"/>
                    <a:pt x="196887" y="63094"/>
                  </a:cubicBezTo>
                  <a:cubicBezTo>
                    <a:pt x="210166" y="75937"/>
                    <a:pt x="216775" y="92832"/>
                    <a:pt x="216775" y="113905"/>
                  </a:cubicBezTo>
                  <a:cubicBezTo>
                    <a:pt x="216650" y="127871"/>
                    <a:pt x="213533" y="140028"/>
                    <a:pt x="207236" y="15037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4" name="Forma Livre: Forma 12">
              <a:extLst>
                <a:ext uri="{FF2B5EF4-FFF2-40B4-BE49-F238E27FC236}">
                  <a16:creationId xmlns:a16="http://schemas.microsoft.com/office/drawing/2014/main" id="{69AAC00B-A01E-203C-544C-49DDA936A9DD}"/>
                </a:ext>
              </a:extLst>
            </p:cNvPr>
            <p:cNvSpPr/>
            <p:nvPr/>
          </p:nvSpPr>
          <p:spPr>
            <a:xfrm>
              <a:off x="-6795856" y="2816144"/>
              <a:ext cx="168956" cy="277063"/>
            </a:xfrm>
            <a:custGeom>
              <a:avLst/>
              <a:gdLst>
                <a:gd name="connsiteX0" fmla="*/ 112908 w 168956"/>
                <a:gd name="connsiteY0" fmla="*/ 277063 h 277063"/>
                <a:gd name="connsiteX1" fmla="*/ 112908 w 168956"/>
                <a:gd name="connsiteY1" fmla="*/ 103743 h 277063"/>
                <a:gd name="connsiteX2" fmla="*/ 168957 w 168956"/>
                <a:gd name="connsiteY2" fmla="*/ 103743 h 277063"/>
                <a:gd name="connsiteX3" fmla="*/ 168957 w 168956"/>
                <a:gd name="connsiteY3" fmla="*/ 59540 h 277063"/>
                <a:gd name="connsiteX4" fmla="*/ 112908 w 168956"/>
                <a:gd name="connsiteY4" fmla="*/ 59540 h 277063"/>
                <a:gd name="connsiteX5" fmla="*/ 112908 w 168956"/>
                <a:gd name="connsiteY5" fmla="*/ 0 h 277063"/>
                <a:gd name="connsiteX6" fmla="*/ 56049 w 168956"/>
                <a:gd name="connsiteY6" fmla="*/ 0 h 277063"/>
                <a:gd name="connsiteX7" fmla="*/ 56049 w 168956"/>
                <a:gd name="connsiteY7" fmla="*/ 59540 h 277063"/>
                <a:gd name="connsiteX8" fmla="*/ 0 w 168956"/>
                <a:gd name="connsiteY8" fmla="*/ 59540 h 277063"/>
                <a:gd name="connsiteX9" fmla="*/ 0 w 168956"/>
                <a:gd name="connsiteY9" fmla="*/ 103743 h 277063"/>
                <a:gd name="connsiteX10" fmla="*/ 56049 w 168956"/>
                <a:gd name="connsiteY10" fmla="*/ 103743 h 277063"/>
                <a:gd name="connsiteX11" fmla="*/ 56049 w 168956"/>
                <a:gd name="connsiteY11" fmla="*/ 277063 h 27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56" h="277063">
                  <a:moveTo>
                    <a:pt x="112908" y="277063"/>
                  </a:moveTo>
                  <a:lnTo>
                    <a:pt x="112908" y="103743"/>
                  </a:lnTo>
                  <a:lnTo>
                    <a:pt x="168957" y="103743"/>
                  </a:lnTo>
                  <a:lnTo>
                    <a:pt x="168957" y="59540"/>
                  </a:lnTo>
                  <a:lnTo>
                    <a:pt x="112908" y="59540"/>
                  </a:lnTo>
                  <a:lnTo>
                    <a:pt x="112908" y="0"/>
                  </a:lnTo>
                  <a:lnTo>
                    <a:pt x="56049" y="0"/>
                  </a:lnTo>
                  <a:lnTo>
                    <a:pt x="56049" y="59540"/>
                  </a:lnTo>
                  <a:lnTo>
                    <a:pt x="0" y="59540"/>
                  </a:lnTo>
                  <a:lnTo>
                    <a:pt x="0" y="103743"/>
                  </a:lnTo>
                  <a:lnTo>
                    <a:pt x="56049" y="103743"/>
                  </a:lnTo>
                  <a:lnTo>
                    <a:pt x="56049" y="2770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5" name="Forma Livre: Forma 13">
              <a:extLst>
                <a:ext uri="{FF2B5EF4-FFF2-40B4-BE49-F238E27FC236}">
                  <a16:creationId xmlns:a16="http://schemas.microsoft.com/office/drawing/2014/main" id="{D25926B5-5A75-81A1-547D-3FBBE25F02BB}"/>
                </a:ext>
              </a:extLst>
            </p:cNvPr>
            <p:cNvSpPr/>
            <p:nvPr/>
          </p:nvSpPr>
          <p:spPr>
            <a:xfrm>
              <a:off x="-6624344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2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431 w 275380"/>
                <a:gd name="connsiteY21" fmla="*/ 63343 h 227249"/>
                <a:gd name="connsiteX22" fmla="*/ 134916 w 275380"/>
                <a:gd name="connsiteY22" fmla="*/ 44328 h 227249"/>
                <a:gd name="connsiteX23" fmla="*/ 179368 w 275380"/>
                <a:gd name="connsiteY23" fmla="*/ 52433 h 227249"/>
                <a:gd name="connsiteX24" fmla="*/ 208234 w 275380"/>
                <a:gd name="connsiteY24" fmla="*/ 76062 h 227249"/>
                <a:gd name="connsiteX25" fmla="*/ 218521 w 275380"/>
                <a:gd name="connsiteY25" fmla="*/ 113905 h 227249"/>
                <a:gd name="connsiteX26" fmla="*/ 208484 w 275380"/>
                <a:gd name="connsiteY26" fmla="*/ 150253 h 227249"/>
                <a:gd name="connsiteX27" fmla="*/ 179618 w 275380"/>
                <a:gd name="connsiteY27" fmla="*/ 174754 h 227249"/>
                <a:gd name="connsiteX28" fmla="*/ 134978 w 275380"/>
                <a:gd name="connsiteY28" fmla="*/ 183483 h 227249"/>
                <a:gd name="connsiteX29" fmla="*/ 94953 w 275380"/>
                <a:gd name="connsiteY29" fmla="*/ 174754 h 227249"/>
                <a:gd name="connsiteX30" fmla="*/ 68019 w 275380"/>
                <a:gd name="connsiteY30" fmla="*/ 150440 h 227249"/>
                <a:gd name="connsiteX31" fmla="*/ 58418 w 275380"/>
                <a:gd name="connsiteY31" fmla="*/ 113905 h 227249"/>
                <a:gd name="connsiteX32" fmla="*/ 78431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2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6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431" y="63343"/>
                  </a:moveTo>
                  <a:cubicBezTo>
                    <a:pt x="91836" y="50687"/>
                    <a:pt x="110663" y="44328"/>
                    <a:pt x="134916" y="44328"/>
                  </a:cubicBezTo>
                  <a:cubicBezTo>
                    <a:pt x="152123" y="44328"/>
                    <a:pt x="166961" y="47009"/>
                    <a:pt x="179368" y="52433"/>
                  </a:cubicBezTo>
                  <a:cubicBezTo>
                    <a:pt x="191775" y="57857"/>
                    <a:pt x="201376" y="65712"/>
                    <a:pt x="208234" y="76062"/>
                  </a:cubicBezTo>
                  <a:cubicBezTo>
                    <a:pt x="215092" y="86411"/>
                    <a:pt x="218521" y="99067"/>
                    <a:pt x="218521" y="113905"/>
                  </a:cubicBezTo>
                  <a:cubicBezTo>
                    <a:pt x="218521" y="127621"/>
                    <a:pt x="215154" y="139716"/>
                    <a:pt x="208484" y="150253"/>
                  </a:cubicBezTo>
                  <a:cubicBezTo>
                    <a:pt x="201751" y="160789"/>
                    <a:pt x="192149" y="168956"/>
                    <a:pt x="179618" y="174754"/>
                  </a:cubicBezTo>
                  <a:cubicBezTo>
                    <a:pt x="167086" y="180615"/>
                    <a:pt x="152185" y="183483"/>
                    <a:pt x="134978" y="183483"/>
                  </a:cubicBezTo>
                  <a:cubicBezTo>
                    <a:pt x="119829" y="183483"/>
                    <a:pt x="106424" y="180553"/>
                    <a:pt x="94953" y="174754"/>
                  </a:cubicBezTo>
                  <a:cubicBezTo>
                    <a:pt x="83418" y="168956"/>
                    <a:pt x="74441" y="160851"/>
                    <a:pt x="68019" y="150440"/>
                  </a:cubicBezTo>
                  <a:cubicBezTo>
                    <a:pt x="61597" y="140090"/>
                    <a:pt x="58418" y="127871"/>
                    <a:pt x="58418" y="113905"/>
                  </a:cubicBezTo>
                  <a:cubicBezTo>
                    <a:pt x="58294" y="92895"/>
                    <a:pt x="65027" y="75999"/>
                    <a:pt x="78431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6" name="Forma Livre: Forma 14">
              <a:extLst>
                <a:ext uri="{FF2B5EF4-FFF2-40B4-BE49-F238E27FC236}">
                  <a16:creationId xmlns:a16="http://schemas.microsoft.com/office/drawing/2014/main" id="{AC52EB6D-3F3A-E642-7BD4-CD2850E2EA9C}"/>
                </a:ext>
              </a:extLst>
            </p:cNvPr>
            <p:cNvSpPr/>
            <p:nvPr/>
          </p:nvSpPr>
          <p:spPr>
            <a:xfrm>
              <a:off x="-6322342" y="2871008"/>
              <a:ext cx="268771" cy="331366"/>
            </a:xfrm>
            <a:custGeom>
              <a:avLst/>
              <a:gdLst>
                <a:gd name="connsiteX0" fmla="*/ 176687 w 268771"/>
                <a:gd name="connsiteY0" fmla="*/ 317401 h 331366"/>
                <a:gd name="connsiteX1" fmla="*/ 193957 w 268771"/>
                <a:gd name="connsiteY1" fmla="*/ 285230 h 331366"/>
                <a:gd name="connsiteX2" fmla="*/ 187847 w 268771"/>
                <a:gd name="connsiteY2" fmla="*/ 263534 h 331366"/>
                <a:gd name="connsiteX3" fmla="*/ 171637 w 268771"/>
                <a:gd name="connsiteY3" fmla="*/ 249756 h 331366"/>
                <a:gd name="connsiteX4" fmla="*/ 161537 w 268771"/>
                <a:gd name="connsiteY4" fmla="*/ 245516 h 331366"/>
                <a:gd name="connsiteX5" fmla="*/ 161537 w 268771"/>
                <a:gd name="connsiteY5" fmla="*/ 226439 h 331366"/>
                <a:gd name="connsiteX6" fmla="*/ 206613 w 268771"/>
                <a:gd name="connsiteY6" fmla="*/ 216713 h 331366"/>
                <a:gd name="connsiteX7" fmla="*/ 250629 w 268771"/>
                <a:gd name="connsiteY7" fmla="*/ 185415 h 331366"/>
                <a:gd name="connsiteX8" fmla="*/ 268771 w 268771"/>
                <a:gd name="connsiteY8" fmla="*/ 136412 h 331366"/>
                <a:gd name="connsiteX9" fmla="*/ 216650 w 268771"/>
                <a:gd name="connsiteY9" fmla="*/ 136412 h 331366"/>
                <a:gd name="connsiteX10" fmla="*/ 190154 w 268771"/>
                <a:gd name="connsiteY10" fmla="*/ 171450 h 331366"/>
                <a:gd name="connsiteX11" fmla="*/ 140028 w 268771"/>
                <a:gd name="connsiteY11" fmla="*/ 183732 h 331366"/>
                <a:gd name="connsiteX12" fmla="*/ 98443 w 268771"/>
                <a:gd name="connsiteY12" fmla="*/ 176064 h 331366"/>
                <a:gd name="connsiteX13" fmla="*/ 68704 w 268771"/>
                <a:gd name="connsiteY13" fmla="*/ 152871 h 331366"/>
                <a:gd name="connsiteX14" fmla="*/ 57732 w 268771"/>
                <a:gd name="connsiteY14" fmla="*/ 114155 h 331366"/>
                <a:gd name="connsiteX15" fmla="*/ 68892 w 268771"/>
                <a:gd name="connsiteY15" fmla="*/ 75002 h 331366"/>
                <a:gd name="connsiteX16" fmla="*/ 98631 w 268771"/>
                <a:gd name="connsiteY16" fmla="*/ 51560 h 331366"/>
                <a:gd name="connsiteX17" fmla="*/ 140028 w 268771"/>
                <a:gd name="connsiteY17" fmla="*/ 43704 h 331366"/>
                <a:gd name="connsiteX18" fmla="*/ 188595 w 268771"/>
                <a:gd name="connsiteY18" fmla="*/ 55986 h 331366"/>
                <a:gd name="connsiteX19" fmla="*/ 216152 w 268771"/>
                <a:gd name="connsiteY19" fmla="*/ 90151 h 331366"/>
                <a:gd name="connsiteX20" fmla="*/ 268272 w 268771"/>
                <a:gd name="connsiteY20" fmla="*/ 90151 h 331366"/>
                <a:gd name="connsiteX21" fmla="*/ 249693 w 268771"/>
                <a:gd name="connsiteY21" fmla="*/ 41585 h 331366"/>
                <a:gd name="connsiteX22" fmla="*/ 206114 w 268771"/>
                <a:gd name="connsiteY22" fmla="*/ 10723 h 331366"/>
                <a:gd name="connsiteX23" fmla="*/ 140028 w 268771"/>
                <a:gd name="connsiteY23" fmla="*/ 0 h 331366"/>
                <a:gd name="connsiteX24" fmla="*/ 68019 w 268771"/>
                <a:gd name="connsiteY24" fmla="*/ 13155 h 331366"/>
                <a:gd name="connsiteX25" fmla="*/ 18143 w 268771"/>
                <a:gd name="connsiteY25" fmla="*/ 51684 h 331366"/>
                <a:gd name="connsiteX26" fmla="*/ 0 w 268771"/>
                <a:gd name="connsiteY26" fmla="*/ 114279 h 331366"/>
                <a:gd name="connsiteX27" fmla="*/ 18143 w 268771"/>
                <a:gd name="connsiteY27" fmla="*/ 176687 h 331366"/>
                <a:gd name="connsiteX28" fmla="*/ 68019 w 268771"/>
                <a:gd name="connsiteY28" fmla="*/ 214780 h 331366"/>
                <a:gd name="connsiteX29" fmla="*/ 113780 w 268771"/>
                <a:gd name="connsiteY29" fmla="*/ 226002 h 331366"/>
                <a:gd name="connsiteX30" fmla="*/ 113780 w 268771"/>
                <a:gd name="connsiteY30" fmla="*/ 254806 h 331366"/>
                <a:gd name="connsiteX31" fmla="*/ 135227 w 268771"/>
                <a:gd name="connsiteY31" fmla="*/ 261789 h 331366"/>
                <a:gd name="connsiteX32" fmla="*/ 143769 w 268771"/>
                <a:gd name="connsiteY32" fmla="*/ 270517 h 331366"/>
                <a:gd name="connsiteX33" fmla="*/ 145764 w 268771"/>
                <a:gd name="connsiteY33" fmla="*/ 277936 h 331366"/>
                <a:gd name="connsiteX34" fmla="*/ 140714 w 268771"/>
                <a:gd name="connsiteY34" fmla="*/ 290156 h 331366"/>
                <a:gd name="connsiteX35" fmla="*/ 123444 w 268771"/>
                <a:gd name="connsiteY35" fmla="*/ 295393 h 331366"/>
                <a:gd name="connsiteX36" fmla="*/ 108107 w 268771"/>
                <a:gd name="connsiteY36" fmla="*/ 291901 h 331366"/>
                <a:gd name="connsiteX37" fmla="*/ 100875 w 268771"/>
                <a:gd name="connsiteY37" fmla="*/ 284046 h 331366"/>
                <a:gd name="connsiteX38" fmla="*/ 98007 w 268771"/>
                <a:gd name="connsiteY38" fmla="*/ 277500 h 331366"/>
                <a:gd name="connsiteX39" fmla="*/ 56859 w 268771"/>
                <a:gd name="connsiteY39" fmla="*/ 277500 h 331366"/>
                <a:gd name="connsiteX40" fmla="*/ 63842 w 268771"/>
                <a:gd name="connsiteY40" fmla="*/ 303560 h 331366"/>
                <a:gd name="connsiteX41" fmla="*/ 87284 w 268771"/>
                <a:gd name="connsiteY41" fmla="*/ 323698 h 331366"/>
                <a:gd name="connsiteX42" fmla="*/ 124691 w 268771"/>
                <a:gd name="connsiteY42" fmla="*/ 331366 h 331366"/>
                <a:gd name="connsiteX43" fmla="*/ 176687 w 268771"/>
                <a:gd name="connsiteY43" fmla="*/ 317401 h 33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8771" h="331366">
                  <a:moveTo>
                    <a:pt x="176687" y="317401"/>
                  </a:moveTo>
                  <a:cubicBezTo>
                    <a:pt x="188221" y="308236"/>
                    <a:pt x="193957" y="297513"/>
                    <a:pt x="193957" y="285230"/>
                  </a:cubicBezTo>
                  <a:cubicBezTo>
                    <a:pt x="193957" y="276502"/>
                    <a:pt x="191899" y="269270"/>
                    <a:pt x="187847" y="263534"/>
                  </a:cubicBezTo>
                  <a:cubicBezTo>
                    <a:pt x="183732" y="257861"/>
                    <a:pt x="178370" y="253247"/>
                    <a:pt x="171637" y="249756"/>
                  </a:cubicBezTo>
                  <a:cubicBezTo>
                    <a:pt x="168457" y="248073"/>
                    <a:pt x="165091" y="246701"/>
                    <a:pt x="161537" y="245516"/>
                  </a:cubicBezTo>
                  <a:lnTo>
                    <a:pt x="161537" y="226439"/>
                  </a:lnTo>
                  <a:cubicBezTo>
                    <a:pt x="178308" y="224942"/>
                    <a:pt x="193395" y="221763"/>
                    <a:pt x="206613" y="216713"/>
                  </a:cubicBezTo>
                  <a:cubicBezTo>
                    <a:pt x="225317" y="209543"/>
                    <a:pt x="239968" y="199131"/>
                    <a:pt x="250629" y="185415"/>
                  </a:cubicBezTo>
                  <a:cubicBezTo>
                    <a:pt x="261290" y="171699"/>
                    <a:pt x="267337" y="155365"/>
                    <a:pt x="268771" y="136412"/>
                  </a:cubicBezTo>
                  <a:lnTo>
                    <a:pt x="216650" y="136412"/>
                  </a:lnTo>
                  <a:cubicBezTo>
                    <a:pt x="211975" y="151562"/>
                    <a:pt x="203121" y="163283"/>
                    <a:pt x="190154" y="171450"/>
                  </a:cubicBezTo>
                  <a:cubicBezTo>
                    <a:pt x="177186" y="179617"/>
                    <a:pt x="160477" y="183732"/>
                    <a:pt x="140028" y="183732"/>
                  </a:cubicBezTo>
                  <a:cubicBezTo>
                    <a:pt x="124878" y="183732"/>
                    <a:pt x="110975" y="181176"/>
                    <a:pt x="98443" y="176064"/>
                  </a:cubicBezTo>
                  <a:cubicBezTo>
                    <a:pt x="85912" y="170951"/>
                    <a:pt x="75999" y="163220"/>
                    <a:pt x="68704" y="152871"/>
                  </a:cubicBezTo>
                  <a:cubicBezTo>
                    <a:pt x="61410" y="142522"/>
                    <a:pt x="57732" y="129616"/>
                    <a:pt x="57732" y="114155"/>
                  </a:cubicBezTo>
                  <a:cubicBezTo>
                    <a:pt x="57732" y="98381"/>
                    <a:pt x="61473" y="85351"/>
                    <a:pt x="68892" y="75002"/>
                  </a:cubicBezTo>
                  <a:cubicBezTo>
                    <a:pt x="76311" y="64652"/>
                    <a:pt x="86223" y="56859"/>
                    <a:pt x="98631" y="51560"/>
                  </a:cubicBezTo>
                  <a:cubicBezTo>
                    <a:pt x="111037" y="46323"/>
                    <a:pt x="124815" y="43704"/>
                    <a:pt x="140028" y="43704"/>
                  </a:cubicBezTo>
                  <a:cubicBezTo>
                    <a:pt x="158981" y="43704"/>
                    <a:pt x="175191" y="47819"/>
                    <a:pt x="188595" y="55986"/>
                  </a:cubicBezTo>
                  <a:cubicBezTo>
                    <a:pt x="201999" y="64154"/>
                    <a:pt x="211226" y="75563"/>
                    <a:pt x="216152" y="90151"/>
                  </a:cubicBezTo>
                  <a:lnTo>
                    <a:pt x="268272" y="90151"/>
                  </a:lnTo>
                  <a:cubicBezTo>
                    <a:pt x="266527" y="71199"/>
                    <a:pt x="260292" y="54989"/>
                    <a:pt x="249693" y="41585"/>
                  </a:cubicBezTo>
                  <a:cubicBezTo>
                    <a:pt x="239032" y="28180"/>
                    <a:pt x="224506" y="17893"/>
                    <a:pt x="206114" y="10723"/>
                  </a:cubicBezTo>
                  <a:cubicBezTo>
                    <a:pt x="187722" y="3554"/>
                    <a:pt x="165714" y="0"/>
                    <a:pt x="140028" y="0"/>
                  </a:cubicBezTo>
                  <a:cubicBezTo>
                    <a:pt x="113157" y="0"/>
                    <a:pt x="89154" y="4364"/>
                    <a:pt x="68019" y="13155"/>
                  </a:cubicBezTo>
                  <a:cubicBezTo>
                    <a:pt x="46884" y="21883"/>
                    <a:pt x="30237" y="34726"/>
                    <a:pt x="18143" y="51684"/>
                  </a:cubicBezTo>
                  <a:cubicBezTo>
                    <a:pt x="6047" y="68642"/>
                    <a:pt x="0" y="89466"/>
                    <a:pt x="0" y="114279"/>
                  </a:cubicBezTo>
                  <a:cubicBezTo>
                    <a:pt x="0" y="139093"/>
                    <a:pt x="6047" y="159854"/>
                    <a:pt x="18143" y="176687"/>
                  </a:cubicBezTo>
                  <a:cubicBezTo>
                    <a:pt x="30237" y="193458"/>
                    <a:pt x="46884" y="206176"/>
                    <a:pt x="68019" y="214780"/>
                  </a:cubicBezTo>
                  <a:cubicBezTo>
                    <a:pt x="81984" y="220453"/>
                    <a:pt x="97321" y="224070"/>
                    <a:pt x="113780" y="226002"/>
                  </a:cubicBezTo>
                  <a:lnTo>
                    <a:pt x="113780" y="254806"/>
                  </a:lnTo>
                  <a:cubicBezTo>
                    <a:pt x="123693" y="256552"/>
                    <a:pt x="130863" y="258921"/>
                    <a:pt x="135227" y="261789"/>
                  </a:cubicBezTo>
                  <a:cubicBezTo>
                    <a:pt x="139592" y="264719"/>
                    <a:pt x="142459" y="267649"/>
                    <a:pt x="143769" y="270517"/>
                  </a:cubicBezTo>
                  <a:cubicBezTo>
                    <a:pt x="145078" y="273447"/>
                    <a:pt x="145764" y="275941"/>
                    <a:pt x="145764" y="277936"/>
                  </a:cubicBezTo>
                  <a:cubicBezTo>
                    <a:pt x="145764" y="282612"/>
                    <a:pt x="144080" y="286664"/>
                    <a:pt x="140714" y="290156"/>
                  </a:cubicBezTo>
                  <a:cubicBezTo>
                    <a:pt x="137347" y="293647"/>
                    <a:pt x="131611" y="295393"/>
                    <a:pt x="123444" y="295393"/>
                  </a:cubicBezTo>
                  <a:cubicBezTo>
                    <a:pt x="116711" y="295393"/>
                    <a:pt x="111598" y="294208"/>
                    <a:pt x="108107" y="291901"/>
                  </a:cubicBezTo>
                  <a:cubicBezTo>
                    <a:pt x="104615" y="289532"/>
                    <a:pt x="102184" y="286914"/>
                    <a:pt x="100875" y="284046"/>
                  </a:cubicBezTo>
                  <a:cubicBezTo>
                    <a:pt x="99566" y="281116"/>
                    <a:pt x="98631" y="278934"/>
                    <a:pt x="98007" y="277500"/>
                  </a:cubicBezTo>
                  <a:lnTo>
                    <a:pt x="56859" y="277500"/>
                  </a:lnTo>
                  <a:cubicBezTo>
                    <a:pt x="56298" y="286540"/>
                    <a:pt x="58605" y="295206"/>
                    <a:pt x="63842" y="303560"/>
                  </a:cubicBezTo>
                  <a:cubicBezTo>
                    <a:pt x="69078" y="311852"/>
                    <a:pt x="76872" y="318585"/>
                    <a:pt x="87284" y="323698"/>
                  </a:cubicBezTo>
                  <a:cubicBezTo>
                    <a:pt x="97633" y="328810"/>
                    <a:pt x="110102" y="331366"/>
                    <a:pt x="124691" y="331366"/>
                  </a:cubicBezTo>
                  <a:cubicBezTo>
                    <a:pt x="147883" y="331179"/>
                    <a:pt x="165153" y="326628"/>
                    <a:pt x="176687" y="317401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7" name="Forma Livre: Forma 15">
              <a:extLst>
                <a:ext uri="{FF2B5EF4-FFF2-40B4-BE49-F238E27FC236}">
                  <a16:creationId xmlns:a16="http://schemas.microsoft.com/office/drawing/2014/main" id="{F9A79F81-2659-0F95-6C31-694831E4309F}"/>
                </a:ext>
              </a:extLst>
            </p:cNvPr>
            <p:cNvSpPr/>
            <p:nvPr/>
          </p:nvSpPr>
          <p:spPr>
            <a:xfrm>
              <a:off x="-6012049" y="2769322"/>
              <a:ext cx="212348" cy="61223"/>
            </a:xfrm>
            <a:custGeom>
              <a:avLst/>
              <a:gdLst>
                <a:gd name="connsiteX0" fmla="*/ 0 w 212348"/>
                <a:gd name="connsiteY0" fmla="*/ 60787 h 61223"/>
                <a:gd name="connsiteX1" fmla="*/ 40275 w 212348"/>
                <a:gd name="connsiteY1" fmla="*/ 60787 h 61223"/>
                <a:gd name="connsiteX2" fmla="*/ 45949 w 212348"/>
                <a:gd name="connsiteY2" fmla="*/ 48567 h 61223"/>
                <a:gd name="connsiteX3" fmla="*/ 54490 w 212348"/>
                <a:gd name="connsiteY3" fmla="*/ 38467 h 61223"/>
                <a:gd name="connsiteX4" fmla="*/ 69141 w 212348"/>
                <a:gd name="connsiteY4" fmla="*/ 34539 h 61223"/>
                <a:gd name="connsiteX5" fmla="*/ 88406 w 212348"/>
                <a:gd name="connsiteY5" fmla="*/ 38467 h 61223"/>
                <a:gd name="connsiteX6" fmla="*/ 105925 w 212348"/>
                <a:gd name="connsiteY6" fmla="*/ 47881 h 61223"/>
                <a:gd name="connsiteX7" fmla="*/ 124753 w 212348"/>
                <a:gd name="connsiteY7" fmla="*/ 57295 h 61223"/>
                <a:gd name="connsiteX8" fmla="*/ 147946 w 212348"/>
                <a:gd name="connsiteY8" fmla="*/ 61223 h 61223"/>
                <a:gd name="connsiteX9" fmla="*/ 179493 w 212348"/>
                <a:gd name="connsiteY9" fmla="*/ 52682 h 61223"/>
                <a:gd name="connsiteX10" fmla="*/ 200752 w 212348"/>
                <a:gd name="connsiteY10" fmla="*/ 30113 h 61223"/>
                <a:gd name="connsiteX11" fmla="*/ 212349 w 212348"/>
                <a:gd name="connsiteY11" fmla="*/ 374 h 61223"/>
                <a:gd name="connsiteX12" fmla="*/ 171637 w 212348"/>
                <a:gd name="connsiteY12" fmla="*/ 374 h 61223"/>
                <a:gd name="connsiteX13" fmla="*/ 166151 w 212348"/>
                <a:gd name="connsiteY13" fmla="*/ 12220 h 61223"/>
                <a:gd name="connsiteX14" fmla="*/ 157422 w 212348"/>
                <a:gd name="connsiteY14" fmla="*/ 22507 h 61223"/>
                <a:gd name="connsiteX15" fmla="*/ 142335 w 212348"/>
                <a:gd name="connsiteY15" fmla="*/ 26684 h 61223"/>
                <a:gd name="connsiteX16" fmla="*/ 124379 w 212348"/>
                <a:gd name="connsiteY16" fmla="*/ 22756 h 61223"/>
                <a:gd name="connsiteX17" fmla="*/ 107110 w 212348"/>
                <a:gd name="connsiteY17" fmla="*/ 13342 h 61223"/>
                <a:gd name="connsiteX18" fmla="*/ 87845 w 212348"/>
                <a:gd name="connsiteY18" fmla="*/ 3928 h 61223"/>
                <a:gd name="connsiteX19" fmla="*/ 63967 w 212348"/>
                <a:gd name="connsiteY19" fmla="*/ 0 h 61223"/>
                <a:gd name="connsiteX20" fmla="*/ 32919 w 212348"/>
                <a:gd name="connsiteY20" fmla="*/ 8541 h 61223"/>
                <a:gd name="connsiteX21" fmla="*/ 11659 w 212348"/>
                <a:gd name="connsiteY21" fmla="*/ 30861 h 61223"/>
                <a:gd name="connsiteX22" fmla="*/ 0 w 212348"/>
                <a:gd name="connsiteY22" fmla="*/ 60787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2348" h="61223">
                  <a:moveTo>
                    <a:pt x="0" y="60787"/>
                  </a:moveTo>
                  <a:lnTo>
                    <a:pt x="40275" y="60787"/>
                  </a:lnTo>
                  <a:cubicBezTo>
                    <a:pt x="42021" y="56734"/>
                    <a:pt x="43891" y="52620"/>
                    <a:pt x="45949" y="48567"/>
                  </a:cubicBezTo>
                  <a:cubicBezTo>
                    <a:pt x="48006" y="44452"/>
                    <a:pt x="50812" y="41148"/>
                    <a:pt x="54490" y="38467"/>
                  </a:cubicBezTo>
                  <a:cubicBezTo>
                    <a:pt x="58106" y="35849"/>
                    <a:pt x="63032" y="34539"/>
                    <a:pt x="69141" y="34539"/>
                  </a:cubicBezTo>
                  <a:cubicBezTo>
                    <a:pt x="76124" y="34539"/>
                    <a:pt x="82546" y="35849"/>
                    <a:pt x="88406" y="38467"/>
                  </a:cubicBezTo>
                  <a:cubicBezTo>
                    <a:pt x="94267" y="41086"/>
                    <a:pt x="100065" y="44265"/>
                    <a:pt x="105925" y="47881"/>
                  </a:cubicBezTo>
                  <a:cubicBezTo>
                    <a:pt x="111786" y="51560"/>
                    <a:pt x="118020" y="54677"/>
                    <a:pt x="124753" y="57295"/>
                  </a:cubicBezTo>
                  <a:cubicBezTo>
                    <a:pt x="131487" y="59914"/>
                    <a:pt x="139218" y="61223"/>
                    <a:pt x="147946" y="61223"/>
                  </a:cubicBezTo>
                  <a:cubicBezTo>
                    <a:pt x="160228" y="61223"/>
                    <a:pt x="170702" y="58355"/>
                    <a:pt x="179493" y="52682"/>
                  </a:cubicBezTo>
                  <a:cubicBezTo>
                    <a:pt x="188221" y="47009"/>
                    <a:pt x="195328" y="39465"/>
                    <a:pt x="200752" y="30113"/>
                  </a:cubicBezTo>
                  <a:cubicBezTo>
                    <a:pt x="206176" y="20761"/>
                    <a:pt x="210042" y="10848"/>
                    <a:pt x="212349" y="374"/>
                  </a:cubicBezTo>
                  <a:lnTo>
                    <a:pt x="171637" y="374"/>
                  </a:lnTo>
                  <a:cubicBezTo>
                    <a:pt x="170203" y="4177"/>
                    <a:pt x="168333" y="8105"/>
                    <a:pt x="166151" y="12220"/>
                  </a:cubicBezTo>
                  <a:cubicBezTo>
                    <a:pt x="163969" y="16334"/>
                    <a:pt x="161038" y="19763"/>
                    <a:pt x="157422" y="22507"/>
                  </a:cubicBezTo>
                  <a:cubicBezTo>
                    <a:pt x="153744" y="25312"/>
                    <a:pt x="148757" y="26684"/>
                    <a:pt x="142335" y="26684"/>
                  </a:cubicBezTo>
                  <a:cubicBezTo>
                    <a:pt x="135913" y="26684"/>
                    <a:pt x="129928" y="25375"/>
                    <a:pt x="124379" y="22756"/>
                  </a:cubicBezTo>
                  <a:cubicBezTo>
                    <a:pt x="118830" y="20138"/>
                    <a:pt x="113095" y="17020"/>
                    <a:pt x="107110" y="13342"/>
                  </a:cubicBezTo>
                  <a:cubicBezTo>
                    <a:pt x="101125" y="9726"/>
                    <a:pt x="94703" y="6546"/>
                    <a:pt x="87845" y="3928"/>
                  </a:cubicBezTo>
                  <a:cubicBezTo>
                    <a:pt x="80987" y="1309"/>
                    <a:pt x="73007" y="0"/>
                    <a:pt x="63967" y="0"/>
                  </a:cubicBezTo>
                  <a:cubicBezTo>
                    <a:pt x="51996" y="0"/>
                    <a:pt x="41647" y="2868"/>
                    <a:pt x="32919" y="8541"/>
                  </a:cubicBezTo>
                  <a:cubicBezTo>
                    <a:pt x="24190" y="14215"/>
                    <a:pt x="17083" y="21696"/>
                    <a:pt x="11659" y="30861"/>
                  </a:cubicBezTo>
                  <a:cubicBezTo>
                    <a:pt x="6173" y="40026"/>
                    <a:pt x="2307" y="50001"/>
                    <a:pt x="0" y="6078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8" name="Forma Livre: Forma 16">
              <a:extLst>
                <a:ext uri="{FF2B5EF4-FFF2-40B4-BE49-F238E27FC236}">
                  <a16:creationId xmlns:a16="http://schemas.microsoft.com/office/drawing/2014/main" id="{647357A6-9E1E-EC2C-AD20-315315261AA1}"/>
                </a:ext>
              </a:extLst>
            </p:cNvPr>
            <p:cNvSpPr/>
            <p:nvPr/>
          </p:nvSpPr>
          <p:spPr>
            <a:xfrm>
              <a:off x="-6037049" y="2870821"/>
              <a:ext cx="275379" cy="227124"/>
            </a:xfrm>
            <a:custGeom>
              <a:avLst/>
              <a:gdLst>
                <a:gd name="connsiteX0" fmla="*/ 219331 w 275379"/>
                <a:gd name="connsiteY0" fmla="*/ 192211 h 227124"/>
                <a:gd name="connsiteX1" fmla="*/ 222386 w 275379"/>
                <a:gd name="connsiteY1" fmla="*/ 222386 h 227124"/>
                <a:gd name="connsiteX2" fmla="*/ 275380 w 275379"/>
                <a:gd name="connsiteY2" fmla="*/ 222386 h 227124"/>
                <a:gd name="connsiteX3" fmla="*/ 275380 w 275379"/>
                <a:gd name="connsiteY3" fmla="*/ 4801 h 227124"/>
                <a:gd name="connsiteX4" fmla="*/ 218458 w 275379"/>
                <a:gd name="connsiteY4" fmla="*/ 4801 h 227124"/>
                <a:gd name="connsiteX5" fmla="*/ 218458 w 275379"/>
                <a:gd name="connsiteY5" fmla="*/ 70263 h 227124"/>
                <a:gd name="connsiteX6" fmla="*/ 213658 w 275379"/>
                <a:gd name="connsiteY6" fmla="*/ 56049 h 227124"/>
                <a:gd name="connsiteX7" fmla="*/ 180178 w 275379"/>
                <a:gd name="connsiteY7" fmla="*/ 15088 h 227124"/>
                <a:gd name="connsiteX8" fmla="*/ 119579 w 275379"/>
                <a:gd name="connsiteY8" fmla="*/ 0 h 227124"/>
                <a:gd name="connsiteX9" fmla="*/ 58480 w 275379"/>
                <a:gd name="connsiteY9" fmla="*/ 14215 h 227124"/>
                <a:gd name="connsiteX10" fmla="*/ 15773 w 275379"/>
                <a:gd name="connsiteY10" fmla="*/ 53804 h 227124"/>
                <a:gd name="connsiteX11" fmla="*/ 0 w 275379"/>
                <a:gd name="connsiteY11" fmla="*/ 113780 h 227124"/>
                <a:gd name="connsiteX12" fmla="*/ 15524 w 275379"/>
                <a:gd name="connsiteY12" fmla="*/ 173071 h 227124"/>
                <a:gd name="connsiteX13" fmla="*/ 57545 w 275379"/>
                <a:gd name="connsiteY13" fmla="*/ 212910 h 227124"/>
                <a:gd name="connsiteX14" fmla="*/ 116399 w 275379"/>
                <a:gd name="connsiteY14" fmla="*/ 227124 h 227124"/>
                <a:gd name="connsiteX15" fmla="*/ 165839 w 275379"/>
                <a:gd name="connsiteY15" fmla="*/ 216837 h 227124"/>
                <a:gd name="connsiteX16" fmla="*/ 199131 w 275379"/>
                <a:gd name="connsiteY16" fmla="*/ 189717 h 227124"/>
                <a:gd name="connsiteX17" fmla="*/ 217959 w 275379"/>
                <a:gd name="connsiteY17" fmla="*/ 152933 h 227124"/>
                <a:gd name="connsiteX18" fmla="*/ 218396 w 275379"/>
                <a:gd name="connsiteY18" fmla="*/ 151312 h 227124"/>
                <a:gd name="connsiteX19" fmla="*/ 218396 w 275379"/>
                <a:gd name="connsiteY19" fmla="*/ 166275 h 227124"/>
                <a:gd name="connsiteX20" fmla="*/ 219331 w 275379"/>
                <a:gd name="connsiteY20" fmla="*/ 192211 h 227124"/>
                <a:gd name="connsiteX21" fmla="*/ 208421 w 275379"/>
                <a:gd name="connsiteY21" fmla="*/ 150190 h 227124"/>
                <a:gd name="connsiteX22" fmla="*/ 179555 w 275379"/>
                <a:gd name="connsiteY22" fmla="*/ 174692 h 227124"/>
                <a:gd name="connsiteX23" fmla="*/ 134915 w 275379"/>
                <a:gd name="connsiteY23" fmla="*/ 183420 h 227124"/>
                <a:gd name="connsiteX24" fmla="*/ 94890 w 275379"/>
                <a:gd name="connsiteY24" fmla="*/ 174692 h 227124"/>
                <a:gd name="connsiteX25" fmla="*/ 67956 w 275379"/>
                <a:gd name="connsiteY25" fmla="*/ 150377 h 227124"/>
                <a:gd name="connsiteX26" fmla="*/ 58355 w 275379"/>
                <a:gd name="connsiteY26" fmla="*/ 113843 h 227124"/>
                <a:gd name="connsiteX27" fmla="*/ 78493 w 275379"/>
                <a:gd name="connsiteY27" fmla="*/ 63281 h 227124"/>
                <a:gd name="connsiteX28" fmla="*/ 134978 w 275379"/>
                <a:gd name="connsiteY28" fmla="*/ 44265 h 227124"/>
                <a:gd name="connsiteX29" fmla="*/ 179430 w 275379"/>
                <a:gd name="connsiteY29" fmla="*/ 52370 h 227124"/>
                <a:gd name="connsiteX30" fmla="*/ 208296 w 275379"/>
                <a:gd name="connsiteY30" fmla="*/ 75999 h 227124"/>
                <a:gd name="connsiteX31" fmla="*/ 218583 w 275379"/>
                <a:gd name="connsiteY31" fmla="*/ 113843 h 227124"/>
                <a:gd name="connsiteX32" fmla="*/ 208421 w 275379"/>
                <a:gd name="connsiteY32" fmla="*/ 150190 h 2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79" h="227124">
                  <a:moveTo>
                    <a:pt x="219331" y="192211"/>
                  </a:moveTo>
                  <a:cubicBezTo>
                    <a:pt x="219892" y="200939"/>
                    <a:pt x="220952" y="211039"/>
                    <a:pt x="222386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8" y="4801"/>
                  </a:lnTo>
                  <a:lnTo>
                    <a:pt x="218458" y="70263"/>
                  </a:lnTo>
                  <a:cubicBezTo>
                    <a:pt x="217087" y="65400"/>
                    <a:pt x="215528" y="60600"/>
                    <a:pt x="213658" y="56049"/>
                  </a:cubicBezTo>
                  <a:cubicBezTo>
                    <a:pt x="206675" y="38841"/>
                    <a:pt x="195515" y="25188"/>
                    <a:pt x="180178" y="15088"/>
                  </a:cubicBezTo>
                  <a:cubicBezTo>
                    <a:pt x="164841" y="4988"/>
                    <a:pt x="144641" y="0"/>
                    <a:pt x="119579" y="0"/>
                  </a:cubicBezTo>
                  <a:cubicBezTo>
                    <a:pt x="96822" y="0"/>
                    <a:pt x="76435" y="4738"/>
                    <a:pt x="58480" y="14215"/>
                  </a:cubicBezTo>
                  <a:cubicBezTo>
                    <a:pt x="40525" y="23691"/>
                    <a:pt x="26310" y="36909"/>
                    <a:pt x="15773" y="53804"/>
                  </a:cubicBezTo>
                  <a:cubicBezTo>
                    <a:pt x="5299" y="70762"/>
                    <a:pt x="0" y="90713"/>
                    <a:pt x="0" y="113780"/>
                  </a:cubicBezTo>
                  <a:cubicBezTo>
                    <a:pt x="0" y="136287"/>
                    <a:pt x="5174" y="155988"/>
                    <a:pt x="15524" y="173071"/>
                  </a:cubicBezTo>
                  <a:cubicBezTo>
                    <a:pt x="25873" y="190154"/>
                    <a:pt x="39901" y="203433"/>
                    <a:pt x="57545" y="212910"/>
                  </a:cubicBezTo>
                  <a:cubicBezTo>
                    <a:pt x="75189" y="222386"/>
                    <a:pt x="94827" y="227124"/>
                    <a:pt x="116399" y="227124"/>
                  </a:cubicBezTo>
                  <a:cubicBezTo>
                    <a:pt x="135663" y="227124"/>
                    <a:pt x="152123" y="223696"/>
                    <a:pt x="165839" y="216837"/>
                  </a:cubicBezTo>
                  <a:cubicBezTo>
                    <a:pt x="179555" y="209979"/>
                    <a:pt x="190652" y="200939"/>
                    <a:pt x="199131" y="189717"/>
                  </a:cubicBezTo>
                  <a:cubicBezTo>
                    <a:pt x="207610" y="178495"/>
                    <a:pt x="213845" y="166213"/>
                    <a:pt x="217959" y="152933"/>
                  </a:cubicBezTo>
                  <a:cubicBezTo>
                    <a:pt x="218147" y="152372"/>
                    <a:pt x="218209" y="151873"/>
                    <a:pt x="218396" y="151312"/>
                  </a:cubicBezTo>
                  <a:lnTo>
                    <a:pt x="218396" y="166275"/>
                  </a:lnTo>
                  <a:cubicBezTo>
                    <a:pt x="218458" y="174817"/>
                    <a:pt x="218770" y="183420"/>
                    <a:pt x="219331" y="192211"/>
                  </a:cubicBezTo>
                  <a:close/>
                  <a:moveTo>
                    <a:pt x="208421" y="150190"/>
                  </a:moveTo>
                  <a:cubicBezTo>
                    <a:pt x="201687" y="160727"/>
                    <a:pt x="192086" y="168894"/>
                    <a:pt x="179555" y="174692"/>
                  </a:cubicBezTo>
                  <a:cubicBezTo>
                    <a:pt x="167023" y="180552"/>
                    <a:pt x="152123" y="183420"/>
                    <a:pt x="134915" y="183420"/>
                  </a:cubicBezTo>
                  <a:cubicBezTo>
                    <a:pt x="119765" y="183420"/>
                    <a:pt x="106361" y="180490"/>
                    <a:pt x="94890" y="174692"/>
                  </a:cubicBezTo>
                  <a:cubicBezTo>
                    <a:pt x="83356" y="168894"/>
                    <a:pt x="74378" y="160789"/>
                    <a:pt x="67956" y="150377"/>
                  </a:cubicBezTo>
                  <a:cubicBezTo>
                    <a:pt x="61535" y="140028"/>
                    <a:pt x="58355" y="127808"/>
                    <a:pt x="58355" y="113843"/>
                  </a:cubicBezTo>
                  <a:cubicBezTo>
                    <a:pt x="58355" y="92832"/>
                    <a:pt x="65089" y="75999"/>
                    <a:pt x="78493" y="63281"/>
                  </a:cubicBezTo>
                  <a:cubicBezTo>
                    <a:pt x="91897" y="50624"/>
                    <a:pt x="110725" y="44265"/>
                    <a:pt x="134978" y="44265"/>
                  </a:cubicBezTo>
                  <a:cubicBezTo>
                    <a:pt x="152185" y="44265"/>
                    <a:pt x="167023" y="46946"/>
                    <a:pt x="179430" y="52370"/>
                  </a:cubicBezTo>
                  <a:cubicBezTo>
                    <a:pt x="191837" y="57794"/>
                    <a:pt x="201438" y="65650"/>
                    <a:pt x="208296" y="75999"/>
                  </a:cubicBezTo>
                  <a:cubicBezTo>
                    <a:pt x="215154" y="86348"/>
                    <a:pt x="218583" y="99005"/>
                    <a:pt x="218583" y="113843"/>
                  </a:cubicBezTo>
                  <a:cubicBezTo>
                    <a:pt x="218458" y="127559"/>
                    <a:pt x="215092" y="139654"/>
                    <a:pt x="208421" y="150190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9" name="Forma Livre: Forma 17">
              <a:extLst>
                <a:ext uri="{FF2B5EF4-FFF2-40B4-BE49-F238E27FC236}">
                  <a16:creationId xmlns:a16="http://schemas.microsoft.com/office/drawing/2014/main" id="{30365054-B648-C88A-417B-7D3478C174D6}"/>
                </a:ext>
              </a:extLst>
            </p:cNvPr>
            <p:cNvSpPr/>
            <p:nvPr/>
          </p:nvSpPr>
          <p:spPr>
            <a:xfrm>
              <a:off x="-5734986" y="2870821"/>
              <a:ext cx="276689" cy="227623"/>
            </a:xfrm>
            <a:custGeom>
              <a:avLst/>
              <a:gdLst>
                <a:gd name="connsiteX0" fmla="*/ 17519 w 276689"/>
                <a:gd name="connsiteY0" fmla="*/ 51871 h 227623"/>
                <a:gd name="connsiteX1" fmla="*/ 0 w 276689"/>
                <a:gd name="connsiteY1" fmla="*/ 114279 h 227623"/>
                <a:gd name="connsiteX2" fmla="*/ 17519 w 276689"/>
                <a:gd name="connsiteY2" fmla="*/ 176188 h 227623"/>
                <a:gd name="connsiteX3" fmla="*/ 66336 w 276689"/>
                <a:gd name="connsiteY3" fmla="*/ 214468 h 227623"/>
                <a:gd name="connsiteX4" fmla="*/ 138781 w 276689"/>
                <a:gd name="connsiteY4" fmla="*/ 227623 h 227623"/>
                <a:gd name="connsiteX5" fmla="*/ 210790 w 276689"/>
                <a:gd name="connsiteY5" fmla="*/ 214468 h 227623"/>
                <a:gd name="connsiteX6" fmla="*/ 259170 w 276689"/>
                <a:gd name="connsiteY6" fmla="*/ 176188 h 227623"/>
                <a:gd name="connsiteX7" fmla="*/ 276689 w 276689"/>
                <a:gd name="connsiteY7" fmla="*/ 114279 h 227623"/>
                <a:gd name="connsiteX8" fmla="*/ 259170 w 276689"/>
                <a:gd name="connsiteY8" fmla="*/ 51871 h 227623"/>
                <a:gd name="connsiteX9" fmla="*/ 210790 w 276689"/>
                <a:gd name="connsiteY9" fmla="*/ 13155 h 227623"/>
                <a:gd name="connsiteX10" fmla="*/ 138781 w 276689"/>
                <a:gd name="connsiteY10" fmla="*/ 0 h 227623"/>
                <a:gd name="connsiteX11" fmla="*/ 66336 w 276689"/>
                <a:gd name="connsiteY11" fmla="*/ 13155 h 227623"/>
                <a:gd name="connsiteX12" fmla="*/ 17519 w 276689"/>
                <a:gd name="connsiteY12" fmla="*/ 51871 h 227623"/>
                <a:gd name="connsiteX13" fmla="*/ 97571 w 276689"/>
                <a:gd name="connsiteY13" fmla="*/ 51684 h 227623"/>
                <a:gd name="connsiteX14" fmla="*/ 138719 w 276689"/>
                <a:gd name="connsiteY14" fmla="*/ 43392 h 227623"/>
                <a:gd name="connsiteX15" fmla="*/ 179867 w 276689"/>
                <a:gd name="connsiteY15" fmla="*/ 51684 h 227623"/>
                <a:gd name="connsiteX16" fmla="*/ 208296 w 276689"/>
                <a:gd name="connsiteY16" fmla="*/ 75999 h 227623"/>
                <a:gd name="connsiteX17" fmla="*/ 218770 w 276689"/>
                <a:gd name="connsiteY17" fmla="*/ 114279 h 227623"/>
                <a:gd name="connsiteX18" fmla="*/ 208296 w 276689"/>
                <a:gd name="connsiteY18" fmla="*/ 152123 h 227623"/>
                <a:gd name="connsiteX19" fmla="*/ 179617 w 276689"/>
                <a:gd name="connsiteY19" fmla="*/ 175752 h 227623"/>
                <a:gd name="connsiteX20" fmla="*/ 138657 w 276689"/>
                <a:gd name="connsiteY20" fmla="*/ 183857 h 227623"/>
                <a:gd name="connsiteX21" fmla="*/ 97072 w 276689"/>
                <a:gd name="connsiteY21" fmla="*/ 175752 h 227623"/>
                <a:gd name="connsiteX22" fmla="*/ 68206 w 276689"/>
                <a:gd name="connsiteY22" fmla="*/ 152123 h 227623"/>
                <a:gd name="connsiteX23" fmla="*/ 57732 w 276689"/>
                <a:gd name="connsiteY23" fmla="*/ 114279 h 227623"/>
                <a:gd name="connsiteX24" fmla="*/ 68456 w 276689"/>
                <a:gd name="connsiteY24" fmla="*/ 75750 h 227623"/>
                <a:gd name="connsiteX25" fmla="*/ 97571 w 276689"/>
                <a:gd name="connsiteY25" fmla="*/ 51684 h 2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689" h="227623">
                  <a:moveTo>
                    <a:pt x="17519" y="51871"/>
                  </a:moveTo>
                  <a:cubicBezTo>
                    <a:pt x="5860" y="68954"/>
                    <a:pt x="0" y="89715"/>
                    <a:pt x="0" y="114279"/>
                  </a:cubicBezTo>
                  <a:cubicBezTo>
                    <a:pt x="0" y="138843"/>
                    <a:pt x="5860" y="159417"/>
                    <a:pt x="17519" y="176188"/>
                  </a:cubicBezTo>
                  <a:cubicBezTo>
                    <a:pt x="29178" y="192959"/>
                    <a:pt x="45450" y="205740"/>
                    <a:pt x="66336" y="214468"/>
                  </a:cubicBezTo>
                  <a:cubicBezTo>
                    <a:pt x="87222" y="223197"/>
                    <a:pt x="111349" y="227623"/>
                    <a:pt x="138781" y="227623"/>
                  </a:cubicBezTo>
                  <a:cubicBezTo>
                    <a:pt x="166213" y="227623"/>
                    <a:pt x="190216" y="223259"/>
                    <a:pt x="210790" y="214468"/>
                  </a:cubicBezTo>
                  <a:cubicBezTo>
                    <a:pt x="231364" y="205740"/>
                    <a:pt x="247512" y="192959"/>
                    <a:pt x="259170" y="176188"/>
                  </a:cubicBezTo>
                  <a:cubicBezTo>
                    <a:pt x="270829" y="159417"/>
                    <a:pt x="276689" y="138781"/>
                    <a:pt x="276689" y="114279"/>
                  </a:cubicBezTo>
                  <a:cubicBezTo>
                    <a:pt x="276689" y="89777"/>
                    <a:pt x="270829" y="68954"/>
                    <a:pt x="259170" y="51871"/>
                  </a:cubicBezTo>
                  <a:cubicBezTo>
                    <a:pt x="247512" y="34789"/>
                    <a:pt x="231364" y="21883"/>
                    <a:pt x="210790" y="13155"/>
                  </a:cubicBezTo>
                  <a:cubicBezTo>
                    <a:pt x="190216" y="4426"/>
                    <a:pt x="166213" y="0"/>
                    <a:pt x="138781" y="0"/>
                  </a:cubicBezTo>
                  <a:cubicBezTo>
                    <a:pt x="111349" y="0"/>
                    <a:pt x="87222" y="4364"/>
                    <a:pt x="66336" y="13155"/>
                  </a:cubicBezTo>
                  <a:cubicBezTo>
                    <a:pt x="45450" y="21883"/>
                    <a:pt x="29178" y="34789"/>
                    <a:pt x="17519" y="51871"/>
                  </a:cubicBezTo>
                  <a:close/>
                  <a:moveTo>
                    <a:pt x="97571" y="51684"/>
                  </a:moveTo>
                  <a:cubicBezTo>
                    <a:pt x="109853" y="46136"/>
                    <a:pt x="123569" y="43392"/>
                    <a:pt x="138719" y="43392"/>
                  </a:cubicBezTo>
                  <a:cubicBezTo>
                    <a:pt x="154181" y="43392"/>
                    <a:pt x="167897" y="46198"/>
                    <a:pt x="179867" y="51684"/>
                  </a:cubicBezTo>
                  <a:cubicBezTo>
                    <a:pt x="191837" y="57233"/>
                    <a:pt x="201314" y="65338"/>
                    <a:pt x="208296" y="75999"/>
                  </a:cubicBezTo>
                  <a:cubicBezTo>
                    <a:pt x="215279" y="86660"/>
                    <a:pt x="218770" y="99441"/>
                    <a:pt x="218770" y="114279"/>
                  </a:cubicBezTo>
                  <a:cubicBezTo>
                    <a:pt x="218770" y="129117"/>
                    <a:pt x="215279" y="141774"/>
                    <a:pt x="208296" y="152123"/>
                  </a:cubicBezTo>
                  <a:cubicBezTo>
                    <a:pt x="201314" y="162472"/>
                    <a:pt x="191712" y="170328"/>
                    <a:pt x="179617" y="175752"/>
                  </a:cubicBezTo>
                  <a:cubicBezTo>
                    <a:pt x="167522" y="181176"/>
                    <a:pt x="153869" y="183857"/>
                    <a:pt x="138657" y="183857"/>
                  </a:cubicBezTo>
                  <a:cubicBezTo>
                    <a:pt x="123195" y="183857"/>
                    <a:pt x="109354" y="181176"/>
                    <a:pt x="97072" y="175752"/>
                  </a:cubicBezTo>
                  <a:cubicBezTo>
                    <a:pt x="84790" y="170328"/>
                    <a:pt x="75189" y="162472"/>
                    <a:pt x="68206" y="152123"/>
                  </a:cubicBezTo>
                  <a:cubicBezTo>
                    <a:pt x="61223" y="141774"/>
                    <a:pt x="57732" y="129117"/>
                    <a:pt x="57732" y="114279"/>
                  </a:cubicBezTo>
                  <a:cubicBezTo>
                    <a:pt x="57732" y="99129"/>
                    <a:pt x="61286" y="86286"/>
                    <a:pt x="68456" y="75750"/>
                  </a:cubicBezTo>
                  <a:cubicBezTo>
                    <a:pt x="75625" y="65213"/>
                    <a:pt x="85351" y="57233"/>
                    <a:pt x="97571" y="51684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0" name="Forma Livre: Forma 18">
              <a:extLst>
                <a:ext uri="{FF2B5EF4-FFF2-40B4-BE49-F238E27FC236}">
                  <a16:creationId xmlns:a16="http://schemas.microsoft.com/office/drawing/2014/main" id="{12776782-93E0-3F60-6531-E1C307421752}"/>
                </a:ext>
              </a:extLst>
            </p:cNvPr>
            <p:cNvSpPr/>
            <p:nvPr/>
          </p:nvSpPr>
          <p:spPr>
            <a:xfrm>
              <a:off x="-5338905" y="2870758"/>
              <a:ext cx="265117" cy="227560"/>
            </a:xfrm>
            <a:custGeom>
              <a:avLst/>
              <a:gdLst>
                <a:gd name="connsiteX0" fmla="*/ 253310 w 265117"/>
                <a:gd name="connsiteY0" fmla="*/ 54552 h 227560"/>
                <a:gd name="connsiteX1" fmla="*/ 211039 w 265117"/>
                <a:gd name="connsiteY1" fmla="*/ 13591 h 227560"/>
                <a:gd name="connsiteX2" fmla="*/ 139654 w 265117"/>
                <a:gd name="connsiteY2" fmla="*/ 0 h 227560"/>
                <a:gd name="connsiteX3" fmla="*/ 66336 w 265117"/>
                <a:gd name="connsiteY3" fmla="*/ 13591 h 227560"/>
                <a:gd name="connsiteX4" fmla="*/ 17519 w 265117"/>
                <a:gd name="connsiteY4" fmla="*/ 52744 h 227560"/>
                <a:gd name="connsiteX5" fmla="*/ 0 w 265117"/>
                <a:gd name="connsiteY5" fmla="*/ 114217 h 227560"/>
                <a:gd name="connsiteX6" fmla="*/ 17956 w 265117"/>
                <a:gd name="connsiteY6" fmla="*/ 175502 h 227560"/>
                <a:gd name="connsiteX7" fmla="*/ 67832 w 265117"/>
                <a:gd name="connsiteY7" fmla="*/ 214219 h 227560"/>
                <a:gd name="connsiteX8" fmla="*/ 141399 w 265117"/>
                <a:gd name="connsiteY8" fmla="*/ 227561 h 227560"/>
                <a:gd name="connsiteX9" fmla="*/ 204431 w 265117"/>
                <a:gd name="connsiteY9" fmla="*/ 217523 h 227560"/>
                <a:gd name="connsiteX10" fmla="*/ 245392 w 265117"/>
                <a:gd name="connsiteY10" fmla="*/ 189967 h 227560"/>
                <a:gd name="connsiteX11" fmla="*/ 263970 w 265117"/>
                <a:gd name="connsiteY11" fmla="*/ 150128 h 227560"/>
                <a:gd name="connsiteX12" fmla="*/ 208795 w 265117"/>
                <a:gd name="connsiteY12" fmla="*/ 150128 h 227560"/>
                <a:gd name="connsiteX13" fmla="*/ 185353 w 265117"/>
                <a:gd name="connsiteY13" fmla="*/ 174443 h 227560"/>
                <a:gd name="connsiteX14" fmla="*/ 140028 w 265117"/>
                <a:gd name="connsiteY14" fmla="*/ 183857 h 227560"/>
                <a:gd name="connsiteX15" fmla="*/ 97758 w 265117"/>
                <a:gd name="connsiteY15" fmla="*/ 176001 h 227560"/>
                <a:gd name="connsiteX16" fmla="*/ 69765 w 265117"/>
                <a:gd name="connsiteY16" fmla="*/ 154554 h 227560"/>
                <a:gd name="connsiteX17" fmla="*/ 57295 w 265117"/>
                <a:gd name="connsiteY17" fmla="*/ 124379 h 227560"/>
                <a:gd name="connsiteX18" fmla="*/ 264781 w 265117"/>
                <a:gd name="connsiteY18" fmla="*/ 124379 h 227560"/>
                <a:gd name="connsiteX19" fmla="*/ 253310 w 265117"/>
                <a:gd name="connsiteY19" fmla="*/ 54552 h 227560"/>
                <a:gd name="connsiteX20" fmla="*/ 60475 w 265117"/>
                <a:gd name="connsiteY20" fmla="*/ 91149 h 227560"/>
                <a:gd name="connsiteX21" fmla="*/ 85850 w 265117"/>
                <a:gd name="connsiteY21" fmla="*/ 57233 h 227560"/>
                <a:gd name="connsiteX22" fmla="*/ 137035 w 265117"/>
                <a:gd name="connsiteY22" fmla="*/ 43455 h 227560"/>
                <a:gd name="connsiteX23" fmla="*/ 187597 w 265117"/>
                <a:gd name="connsiteY23" fmla="*/ 56360 h 227560"/>
                <a:gd name="connsiteX24" fmla="*/ 208421 w 265117"/>
                <a:gd name="connsiteY24" fmla="*/ 91149 h 227560"/>
                <a:gd name="connsiteX25" fmla="*/ 60475 w 265117"/>
                <a:gd name="connsiteY25" fmla="*/ 91149 h 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5117" h="227560">
                  <a:moveTo>
                    <a:pt x="253310" y="54552"/>
                  </a:moveTo>
                  <a:cubicBezTo>
                    <a:pt x="244145" y="36348"/>
                    <a:pt x="230055" y="22694"/>
                    <a:pt x="211039" y="13591"/>
                  </a:cubicBezTo>
                  <a:cubicBezTo>
                    <a:pt x="192086" y="4551"/>
                    <a:pt x="168270" y="0"/>
                    <a:pt x="139654" y="0"/>
                  </a:cubicBezTo>
                  <a:cubicBezTo>
                    <a:pt x="111661" y="0"/>
                    <a:pt x="87221" y="4551"/>
                    <a:pt x="66336" y="13591"/>
                  </a:cubicBezTo>
                  <a:cubicBezTo>
                    <a:pt x="45450" y="22631"/>
                    <a:pt x="29178" y="35724"/>
                    <a:pt x="17519" y="52744"/>
                  </a:cubicBezTo>
                  <a:cubicBezTo>
                    <a:pt x="5860" y="69827"/>
                    <a:pt x="0" y="90339"/>
                    <a:pt x="0" y="114217"/>
                  </a:cubicBezTo>
                  <a:cubicBezTo>
                    <a:pt x="0" y="138158"/>
                    <a:pt x="5985" y="158607"/>
                    <a:pt x="17956" y="175502"/>
                  </a:cubicBezTo>
                  <a:cubicBezTo>
                    <a:pt x="29926" y="192460"/>
                    <a:pt x="46572" y="205366"/>
                    <a:pt x="67832" y="214219"/>
                  </a:cubicBezTo>
                  <a:cubicBezTo>
                    <a:pt x="89154" y="223134"/>
                    <a:pt x="113656" y="227561"/>
                    <a:pt x="141399" y="227561"/>
                  </a:cubicBezTo>
                  <a:cubicBezTo>
                    <a:pt x="166213" y="227561"/>
                    <a:pt x="187223" y="224194"/>
                    <a:pt x="204431" y="217523"/>
                  </a:cubicBezTo>
                  <a:cubicBezTo>
                    <a:pt x="221638" y="210790"/>
                    <a:pt x="235292" y="201625"/>
                    <a:pt x="245392" y="189967"/>
                  </a:cubicBezTo>
                  <a:cubicBezTo>
                    <a:pt x="255429" y="178308"/>
                    <a:pt x="261664" y="165028"/>
                    <a:pt x="263970" y="150128"/>
                  </a:cubicBezTo>
                  <a:lnTo>
                    <a:pt x="208795" y="150128"/>
                  </a:lnTo>
                  <a:cubicBezTo>
                    <a:pt x="205304" y="160041"/>
                    <a:pt x="197510" y="168146"/>
                    <a:pt x="185353" y="174443"/>
                  </a:cubicBezTo>
                  <a:cubicBezTo>
                    <a:pt x="173258" y="180740"/>
                    <a:pt x="158108" y="183857"/>
                    <a:pt x="140028" y="183857"/>
                  </a:cubicBezTo>
                  <a:cubicBezTo>
                    <a:pt x="123693" y="183857"/>
                    <a:pt x="109603" y="181238"/>
                    <a:pt x="97758" y="176001"/>
                  </a:cubicBezTo>
                  <a:cubicBezTo>
                    <a:pt x="85912" y="170764"/>
                    <a:pt x="76622" y="163595"/>
                    <a:pt x="69765" y="154554"/>
                  </a:cubicBezTo>
                  <a:cubicBezTo>
                    <a:pt x="62906" y="145514"/>
                    <a:pt x="58729" y="135414"/>
                    <a:pt x="57295" y="124379"/>
                  </a:cubicBezTo>
                  <a:lnTo>
                    <a:pt x="264781" y="124379"/>
                  </a:lnTo>
                  <a:cubicBezTo>
                    <a:pt x="266340" y="96074"/>
                    <a:pt x="262474" y="72820"/>
                    <a:pt x="253310" y="54552"/>
                  </a:cubicBezTo>
                  <a:close/>
                  <a:moveTo>
                    <a:pt x="60475" y="91149"/>
                  </a:moveTo>
                  <a:cubicBezTo>
                    <a:pt x="64278" y="77745"/>
                    <a:pt x="72757" y="66398"/>
                    <a:pt x="85850" y="57233"/>
                  </a:cubicBezTo>
                  <a:cubicBezTo>
                    <a:pt x="99005" y="48068"/>
                    <a:pt x="116087" y="43455"/>
                    <a:pt x="137035" y="43455"/>
                  </a:cubicBezTo>
                  <a:cubicBezTo>
                    <a:pt x="158358" y="43455"/>
                    <a:pt x="175191" y="47757"/>
                    <a:pt x="187597" y="56360"/>
                  </a:cubicBezTo>
                  <a:cubicBezTo>
                    <a:pt x="200004" y="64964"/>
                    <a:pt x="206925" y="76560"/>
                    <a:pt x="208421" y="91149"/>
                  </a:cubicBezTo>
                  <a:lnTo>
                    <a:pt x="60475" y="91149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1" name="Forma Livre: Forma 19">
              <a:extLst>
                <a:ext uri="{FF2B5EF4-FFF2-40B4-BE49-F238E27FC236}">
                  <a16:creationId xmlns:a16="http://schemas.microsoft.com/office/drawing/2014/main" id="{FBAE0136-B8BB-016D-BAA5-D45E2FE7F5A0}"/>
                </a:ext>
              </a:extLst>
            </p:cNvPr>
            <p:cNvSpPr/>
            <p:nvPr/>
          </p:nvSpPr>
          <p:spPr>
            <a:xfrm>
              <a:off x="-7992016" y="3336292"/>
              <a:ext cx="333548" cy="314096"/>
            </a:xfrm>
            <a:custGeom>
              <a:avLst/>
              <a:gdLst>
                <a:gd name="connsiteX0" fmla="*/ 304121 w 333548"/>
                <a:gd name="connsiteY0" fmla="*/ 158233 h 314096"/>
                <a:gd name="connsiteX1" fmla="*/ 325755 w 333548"/>
                <a:gd name="connsiteY1" fmla="*/ 132983 h 314096"/>
                <a:gd name="connsiteX2" fmla="*/ 333548 w 333548"/>
                <a:gd name="connsiteY2" fmla="*/ 95139 h 314096"/>
                <a:gd name="connsiteX3" fmla="*/ 318524 w 333548"/>
                <a:gd name="connsiteY3" fmla="*/ 41023 h 314096"/>
                <a:gd name="connsiteX4" fmla="*/ 276503 w 333548"/>
                <a:gd name="connsiteY4" fmla="*/ 9975 h 314096"/>
                <a:gd name="connsiteX5" fmla="*/ 213160 w 333548"/>
                <a:gd name="connsiteY5" fmla="*/ 0 h 314096"/>
                <a:gd name="connsiteX6" fmla="*/ 0 w 333548"/>
                <a:gd name="connsiteY6" fmla="*/ 0 h 314096"/>
                <a:gd name="connsiteX7" fmla="*/ 0 w 333548"/>
                <a:gd name="connsiteY7" fmla="*/ 314096 h 314096"/>
                <a:gd name="connsiteX8" fmla="*/ 64590 w 333548"/>
                <a:gd name="connsiteY8" fmla="*/ 314096 h 314096"/>
                <a:gd name="connsiteX9" fmla="*/ 64590 w 333548"/>
                <a:gd name="connsiteY9" fmla="*/ 198072 h 314096"/>
                <a:gd name="connsiteX10" fmla="*/ 186475 w 333548"/>
                <a:gd name="connsiteY10" fmla="*/ 198072 h 314096"/>
                <a:gd name="connsiteX11" fmla="*/ 233297 w 333548"/>
                <a:gd name="connsiteY11" fmla="*/ 201937 h 314096"/>
                <a:gd name="connsiteX12" fmla="*/ 255866 w 333548"/>
                <a:gd name="connsiteY12" fmla="*/ 215778 h 314096"/>
                <a:gd name="connsiteX13" fmla="*/ 262163 w 333548"/>
                <a:gd name="connsiteY13" fmla="*/ 243708 h 314096"/>
                <a:gd name="connsiteX14" fmla="*/ 262163 w 333548"/>
                <a:gd name="connsiteY14" fmla="*/ 314096 h 314096"/>
                <a:gd name="connsiteX15" fmla="*/ 326753 w 333548"/>
                <a:gd name="connsiteY15" fmla="*/ 314096 h 314096"/>
                <a:gd name="connsiteX16" fmla="*/ 326753 w 333548"/>
                <a:gd name="connsiteY16" fmla="*/ 239344 h 314096"/>
                <a:gd name="connsiteX17" fmla="*/ 315842 w 333548"/>
                <a:gd name="connsiteY17" fmla="*/ 199755 h 314096"/>
                <a:gd name="connsiteX18" fmla="*/ 283049 w 333548"/>
                <a:gd name="connsiteY18" fmla="*/ 181301 h 314096"/>
                <a:gd name="connsiteX19" fmla="*/ 254557 w 333548"/>
                <a:gd name="connsiteY19" fmla="*/ 177061 h 314096"/>
                <a:gd name="connsiteX20" fmla="*/ 272388 w 333548"/>
                <a:gd name="connsiteY20" fmla="*/ 173009 h 314096"/>
                <a:gd name="connsiteX21" fmla="*/ 304121 w 333548"/>
                <a:gd name="connsiteY21" fmla="*/ 158233 h 314096"/>
                <a:gd name="connsiteX22" fmla="*/ 254619 w 333548"/>
                <a:gd name="connsiteY22" fmla="*/ 134417 h 314096"/>
                <a:gd name="connsiteX23" fmla="*/ 213097 w 333548"/>
                <a:gd name="connsiteY23" fmla="*/ 147509 h 314096"/>
                <a:gd name="connsiteX24" fmla="*/ 64528 w 333548"/>
                <a:gd name="connsiteY24" fmla="*/ 147509 h 314096"/>
                <a:gd name="connsiteX25" fmla="*/ 64528 w 333548"/>
                <a:gd name="connsiteY25" fmla="*/ 55300 h 314096"/>
                <a:gd name="connsiteX26" fmla="*/ 213097 w 333548"/>
                <a:gd name="connsiteY26" fmla="*/ 55300 h 314096"/>
                <a:gd name="connsiteX27" fmla="*/ 254619 w 333548"/>
                <a:gd name="connsiteY27" fmla="*/ 66460 h 314096"/>
                <a:gd name="connsiteX28" fmla="*/ 268958 w 333548"/>
                <a:gd name="connsiteY28" fmla="*/ 99005 h 314096"/>
                <a:gd name="connsiteX29" fmla="*/ 254619 w 333548"/>
                <a:gd name="connsiteY29" fmla="*/ 134417 h 3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3548" h="314096">
                  <a:moveTo>
                    <a:pt x="304121" y="158233"/>
                  </a:moveTo>
                  <a:cubicBezTo>
                    <a:pt x="313348" y="151749"/>
                    <a:pt x="320518" y="143332"/>
                    <a:pt x="325755" y="132983"/>
                  </a:cubicBezTo>
                  <a:cubicBezTo>
                    <a:pt x="330930" y="122633"/>
                    <a:pt x="333548" y="109977"/>
                    <a:pt x="333548" y="95139"/>
                  </a:cubicBezTo>
                  <a:cubicBezTo>
                    <a:pt x="333548" y="73131"/>
                    <a:pt x="328499" y="55051"/>
                    <a:pt x="318524" y="41023"/>
                  </a:cubicBezTo>
                  <a:cubicBezTo>
                    <a:pt x="308486" y="26933"/>
                    <a:pt x="294520" y="16584"/>
                    <a:pt x="276503" y="9975"/>
                  </a:cubicBezTo>
                  <a:cubicBezTo>
                    <a:pt x="258547" y="3367"/>
                    <a:pt x="237412" y="0"/>
                    <a:pt x="213160" y="0"/>
                  </a:cubicBezTo>
                  <a:lnTo>
                    <a:pt x="0" y="0"/>
                  </a:lnTo>
                  <a:lnTo>
                    <a:pt x="0" y="314096"/>
                  </a:lnTo>
                  <a:lnTo>
                    <a:pt x="64590" y="314096"/>
                  </a:lnTo>
                  <a:lnTo>
                    <a:pt x="64590" y="198072"/>
                  </a:lnTo>
                  <a:lnTo>
                    <a:pt x="186475" y="198072"/>
                  </a:lnTo>
                  <a:cubicBezTo>
                    <a:pt x="206863" y="198072"/>
                    <a:pt x="222449" y="199381"/>
                    <a:pt x="233297" y="201937"/>
                  </a:cubicBezTo>
                  <a:cubicBezTo>
                    <a:pt x="244145" y="204555"/>
                    <a:pt x="251689" y="209169"/>
                    <a:pt x="255866" y="215778"/>
                  </a:cubicBezTo>
                  <a:cubicBezTo>
                    <a:pt x="260043" y="222386"/>
                    <a:pt x="262163" y="231738"/>
                    <a:pt x="262163" y="243708"/>
                  </a:cubicBezTo>
                  <a:lnTo>
                    <a:pt x="262163" y="314096"/>
                  </a:lnTo>
                  <a:lnTo>
                    <a:pt x="326753" y="314096"/>
                  </a:lnTo>
                  <a:lnTo>
                    <a:pt x="326753" y="239344"/>
                  </a:lnTo>
                  <a:cubicBezTo>
                    <a:pt x="326753" y="221887"/>
                    <a:pt x="323137" y="208670"/>
                    <a:pt x="315842" y="199755"/>
                  </a:cubicBezTo>
                  <a:cubicBezTo>
                    <a:pt x="308548" y="190839"/>
                    <a:pt x="297637" y="184730"/>
                    <a:pt x="283049" y="181301"/>
                  </a:cubicBezTo>
                  <a:cubicBezTo>
                    <a:pt x="274882" y="179368"/>
                    <a:pt x="265280" y="177996"/>
                    <a:pt x="254557" y="177061"/>
                  </a:cubicBezTo>
                  <a:cubicBezTo>
                    <a:pt x="260667" y="176001"/>
                    <a:pt x="266652" y="174630"/>
                    <a:pt x="272388" y="173009"/>
                  </a:cubicBezTo>
                  <a:cubicBezTo>
                    <a:pt x="284296" y="169642"/>
                    <a:pt x="294894" y="164717"/>
                    <a:pt x="304121" y="158233"/>
                  </a:cubicBezTo>
                  <a:close/>
                  <a:moveTo>
                    <a:pt x="254619" y="134417"/>
                  </a:moveTo>
                  <a:cubicBezTo>
                    <a:pt x="245080" y="143145"/>
                    <a:pt x="231240" y="147509"/>
                    <a:pt x="213097" y="147509"/>
                  </a:cubicBezTo>
                  <a:lnTo>
                    <a:pt x="64528" y="147509"/>
                  </a:lnTo>
                  <a:lnTo>
                    <a:pt x="64528" y="55300"/>
                  </a:lnTo>
                  <a:lnTo>
                    <a:pt x="213097" y="55300"/>
                  </a:lnTo>
                  <a:cubicBezTo>
                    <a:pt x="231240" y="55300"/>
                    <a:pt x="245080" y="59041"/>
                    <a:pt x="254619" y="66460"/>
                  </a:cubicBezTo>
                  <a:cubicBezTo>
                    <a:pt x="264158" y="73942"/>
                    <a:pt x="268958" y="84727"/>
                    <a:pt x="268958" y="99005"/>
                  </a:cubicBezTo>
                  <a:cubicBezTo>
                    <a:pt x="268958" y="113843"/>
                    <a:pt x="264158" y="125688"/>
                    <a:pt x="254619" y="13441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2" name="Forma Livre: Forma 20">
              <a:extLst>
                <a:ext uri="{FF2B5EF4-FFF2-40B4-BE49-F238E27FC236}">
                  <a16:creationId xmlns:a16="http://schemas.microsoft.com/office/drawing/2014/main" id="{6E52A62C-9958-34D4-35FA-3D8B0A7888FF}"/>
                </a:ext>
              </a:extLst>
            </p:cNvPr>
            <p:cNvSpPr/>
            <p:nvPr/>
          </p:nvSpPr>
          <p:spPr>
            <a:xfrm>
              <a:off x="-7613267" y="3403687"/>
              <a:ext cx="293980" cy="252374"/>
            </a:xfrm>
            <a:custGeom>
              <a:avLst/>
              <a:gdLst>
                <a:gd name="connsiteX0" fmla="*/ 292650 w 293980"/>
                <a:gd name="connsiteY0" fmla="*/ 166525 h 252374"/>
                <a:gd name="connsiteX1" fmla="*/ 231489 w 293980"/>
                <a:gd name="connsiteY1" fmla="*/ 166525 h 252374"/>
                <a:gd name="connsiteX2" fmla="*/ 205491 w 293980"/>
                <a:gd name="connsiteY2" fmla="*/ 193458 h 252374"/>
                <a:gd name="connsiteX3" fmla="*/ 155240 w 293980"/>
                <a:gd name="connsiteY3" fmla="*/ 203870 h 252374"/>
                <a:gd name="connsiteX4" fmla="*/ 108419 w 293980"/>
                <a:gd name="connsiteY4" fmla="*/ 195141 h 252374"/>
                <a:gd name="connsiteX5" fmla="*/ 77371 w 293980"/>
                <a:gd name="connsiteY5" fmla="*/ 171325 h 252374"/>
                <a:gd name="connsiteX6" fmla="*/ 63530 w 293980"/>
                <a:gd name="connsiteY6" fmla="*/ 137846 h 252374"/>
                <a:gd name="connsiteX7" fmla="*/ 293648 w 293980"/>
                <a:gd name="connsiteY7" fmla="*/ 137846 h 252374"/>
                <a:gd name="connsiteX8" fmla="*/ 280804 w 293980"/>
                <a:gd name="connsiteY8" fmla="*/ 60413 h 252374"/>
                <a:gd name="connsiteX9" fmla="*/ 233983 w 293980"/>
                <a:gd name="connsiteY9" fmla="*/ 15025 h 252374"/>
                <a:gd name="connsiteX10" fmla="*/ 154867 w 293980"/>
                <a:gd name="connsiteY10" fmla="*/ 0 h 252374"/>
                <a:gd name="connsiteX11" fmla="*/ 73568 w 293980"/>
                <a:gd name="connsiteY11" fmla="*/ 15025 h 252374"/>
                <a:gd name="connsiteX12" fmla="*/ 19452 w 293980"/>
                <a:gd name="connsiteY12" fmla="*/ 58480 h 252374"/>
                <a:gd name="connsiteX13" fmla="*/ 0 w 293980"/>
                <a:gd name="connsiteY13" fmla="*/ 126686 h 252374"/>
                <a:gd name="connsiteX14" fmla="*/ 19889 w 293980"/>
                <a:gd name="connsiteY14" fmla="*/ 194642 h 252374"/>
                <a:gd name="connsiteX15" fmla="*/ 75251 w 293980"/>
                <a:gd name="connsiteY15" fmla="*/ 237598 h 252374"/>
                <a:gd name="connsiteX16" fmla="*/ 156799 w 293980"/>
                <a:gd name="connsiteY16" fmla="*/ 252374 h 252374"/>
                <a:gd name="connsiteX17" fmla="*/ 226688 w 293980"/>
                <a:gd name="connsiteY17" fmla="*/ 241215 h 252374"/>
                <a:gd name="connsiteX18" fmla="*/ 272076 w 293980"/>
                <a:gd name="connsiteY18" fmla="*/ 210603 h 252374"/>
                <a:gd name="connsiteX19" fmla="*/ 292650 w 293980"/>
                <a:gd name="connsiteY19" fmla="*/ 166525 h 252374"/>
                <a:gd name="connsiteX20" fmla="*/ 95077 w 293980"/>
                <a:gd name="connsiteY20" fmla="*/ 63405 h 252374"/>
                <a:gd name="connsiteX21" fmla="*/ 151873 w 293980"/>
                <a:gd name="connsiteY21" fmla="*/ 48131 h 252374"/>
                <a:gd name="connsiteX22" fmla="*/ 207923 w 293980"/>
                <a:gd name="connsiteY22" fmla="*/ 62470 h 252374"/>
                <a:gd name="connsiteX23" fmla="*/ 230990 w 293980"/>
                <a:gd name="connsiteY23" fmla="*/ 101062 h 252374"/>
                <a:gd name="connsiteX24" fmla="*/ 66897 w 293980"/>
                <a:gd name="connsiteY24" fmla="*/ 101062 h 252374"/>
                <a:gd name="connsiteX25" fmla="*/ 95077 w 293980"/>
                <a:gd name="connsiteY25" fmla="*/ 63405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980" h="252374">
                  <a:moveTo>
                    <a:pt x="292650" y="166525"/>
                  </a:moveTo>
                  <a:lnTo>
                    <a:pt x="231489" y="166525"/>
                  </a:lnTo>
                  <a:cubicBezTo>
                    <a:pt x="227623" y="177560"/>
                    <a:pt x="218957" y="186538"/>
                    <a:pt x="205491" y="193458"/>
                  </a:cubicBezTo>
                  <a:cubicBezTo>
                    <a:pt x="192087" y="200441"/>
                    <a:pt x="175315" y="203870"/>
                    <a:pt x="155240" y="203870"/>
                  </a:cubicBezTo>
                  <a:cubicBezTo>
                    <a:pt x="137098" y="203870"/>
                    <a:pt x="121511" y="200939"/>
                    <a:pt x="108419" y="195141"/>
                  </a:cubicBezTo>
                  <a:cubicBezTo>
                    <a:pt x="95326" y="189343"/>
                    <a:pt x="84914" y="181363"/>
                    <a:pt x="77371" y="171325"/>
                  </a:cubicBezTo>
                  <a:cubicBezTo>
                    <a:pt x="69765" y="161288"/>
                    <a:pt x="65151" y="150128"/>
                    <a:pt x="63530" y="137846"/>
                  </a:cubicBezTo>
                  <a:lnTo>
                    <a:pt x="293648" y="137846"/>
                  </a:lnTo>
                  <a:cubicBezTo>
                    <a:pt x="295268" y="106424"/>
                    <a:pt x="290967" y="80613"/>
                    <a:pt x="280804" y="60413"/>
                  </a:cubicBezTo>
                  <a:cubicBezTo>
                    <a:pt x="270579" y="40213"/>
                    <a:pt x="254993" y="25063"/>
                    <a:pt x="233983" y="15025"/>
                  </a:cubicBezTo>
                  <a:cubicBezTo>
                    <a:pt x="212910" y="4988"/>
                    <a:pt x="186538" y="0"/>
                    <a:pt x="154867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8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7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3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173" y="197760"/>
                    <a:pt x="290094" y="183046"/>
                    <a:pt x="292650" y="166525"/>
                  </a:cubicBezTo>
                  <a:close/>
                  <a:moveTo>
                    <a:pt x="95077" y="63405"/>
                  </a:moveTo>
                  <a:cubicBezTo>
                    <a:pt x="109666" y="53180"/>
                    <a:pt x="128556" y="48131"/>
                    <a:pt x="151873" y="48131"/>
                  </a:cubicBezTo>
                  <a:cubicBezTo>
                    <a:pt x="175503" y="48131"/>
                    <a:pt x="194206" y="52931"/>
                    <a:pt x="207923" y="62470"/>
                  </a:cubicBezTo>
                  <a:cubicBezTo>
                    <a:pt x="221701" y="72009"/>
                    <a:pt x="229369" y="84914"/>
                    <a:pt x="230990" y="101062"/>
                  </a:cubicBezTo>
                  <a:lnTo>
                    <a:pt x="66897" y="101062"/>
                  </a:lnTo>
                  <a:cubicBezTo>
                    <a:pt x="71136" y="86099"/>
                    <a:pt x="80488" y="73568"/>
                    <a:pt x="95077" y="6340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3" name="Forma Livre: Forma 21">
              <a:extLst>
                <a:ext uri="{FF2B5EF4-FFF2-40B4-BE49-F238E27FC236}">
                  <a16:creationId xmlns:a16="http://schemas.microsoft.com/office/drawing/2014/main" id="{4D7FF826-7C9C-5823-68AF-E96BEDE9B707}"/>
                </a:ext>
              </a:extLst>
            </p:cNvPr>
            <p:cNvSpPr/>
            <p:nvPr/>
          </p:nvSpPr>
          <p:spPr>
            <a:xfrm>
              <a:off x="-7270413" y="3403750"/>
              <a:ext cx="235774" cy="252375"/>
            </a:xfrm>
            <a:custGeom>
              <a:avLst/>
              <a:gdLst>
                <a:gd name="connsiteX0" fmla="*/ 184339 w 235774"/>
                <a:gd name="connsiteY0" fmla="*/ 243895 h 252375"/>
                <a:gd name="connsiteX1" fmla="*/ 222432 w 235774"/>
                <a:gd name="connsiteY1" fmla="*/ 219394 h 252375"/>
                <a:gd name="connsiteX2" fmla="*/ 235774 w 235774"/>
                <a:gd name="connsiteY2" fmla="*/ 180054 h 252375"/>
                <a:gd name="connsiteX3" fmla="*/ 227794 w 235774"/>
                <a:gd name="connsiteY3" fmla="*/ 148756 h 252375"/>
                <a:gd name="connsiteX4" fmla="*/ 206160 w 235774"/>
                <a:gd name="connsiteY4" fmla="*/ 128868 h 252375"/>
                <a:gd name="connsiteX5" fmla="*/ 175361 w 235774"/>
                <a:gd name="connsiteY5" fmla="*/ 116461 h 252375"/>
                <a:gd name="connsiteX6" fmla="*/ 139201 w 235774"/>
                <a:gd name="connsiteY6" fmla="*/ 107733 h 252375"/>
                <a:gd name="connsiteX7" fmla="*/ 102043 w 235774"/>
                <a:gd name="connsiteY7" fmla="*/ 100438 h 252375"/>
                <a:gd name="connsiteX8" fmla="*/ 79723 w 235774"/>
                <a:gd name="connsiteY8" fmla="*/ 91461 h 252375"/>
                <a:gd name="connsiteX9" fmla="*/ 72180 w 235774"/>
                <a:gd name="connsiteY9" fmla="*/ 75687 h 252375"/>
                <a:gd name="connsiteX10" fmla="*/ 84337 w 235774"/>
                <a:gd name="connsiteY10" fmla="*/ 55799 h 252375"/>
                <a:gd name="connsiteX11" fmla="*/ 120248 w 235774"/>
                <a:gd name="connsiteY11" fmla="*/ 48505 h 252375"/>
                <a:gd name="connsiteX12" fmla="*/ 156159 w 235774"/>
                <a:gd name="connsiteY12" fmla="*/ 56485 h 252375"/>
                <a:gd name="connsiteX13" fmla="*/ 171683 w 235774"/>
                <a:gd name="connsiteY13" fmla="*/ 82483 h 252375"/>
                <a:gd name="connsiteX14" fmla="*/ 227482 w 235774"/>
                <a:gd name="connsiteY14" fmla="*/ 82483 h 252375"/>
                <a:gd name="connsiteX15" fmla="*/ 215574 w 235774"/>
                <a:gd name="connsiteY15" fmla="*/ 39527 h 252375"/>
                <a:gd name="connsiteX16" fmla="*/ 179913 w 235774"/>
                <a:gd name="connsiteY16" fmla="*/ 10412 h 252375"/>
                <a:gd name="connsiteX17" fmla="*/ 120185 w 235774"/>
                <a:gd name="connsiteY17" fmla="*/ 0 h 252375"/>
                <a:gd name="connsiteX18" fmla="*/ 75733 w 235774"/>
                <a:gd name="connsiteY18" fmla="*/ 4863 h 252375"/>
                <a:gd name="connsiteX19" fmla="*/ 39822 w 235774"/>
                <a:gd name="connsiteY19" fmla="*/ 18953 h 252375"/>
                <a:gd name="connsiteX20" fmla="*/ 16006 w 235774"/>
                <a:gd name="connsiteY20" fmla="*/ 41772 h 252375"/>
                <a:gd name="connsiteX21" fmla="*/ 7527 w 235774"/>
                <a:gd name="connsiteY21" fmla="*/ 72819 h 252375"/>
                <a:gd name="connsiteX22" fmla="*/ 16006 w 235774"/>
                <a:gd name="connsiteY22" fmla="*/ 103182 h 252375"/>
                <a:gd name="connsiteX23" fmla="*/ 39074 w 235774"/>
                <a:gd name="connsiteY23" fmla="*/ 123569 h 252375"/>
                <a:gd name="connsiteX24" fmla="*/ 72553 w 235774"/>
                <a:gd name="connsiteY24" fmla="*/ 136412 h 252375"/>
                <a:gd name="connsiteX25" fmla="*/ 111894 w 235774"/>
                <a:gd name="connsiteY25" fmla="*/ 144642 h 252375"/>
                <a:gd name="connsiteX26" fmla="*/ 145373 w 235774"/>
                <a:gd name="connsiteY26" fmla="*/ 150938 h 252375"/>
                <a:gd name="connsiteX27" fmla="*/ 164763 w 235774"/>
                <a:gd name="connsiteY27" fmla="*/ 159916 h 252375"/>
                <a:gd name="connsiteX28" fmla="*/ 171059 w 235774"/>
                <a:gd name="connsiteY28" fmla="*/ 175689 h 252375"/>
                <a:gd name="connsiteX29" fmla="*/ 167194 w 235774"/>
                <a:gd name="connsiteY29" fmla="*/ 190465 h 252375"/>
                <a:gd name="connsiteX30" fmla="*/ 153104 w 235774"/>
                <a:gd name="connsiteY30" fmla="*/ 200440 h 252375"/>
                <a:gd name="connsiteX31" fmla="*/ 124488 w 235774"/>
                <a:gd name="connsiteY31" fmla="*/ 203807 h 252375"/>
                <a:gd name="connsiteX32" fmla="*/ 80534 w 235774"/>
                <a:gd name="connsiteY32" fmla="*/ 193395 h 252375"/>
                <a:gd name="connsiteX33" fmla="*/ 58463 w 235774"/>
                <a:gd name="connsiteY33" fmla="*/ 166462 h 252375"/>
                <a:gd name="connsiteX34" fmla="*/ 233 w 235774"/>
                <a:gd name="connsiteY34" fmla="*/ 166462 h 252375"/>
                <a:gd name="connsiteX35" fmla="*/ 2166 w 235774"/>
                <a:gd name="connsiteY35" fmla="*/ 183919 h 252375"/>
                <a:gd name="connsiteX36" fmla="*/ 13076 w 235774"/>
                <a:gd name="connsiteY36" fmla="*/ 206488 h 252375"/>
                <a:gd name="connsiteX37" fmla="*/ 35645 w 235774"/>
                <a:gd name="connsiteY37" fmla="*/ 228808 h 252375"/>
                <a:gd name="connsiteX38" fmla="*/ 72304 w 235774"/>
                <a:gd name="connsiteY38" fmla="*/ 245828 h 252375"/>
                <a:gd name="connsiteX39" fmla="*/ 124986 w 235774"/>
                <a:gd name="connsiteY39" fmla="*/ 252374 h 252375"/>
                <a:gd name="connsiteX40" fmla="*/ 184339 w 235774"/>
                <a:gd name="connsiteY40" fmla="*/ 243895 h 25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5774" h="252375">
                  <a:moveTo>
                    <a:pt x="184339" y="243895"/>
                  </a:moveTo>
                  <a:cubicBezTo>
                    <a:pt x="200861" y="238222"/>
                    <a:pt x="213516" y="230055"/>
                    <a:pt x="222432" y="219394"/>
                  </a:cubicBezTo>
                  <a:cubicBezTo>
                    <a:pt x="231348" y="208732"/>
                    <a:pt x="235774" y="195578"/>
                    <a:pt x="235774" y="180054"/>
                  </a:cubicBezTo>
                  <a:cubicBezTo>
                    <a:pt x="235774" y="167460"/>
                    <a:pt x="233093" y="156986"/>
                    <a:pt x="227794" y="148756"/>
                  </a:cubicBezTo>
                  <a:cubicBezTo>
                    <a:pt x="222494" y="140527"/>
                    <a:pt x="215262" y="133856"/>
                    <a:pt x="206160" y="128868"/>
                  </a:cubicBezTo>
                  <a:cubicBezTo>
                    <a:pt x="197119" y="123818"/>
                    <a:pt x="186833" y="119703"/>
                    <a:pt x="175361" y="116461"/>
                  </a:cubicBezTo>
                  <a:cubicBezTo>
                    <a:pt x="163890" y="113219"/>
                    <a:pt x="151795" y="110352"/>
                    <a:pt x="139201" y="107733"/>
                  </a:cubicBezTo>
                  <a:cubicBezTo>
                    <a:pt x="124300" y="105177"/>
                    <a:pt x="111956" y="102745"/>
                    <a:pt x="102043" y="100438"/>
                  </a:cubicBezTo>
                  <a:cubicBezTo>
                    <a:pt x="92192" y="98194"/>
                    <a:pt x="84711" y="95201"/>
                    <a:pt x="79723" y="91461"/>
                  </a:cubicBezTo>
                  <a:cubicBezTo>
                    <a:pt x="74674" y="87720"/>
                    <a:pt x="72180" y="82483"/>
                    <a:pt x="72180" y="75687"/>
                  </a:cubicBezTo>
                  <a:cubicBezTo>
                    <a:pt x="72180" y="67271"/>
                    <a:pt x="76232" y="60662"/>
                    <a:pt x="84337" y="55799"/>
                  </a:cubicBezTo>
                  <a:cubicBezTo>
                    <a:pt x="92442" y="50936"/>
                    <a:pt x="104412" y="48505"/>
                    <a:pt x="120248" y="48505"/>
                  </a:cubicBezTo>
                  <a:cubicBezTo>
                    <a:pt x="136457" y="48505"/>
                    <a:pt x="148428" y="51185"/>
                    <a:pt x="156159" y="56485"/>
                  </a:cubicBezTo>
                  <a:cubicBezTo>
                    <a:pt x="163952" y="61847"/>
                    <a:pt x="169126" y="70513"/>
                    <a:pt x="171683" y="82483"/>
                  </a:cubicBezTo>
                  <a:lnTo>
                    <a:pt x="227482" y="82483"/>
                  </a:lnTo>
                  <a:cubicBezTo>
                    <a:pt x="227482" y="66273"/>
                    <a:pt x="223492" y="51996"/>
                    <a:pt x="215574" y="39527"/>
                  </a:cubicBezTo>
                  <a:cubicBezTo>
                    <a:pt x="207656" y="27058"/>
                    <a:pt x="195748" y="17332"/>
                    <a:pt x="179913" y="10412"/>
                  </a:cubicBezTo>
                  <a:cubicBezTo>
                    <a:pt x="164077" y="3491"/>
                    <a:pt x="144126" y="0"/>
                    <a:pt x="120185" y="0"/>
                  </a:cubicBezTo>
                  <a:cubicBezTo>
                    <a:pt x="104350" y="0"/>
                    <a:pt x="89512" y="1621"/>
                    <a:pt x="75733" y="4863"/>
                  </a:cubicBezTo>
                  <a:cubicBezTo>
                    <a:pt x="61955" y="8105"/>
                    <a:pt x="49984" y="12781"/>
                    <a:pt x="39822" y="18953"/>
                  </a:cubicBezTo>
                  <a:cubicBezTo>
                    <a:pt x="29597" y="25125"/>
                    <a:pt x="21680" y="32731"/>
                    <a:pt x="16006" y="41772"/>
                  </a:cubicBezTo>
                  <a:cubicBezTo>
                    <a:pt x="10333" y="50811"/>
                    <a:pt x="7527" y="61223"/>
                    <a:pt x="7527" y="72819"/>
                  </a:cubicBezTo>
                  <a:cubicBezTo>
                    <a:pt x="7527" y="84790"/>
                    <a:pt x="10333" y="94890"/>
                    <a:pt x="16006" y="103182"/>
                  </a:cubicBezTo>
                  <a:cubicBezTo>
                    <a:pt x="21680" y="111411"/>
                    <a:pt x="29348" y="118207"/>
                    <a:pt x="39074" y="123569"/>
                  </a:cubicBezTo>
                  <a:cubicBezTo>
                    <a:pt x="48800" y="128930"/>
                    <a:pt x="59959" y="133232"/>
                    <a:pt x="72553" y="136412"/>
                  </a:cubicBezTo>
                  <a:cubicBezTo>
                    <a:pt x="85210" y="139654"/>
                    <a:pt x="98302" y="142397"/>
                    <a:pt x="111894" y="144642"/>
                  </a:cubicBezTo>
                  <a:cubicBezTo>
                    <a:pt x="125485" y="146574"/>
                    <a:pt x="136645" y="148694"/>
                    <a:pt x="145373" y="150938"/>
                  </a:cubicBezTo>
                  <a:cubicBezTo>
                    <a:pt x="154102" y="153183"/>
                    <a:pt x="160585" y="156175"/>
                    <a:pt x="164763" y="159916"/>
                  </a:cubicBezTo>
                  <a:cubicBezTo>
                    <a:pt x="168940" y="163657"/>
                    <a:pt x="171059" y="168894"/>
                    <a:pt x="171059" y="175689"/>
                  </a:cubicBezTo>
                  <a:cubicBezTo>
                    <a:pt x="171059" y="181176"/>
                    <a:pt x="169750" y="186101"/>
                    <a:pt x="167194" y="190465"/>
                  </a:cubicBezTo>
                  <a:cubicBezTo>
                    <a:pt x="164575" y="194830"/>
                    <a:pt x="159899" y="198134"/>
                    <a:pt x="153104" y="200440"/>
                  </a:cubicBezTo>
                  <a:cubicBezTo>
                    <a:pt x="146309" y="202747"/>
                    <a:pt x="136769" y="203807"/>
                    <a:pt x="124488" y="203807"/>
                  </a:cubicBezTo>
                  <a:cubicBezTo>
                    <a:pt x="106345" y="203807"/>
                    <a:pt x="91694" y="200316"/>
                    <a:pt x="80534" y="193395"/>
                  </a:cubicBezTo>
                  <a:cubicBezTo>
                    <a:pt x="69374" y="186413"/>
                    <a:pt x="62017" y="177435"/>
                    <a:pt x="58463" y="166462"/>
                  </a:cubicBezTo>
                  <a:lnTo>
                    <a:pt x="233" y="166462"/>
                  </a:lnTo>
                  <a:cubicBezTo>
                    <a:pt x="-391" y="171014"/>
                    <a:pt x="233" y="176812"/>
                    <a:pt x="2166" y="183919"/>
                  </a:cubicBezTo>
                  <a:cubicBezTo>
                    <a:pt x="4098" y="191027"/>
                    <a:pt x="7776" y="198570"/>
                    <a:pt x="13076" y="206488"/>
                  </a:cubicBezTo>
                  <a:cubicBezTo>
                    <a:pt x="18376" y="214406"/>
                    <a:pt x="25919" y="221887"/>
                    <a:pt x="35645" y="228808"/>
                  </a:cubicBezTo>
                  <a:cubicBezTo>
                    <a:pt x="45371" y="235791"/>
                    <a:pt x="57591" y="241401"/>
                    <a:pt x="72304" y="245828"/>
                  </a:cubicBezTo>
                  <a:cubicBezTo>
                    <a:pt x="87018" y="250192"/>
                    <a:pt x="104599" y="252374"/>
                    <a:pt x="124986" y="252374"/>
                  </a:cubicBezTo>
                  <a:cubicBezTo>
                    <a:pt x="148054" y="252437"/>
                    <a:pt x="167817" y="249569"/>
                    <a:pt x="184339" y="24389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4" name="Forma Livre: Forma 22">
              <a:extLst>
                <a:ext uri="{FF2B5EF4-FFF2-40B4-BE49-F238E27FC236}">
                  <a16:creationId xmlns:a16="http://schemas.microsoft.com/office/drawing/2014/main" id="{972C0F7F-99D5-4961-47AA-BEA01F6E7F87}"/>
                </a:ext>
              </a:extLst>
            </p:cNvPr>
            <p:cNvSpPr/>
            <p:nvPr/>
          </p:nvSpPr>
          <p:spPr>
            <a:xfrm>
              <a:off x="-6970548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5" name="Forma Livre: Forma 23">
              <a:extLst>
                <a:ext uri="{FF2B5EF4-FFF2-40B4-BE49-F238E27FC236}">
                  <a16:creationId xmlns:a16="http://schemas.microsoft.com/office/drawing/2014/main" id="{FC0BAC09-FA6A-C59A-7EA0-2C033202F4BD}"/>
                </a:ext>
              </a:extLst>
            </p:cNvPr>
            <p:cNvSpPr/>
            <p:nvPr/>
          </p:nvSpPr>
          <p:spPr>
            <a:xfrm>
              <a:off x="-6975411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6" name="Forma Livre: Forma 24">
              <a:extLst>
                <a:ext uri="{FF2B5EF4-FFF2-40B4-BE49-F238E27FC236}">
                  <a16:creationId xmlns:a16="http://schemas.microsoft.com/office/drawing/2014/main" id="{0B64E1E2-7D62-3F7B-D126-3FD9610EAAF2}"/>
                </a:ext>
              </a:extLst>
            </p:cNvPr>
            <p:cNvSpPr/>
            <p:nvPr/>
          </p:nvSpPr>
          <p:spPr>
            <a:xfrm>
              <a:off x="-6827340" y="3311977"/>
              <a:ext cx="63093" cy="338411"/>
            </a:xfrm>
            <a:custGeom>
              <a:avLst/>
              <a:gdLst>
                <a:gd name="connsiteX0" fmla="*/ 0 w 63093"/>
                <a:gd name="connsiteY0" fmla="*/ 0 h 338411"/>
                <a:gd name="connsiteX1" fmla="*/ 63094 w 63093"/>
                <a:gd name="connsiteY1" fmla="*/ 0 h 338411"/>
                <a:gd name="connsiteX2" fmla="*/ 63094 w 63093"/>
                <a:gd name="connsiteY2" fmla="*/ 338411 h 338411"/>
                <a:gd name="connsiteX3" fmla="*/ 0 w 63093"/>
                <a:gd name="connsiteY3" fmla="*/ 338411 h 33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338411">
                  <a:moveTo>
                    <a:pt x="0" y="0"/>
                  </a:moveTo>
                  <a:lnTo>
                    <a:pt x="63094" y="0"/>
                  </a:lnTo>
                  <a:lnTo>
                    <a:pt x="63094" y="338411"/>
                  </a:lnTo>
                  <a:lnTo>
                    <a:pt x="0" y="338411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7" name="Forma Livre: Forma 25">
              <a:extLst>
                <a:ext uri="{FF2B5EF4-FFF2-40B4-BE49-F238E27FC236}">
                  <a16:creationId xmlns:a16="http://schemas.microsoft.com/office/drawing/2014/main" id="{95DFD625-5329-AEDE-7DCD-178FE93C80BC}"/>
                </a:ext>
              </a:extLst>
            </p:cNvPr>
            <p:cNvSpPr/>
            <p:nvPr/>
          </p:nvSpPr>
          <p:spPr>
            <a:xfrm>
              <a:off x="-6689432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8" name="Forma Livre: Forma 26">
              <a:extLst>
                <a:ext uri="{FF2B5EF4-FFF2-40B4-BE49-F238E27FC236}">
                  <a16:creationId xmlns:a16="http://schemas.microsoft.com/office/drawing/2014/main" id="{65402605-50AC-B2F7-4CF4-AA3F347F11A5}"/>
                </a:ext>
              </a:extLst>
            </p:cNvPr>
            <p:cNvSpPr/>
            <p:nvPr/>
          </p:nvSpPr>
          <p:spPr>
            <a:xfrm>
              <a:off x="-6684632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49" name="Forma Livre: Forma 27">
              <a:extLst>
                <a:ext uri="{FF2B5EF4-FFF2-40B4-BE49-F238E27FC236}">
                  <a16:creationId xmlns:a16="http://schemas.microsoft.com/office/drawing/2014/main" id="{5583160B-0567-3CCF-7957-267D92DB09A1}"/>
                </a:ext>
              </a:extLst>
            </p:cNvPr>
            <p:cNvSpPr/>
            <p:nvPr/>
          </p:nvSpPr>
          <p:spPr>
            <a:xfrm>
              <a:off x="-6516611" y="3281864"/>
              <a:ext cx="223820" cy="76684"/>
            </a:xfrm>
            <a:custGeom>
              <a:avLst/>
              <a:gdLst>
                <a:gd name="connsiteX0" fmla="*/ 79117 w 223820"/>
                <a:gd name="connsiteY0" fmla="*/ 0 h 76684"/>
                <a:gd name="connsiteX1" fmla="*/ 0 w 223820"/>
                <a:gd name="connsiteY1" fmla="*/ 76685 h 76684"/>
                <a:gd name="connsiteX2" fmla="*/ 68455 w 223820"/>
                <a:gd name="connsiteY2" fmla="*/ 76685 h 76684"/>
                <a:gd name="connsiteX3" fmla="*/ 112222 w 223820"/>
                <a:gd name="connsiteY3" fmla="*/ 32918 h 76684"/>
                <a:gd name="connsiteX4" fmla="*/ 155365 w 223820"/>
                <a:gd name="connsiteY4" fmla="*/ 76685 h 76684"/>
                <a:gd name="connsiteX5" fmla="*/ 223820 w 223820"/>
                <a:gd name="connsiteY5" fmla="*/ 76685 h 76684"/>
                <a:gd name="connsiteX6" fmla="*/ 145140 w 223820"/>
                <a:gd name="connsiteY6" fmla="*/ 0 h 7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820" h="76684">
                  <a:moveTo>
                    <a:pt x="79117" y="0"/>
                  </a:moveTo>
                  <a:lnTo>
                    <a:pt x="0" y="76685"/>
                  </a:lnTo>
                  <a:lnTo>
                    <a:pt x="68455" y="76685"/>
                  </a:lnTo>
                  <a:lnTo>
                    <a:pt x="112222" y="32918"/>
                  </a:lnTo>
                  <a:lnTo>
                    <a:pt x="155365" y="76685"/>
                  </a:lnTo>
                  <a:lnTo>
                    <a:pt x="223820" y="76685"/>
                  </a:lnTo>
                  <a:lnTo>
                    <a:pt x="145140" y="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0" name="Forma Livre: Forma 28">
              <a:extLst>
                <a:ext uri="{FF2B5EF4-FFF2-40B4-BE49-F238E27FC236}">
                  <a16:creationId xmlns:a16="http://schemas.microsoft.com/office/drawing/2014/main" id="{38E3F6D3-8B4C-0437-50B9-71A34AF330EC}"/>
                </a:ext>
              </a:extLst>
            </p:cNvPr>
            <p:cNvSpPr/>
            <p:nvPr/>
          </p:nvSpPr>
          <p:spPr>
            <a:xfrm>
              <a:off x="-6557883" y="3403750"/>
              <a:ext cx="294042" cy="252374"/>
            </a:xfrm>
            <a:custGeom>
              <a:avLst/>
              <a:gdLst>
                <a:gd name="connsiteX0" fmla="*/ 233983 w 294042"/>
                <a:gd name="connsiteY0" fmla="*/ 15025 h 252374"/>
                <a:gd name="connsiteX1" fmla="*/ 154866 w 294042"/>
                <a:gd name="connsiteY1" fmla="*/ 0 h 252374"/>
                <a:gd name="connsiteX2" fmla="*/ 73568 w 294042"/>
                <a:gd name="connsiteY2" fmla="*/ 15025 h 252374"/>
                <a:gd name="connsiteX3" fmla="*/ 19452 w 294042"/>
                <a:gd name="connsiteY3" fmla="*/ 58480 h 252374"/>
                <a:gd name="connsiteX4" fmla="*/ 0 w 294042"/>
                <a:gd name="connsiteY4" fmla="*/ 126686 h 252374"/>
                <a:gd name="connsiteX5" fmla="*/ 19889 w 294042"/>
                <a:gd name="connsiteY5" fmla="*/ 194642 h 252374"/>
                <a:gd name="connsiteX6" fmla="*/ 75251 w 294042"/>
                <a:gd name="connsiteY6" fmla="*/ 237598 h 252374"/>
                <a:gd name="connsiteX7" fmla="*/ 156799 w 294042"/>
                <a:gd name="connsiteY7" fmla="*/ 252374 h 252374"/>
                <a:gd name="connsiteX8" fmla="*/ 226688 w 294042"/>
                <a:gd name="connsiteY8" fmla="*/ 241215 h 252374"/>
                <a:gd name="connsiteX9" fmla="*/ 272076 w 294042"/>
                <a:gd name="connsiteY9" fmla="*/ 210603 h 252374"/>
                <a:gd name="connsiteX10" fmla="*/ 292712 w 294042"/>
                <a:gd name="connsiteY10" fmla="*/ 166400 h 252374"/>
                <a:gd name="connsiteX11" fmla="*/ 231551 w 294042"/>
                <a:gd name="connsiteY11" fmla="*/ 166400 h 252374"/>
                <a:gd name="connsiteX12" fmla="*/ 205553 w 294042"/>
                <a:gd name="connsiteY12" fmla="*/ 193333 h 252374"/>
                <a:gd name="connsiteX13" fmla="*/ 155303 w 294042"/>
                <a:gd name="connsiteY13" fmla="*/ 203745 h 252374"/>
                <a:gd name="connsiteX14" fmla="*/ 108481 w 294042"/>
                <a:gd name="connsiteY14" fmla="*/ 195016 h 252374"/>
                <a:gd name="connsiteX15" fmla="*/ 77433 w 294042"/>
                <a:gd name="connsiteY15" fmla="*/ 171200 h 252374"/>
                <a:gd name="connsiteX16" fmla="*/ 63593 w 294042"/>
                <a:gd name="connsiteY16" fmla="*/ 137721 h 252374"/>
                <a:gd name="connsiteX17" fmla="*/ 293709 w 294042"/>
                <a:gd name="connsiteY17" fmla="*/ 137721 h 252374"/>
                <a:gd name="connsiteX18" fmla="*/ 280866 w 294042"/>
                <a:gd name="connsiteY18" fmla="*/ 60288 h 252374"/>
                <a:gd name="connsiteX19" fmla="*/ 233983 w 294042"/>
                <a:gd name="connsiteY19" fmla="*/ 15025 h 252374"/>
                <a:gd name="connsiteX20" fmla="*/ 66959 w 294042"/>
                <a:gd name="connsiteY20" fmla="*/ 100937 h 252374"/>
                <a:gd name="connsiteX21" fmla="*/ 95139 w 294042"/>
                <a:gd name="connsiteY21" fmla="*/ 63280 h 252374"/>
                <a:gd name="connsiteX22" fmla="*/ 151936 w 294042"/>
                <a:gd name="connsiteY22" fmla="*/ 48006 h 252374"/>
                <a:gd name="connsiteX23" fmla="*/ 207984 w 294042"/>
                <a:gd name="connsiteY23" fmla="*/ 62345 h 252374"/>
                <a:gd name="connsiteX24" fmla="*/ 231053 w 294042"/>
                <a:gd name="connsiteY24" fmla="*/ 100937 h 252374"/>
                <a:gd name="connsiteX25" fmla="*/ 66959 w 294042"/>
                <a:gd name="connsiteY25" fmla="*/ 100937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4042" h="252374">
                  <a:moveTo>
                    <a:pt x="233983" y="15025"/>
                  </a:moveTo>
                  <a:cubicBezTo>
                    <a:pt x="212910" y="4988"/>
                    <a:pt x="186538" y="0"/>
                    <a:pt x="154866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7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6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2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235" y="197697"/>
                    <a:pt x="290094" y="182921"/>
                    <a:pt x="292712" y="166400"/>
                  </a:cubicBezTo>
                  <a:lnTo>
                    <a:pt x="231551" y="166400"/>
                  </a:lnTo>
                  <a:cubicBezTo>
                    <a:pt x="227686" y="177435"/>
                    <a:pt x="219020" y="186413"/>
                    <a:pt x="205553" y="193333"/>
                  </a:cubicBezTo>
                  <a:cubicBezTo>
                    <a:pt x="192149" y="200316"/>
                    <a:pt x="175378" y="203745"/>
                    <a:pt x="155303" y="203745"/>
                  </a:cubicBezTo>
                  <a:cubicBezTo>
                    <a:pt x="137160" y="203745"/>
                    <a:pt x="121574" y="200814"/>
                    <a:pt x="108481" y="195016"/>
                  </a:cubicBezTo>
                  <a:cubicBezTo>
                    <a:pt x="95389" y="189218"/>
                    <a:pt x="85039" y="181238"/>
                    <a:pt x="77433" y="171200"/>
                  </a:cubicBezTo>
                  <a:cubicBezTo>
                    <a:pt x="69827" y="161163"/>
                    <a:pt x="65213" y="150003"/>
                    <a:pt x="63593" y="137721"/>
                  </a:cubicBezTo>
                  <a:lnTo>
                    <a:pt x="293709" y="137721"/>
                  </a:lnTo>
                  <a:cubicBezTo>
                    <a:pt x="295330" y="106299"/>
                    <a:pt x="291029" y="80488"/>
                    <a:pt x="280866" y="60288"/>
                  </a:cubicBezTo>
                  <a:cubicBezTo>
                    <a:pt x="270642" y="40150"/>
                    <a:pt x="255055" y="25063"/>
                    <a:pt x="233983" y="15025"/>
                  </a:cubicBezTo>
                  <a:close/>
                  <a:moveTo>
                    <a:pt x="66959" y="100937"/>
                  </a:moveTo>
                  <a:cubicBezTo>
                    <a:pt x="71136" y="86037"/>
                    <a:pt x="80551" y="73505"/>
                    <a:pt x="95139" y="63280"/>
                  </a:cubicBezTo>
                  <a:cubicBezTo>
                    <a:pt x="109728" y="53056"/>
                    <a:pt x="128619" y="48006"/>
                    <a:pt x="151936" y="48006"/>
                  </a:cubicBezTo>
                  <a:cubicBezTo>
                    <a:pt x="175565" y="48006"/>
                    <a:pt x="194269" y="52806"/>
                    <a:pt x="207984" y="62345"/>
                  </a:cubicBezTo>
                  <a:cubicBezTo>
                    <a:pt x="221763" y="71884"/>
                    <a:pt x="229432" y="84790"/>
                    <a:pt x="231053" y="100937"/>
                  </a:cubicBezTo>
                  <a:lnTo>
                    <a:pt x="66959" y="10093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1" name="Forma Livre: Forma 29">
              <a:extLst>
                <a:ext uri="{FF2B5EF4-FFF2-40B4-BE49-F238E27FC236}">
                  <a16:creationId xmlns:a16="http://schemas.microsoft.com/office/drawing/2014/main" id="{CED03DD9-D982-26CC-97C9-3D62C343246D}"/>
                </a:ext>
              </a:extLst>
            </p:cNvPr>
            <p:cNvSpPr/>
            <p:nvPr/>
          </p:nvSpPr>
          <p:spPr>
            <a:xfrm>
              <a:off x="-6205008" y="3403750"/>
              <a:ext cx="279245" cy="246576"/>
            </a:xfrm>
            <a:custGeom>
              <a:avLst/>
              <a:gdLst>
                <a:gd name="connsiteX0" fmla="*/ 279245 w 279245"/>
                <a:gd name="connsiteY0" fmla="*/ 246576 h 246576"/>
                <a:gd name="connsiteX1" fmla="*/ 279245 w 279245"/>
                <a:gd name="connsiteY1" fmla="*/ 99005 h 246576"/>
                <a:gd name="connsiteX2" fmla="*/ 271452 w 279245"/>
                <a:gd name="connsiteY2" fmla="*/ 54552 h 246576"/>
                <a:gd name="connsiteX3" fmla="*/ 249631 w 279245"/>
                <a:gd name="connsiteY3" fmla="*/ 23754 h 246576"/>
                <a:gd name="connsiteX4" fmla="*/ 216588 w 279245"/>
                <a:gd name="connsiteY4" fmla="*/ 5798 h 246576"/>
                <a:gd name="connsiteX5" fmla="*/ 175315 w 279245"/>
                <a:gd name="connsiteY5" fmla="*/ 0 h 246576"/>
                <a:gd name="connsiteX6" fmla="*/ 129180 w 279245"/>
                <a:gd name="connsiteY6" fmla="*/ 7731 h 246576"/>
                <a:gd name="connsiteX7" fmla="*/ 93955 w 279245"/>
                <a:gd name="connsiteY7" fmla="*/ 28866 h 246576"/>
                <a:gd name="connsiteX8" fmla="*/ 70388 w 279245"/>
                <a:gd name="connsiteY8" fmla="*/ 58230 h 246576"/>
                <a:gd name="connsiteX9" fmla="*/ 63094 w 279245"/>
                <a:gd name="connsiteY9" fmla="*/ 74939 h 246576"/>
                <a:gd name="connsiteX10" fmla="*/ 63094 w 279245"/>
                <a:gd name="connsiteY10" fmla="*/ 5299 h 246576"/>
                <a:gd name="connsiteX11" fmla="*/ 0 w 279245"/>
                <a:gd name="connsiteY11" fmla="*/ 5299 h 246576"/>
                <a:gd name="connsiteX12" fmla="*/ 0 w 279245"/>
                <a:gd name="connsiteY12" fmla="*/ 246576 h 246576"/>
                <a:gd name="connsiteX13" fmla="*/ 63094 w 279245"/>
                <a:gd name="connsiteY13" fmla="*/ 246576 h 246576"/>
                <a:gd name="connsiteX14" fmla="*/ 63094 w 279245"/>
                <a:gd name="connsiteY14" fmla="*/ 103431 h 246576"/>
                <a:gd name="connsiteX15" fmla="*/ 74253 w 279245"/>
                <a:gd name="connsiteY15" fmla="*/ 85164 h 246576"/>
                <a:gd name="connsiteX16" fmla="*/ 107296 w 279245"/>
                <a:gd name="connsiteY16" fmla="*/ 60662 h 246576"/>
                <a:gd name="connsiteX17" fmla="*/ 152933 w 279245"/>
                <a:gd name="connsiteY17" fmla="*/ 50936 h 246576"/>
                <a:gd name="connsiteX18" fmla="*/ 201251 w 279245"/>
                <a:gd name="connsiteY18" fmla="*/ 65276 h 246576"/>
                <a:gd name="connsiteX19" fmla="*/ 216089 w 279245"/>
                <a:gd name="connsiteY19" fmla="*/ 110164 h 246576"/>
                <a:gd name="connsiteX20" fmla="*/ 216089 w 279245"/>
                <a:gd name="connsiteY20" fmla="*/ 246576 h 246576"/>
                <a:gd name="connsiteX21" fmla="*/ 279245 w 279245"/>
                <a:gd name="connsiteY21" fmla="*/ 246576 h 24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245" h="246576">
                  <a:moveTo>
                    <a:pt x="279245" y="246576"/>
                  </a:moveTo>
                  <a:lnTo>
                    <a:pt x="279245" y="99005"/>
                  </a:lnTo>
                  <a:cubicBezTo>
                    <a:pt x="279245" y="81860"/>
                    <a:pt x="276627" y="67021"/>
                    <a:pt x="271452" y="54552"/>
                  </a:cubicBezTo>
                  <a:cubicBezTo>
                    <a:pt x="266277" y="42083"/>
                    <a:pt x="258983" y="31796"/>
                    <a:pt x="249631" y="23754"/>
                  </a:cubicBezTo>
                  <a:cubicBezTo>
                    <a:pt x="240217" y="15649"/>
                    <a:pt x="229244" y="9663"/>
                    <a:pt x="216588" y="5798"/>
                  </a:cubicBezTo>
                  <a:cubicBezTo>
                    <a:pt x="203932" y="1933"/>
                    <a:pt x="190216" y="0"/>
                    <a:pt x="175315" y="0"/>
                  </a:cubicBezTo>
                  <a:cubicBezTo>
                    <a:pt x="158170" y="0"/>
                    <a:pt x="142771" y="2618"/>
                    <a:pt x="129180" y="7731"/>
                  </a:cubicBezTo>
                  <a:cubicBezTo>
                    <a:pt x="115588" y="12906"/>
                    <a:pt x="103867" y="19951"/>
                    <a:pt x="93955" y="28866"/>
                  </a:cubicBezTo>
                  <a:cubicBezTo>
                    <a:pt x="84104" y="37781"/>
                    <a:pt x="76248" y="47570"/>
                    <a:pt x="70388" y="58230"/>
                  </a:cubicBezTo>
                  <a:cubicBezTo>
                    <a:pt x="67395" y="63717"/>
                    <a:pt x="64964" y="69266"/>
                    <a:pt x="63094" y="74939"/>
                  </a:cubicBezTo>
                  <a:lnTo>
                    <a:pt x="63094" y="5299"/>
                  </a:lnTo>
                  <a:lnTo>
                    <a:pt x="0" y="5299"/>
                  </a:lnTo>
                  <a:lnTo>
                    <a:pt x="0" y="246576"/>
                  </a:lnTo>
                  <a:lnTo>
                    <a:pt x="63094" y="246576"/>
                  </a:lnTo>
                  <a:lnTo>
                    <a:pt x="63094" y="103431"/>
                  </a:lnTo>
                  <a:cubicBezTo>
                    <a:pt x="65587" y="97196"/>
                    <a:pt x="69203" y="91087"/>
                    <a:pt x="74253" y="85164"/>
                  </a:cubicBezTo>
                  <a:cubicBezTo>
                    <a:pt x="82670" y="75313"/>
                    <a:pt x="93643" y="67146"/>
                    <a:pt x="107296" y="60662"/>
                  </a:cubicBezTo>
                  <a:cubicBezTo>
                    <a:pt x="120888" y="54178"/>
                    <a:pt x="136100" y="50936"/>
                    <a:pt x="152933" y="50936"/>
                  </a:cubicBezTo>
                  <a:cubicBezTo>
                    <a:pt x="175253" y="50936"/>
                    <a:pt x="191338" y="55737"/>
                    <a:pt x="201251" y="65276"/>
                  </a:cubicBezTo>
                  <a:cubicBezTo>
                    <a:pt x="211102" y="74815"/>
                    <a:pt x="216089" y="89777"/>
                    <a:pt x="216089" y="110164"/>
                  </a:cubicBezTo>
                  <a:lnTo>
                    <a:pt x="216089" y="246576"/>
                  </a:lnTo>
                  <a:lnTo>
                    <a:pt x="279245" y="246576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2" name="Forma Livre: Forma 30">
              <a:extLst>
                <a:ext uri="{FF2B5EF4-FFF2-40B4-BE49-F238E27FC236}">
                  <a16:creationId xmlns:a16="http://schemas.microsoft.com/office/drawing/2014/main" id="{9FE0B42B-6657-AC9B-0D62-97C971F3F8C6}"/>
                </a:ext>
              </a:extLst>
            </p:cNvPr>
            <p:cNvSpPr/>
            <p:nvPr/>
          </p:nvSpPr>
          <p:spPr>
            <a:xfrm>
              <a:off x="-5868031" y="3403750"/>
              <a:ext cx="298136" cy="252499"/>
            </a:xfrm>
            <a:custGeom>
              <a:avLst/>
              <a:gdLst>
                <a:gd name="connsiteX0" fmla="*/ 229182 w 298136"/>
                <a:gd name="connsiteY0" fmla="*/ 240529 h 252499"/>
                <a:gd name="connsiteX1" fmla="*/ 277998 w 298136"/>
                <a:gd name="connsiteY1" fmla="*/ 205802 h 252499"/>
                <a:gd name="connsiteX2" fmla="*/ 298136 w 298136"/>
                <a:gd name="connsiteY2" fmla="*/ 151437 h 252499"/>
                <a:gd name="connsiteX3" fmla="*/ 240342 w 298136"/>
                <a:gd name="connsiteY3" fmla="*/ 151437 h 252499"/>
                <a:gd name="connsiteX4" fmla="*/ 210977 w 298136"/>
                <a:gd name="connsiteY4" fmla="*/ 190278 h 252499"/>
                <a:gd name="connsiteX5" fmla="*/ 155365 w 298136"/>
                <a:gd name="connsiteY5" fmla="*/ 203870 h 252499"/>
                <a:gd name="connsiteX6" fmla="*/ 109229 w 298136"/>
                <a:gd name="connsiteY6" fmla="*/ 195390 h 252499"/>
                <a:gd name="connsiteX7" fmla="*/ 76186 w 298136"/>
                <a:gd name="connsiteY7" fmla="*/ 169642 h 252499"/>
                <a:gd name="connsiteX8" fmla="*/ 64029 w 298136"/>
                <a:gd name="connsiteY8" fmla="*/ 126686 h 252499"/>
                <a:gd name="connsiteX9" fmla="*/ 76436 w 298136"/>
                <a:gd name="connsiteY9" fmla="*/ 83231 h 252499"/>
                <a:gd name="connsiteX10" fmla="*/ 109479 w 298136"/>
                <a:gd name="connsiteY10" fmla="*/ 57233 h 252499"/>
                <a:gd name="connsiteX11" fmla="*/ 155365 w 298136"/>
                <a:gd name="connsiteY11" fmla="*/ 48505 h 252499"/>
                <a:gd name="connsiteX12" fmla="*/ 209231 w 298136"/>
                <a:gd name="connsiteY12" fmla="*/ 62096 h 252499"/>
                <a:gd name="connsiteX13" fmla="*/ 239843 w 298136"/>
                <a:gd name="connsiteY13" fmla="*/ 100002 h 252499"/>
                <a:gd name="connsiteX14" fmla="*/ 297637 w 298136"/>
                <a:gd name="connsiteY14" fmla="*/ 100002 h 252499"/>
                <a:gd name="connsiteX15" fmla="*/ 277001 w 298136"/>
                <a:gd name="connsiteY15" fmla="*/ 46135 h 252499"/>
                <a:gd name="connsiteX16" fmla="*/ 228683 w 298136"/>
                <a:gd name="connsiteY16" fmla="*/ 11908 h 252499"/>
                <a:gd name="connsiteX17" fmla="*/ 155365 w 298136"/>
                <a:gd name="connsiteY17" fmla="*/ 0 h 252499"/>
                <a:gd name="connsiteX18" fmla="*/ 75500 w 298136"/>
                <a:gd name="connsiteY18" fmla="*/ 14589 h 252499"/>
                <a:gd name="connsiteX19" fmla="*/ 20137 w 298136"/>
                <a:gd name="connsiteY19" fmla="*/ 57295 h 252499"/>
                <a:gd name="connsiteX20" fmla="*/ 0 w 298136"/>
                <a:gd name="connsiteY20" fmla="*/ 126748 h 252499"/>
                <a:gd name="connsiteX21" fmla="*/ 20137 w 298136"/>
                <a:gd name="connsiteY21" fmla="*/ 195952 h 252499"/>
                <a:gd name="connsiteX22" fmla="*/ 75500 w 298136"/>
                <a:gd name="connsiteY22" fmla="*/ 238160 h 252499"/>
                <a:gd name="connsiteX23" fmla="*/ 155365 w 298136"/>
                <a:gd name="connsiteY23" fmla="*/ 252499 h 252499"/>
                <a:gd name="connsiteX24" fmla="*/ 229182 w 298136"/>
                <a:gd name="connsiteY24" fmla="*/ 240529 h 25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8136" h="252499">
                  <a:moveTo>
                    <a:pt x="229182" y="240529"/>
                  </a:moveTo>
                  <a:cubicBezTo>
                    <a:pt x="249881" y="232611"/>
                    <a:pt x="266153" y="221015"/>
                    <a:pt x="277998" y="205802"/>
                  </a:cubicBezTo>
                  <a:cubicBezTo>
                    <a:pt x="289782" y="190590"/>
                    <a:pt x="296515" y="172447"/>
                    <a:pt x="298136" y="151437"/>
                  </a:cubicBezTo>
                  <a:lnTo>
                    <a:pt x="240342" y="151437"/>
                  </a:lnTo>
                  <a:cubicBezTo>
                    <a:pt x="235167" y="168270"/>
                    <a:pt x="225379" y="181238"/>
                    <a:pt x="210977" y="190278"/>
                  </a:cubicBezTo>
                  <a:cubicBezTo>
                    <a:pt x="196575" y="199318"/>
                    <a:pt x="178059" y="203870"/>
                    <a:pt x="155365" y="203870"/>
                  </a:cubicBezTo>
                  <a:cubicBezTo>
                    <a:pt x="138531" y="203870"/>
                    <a:pt x="123132" y="201064"/>
                    <a:pt x="109229" y="195390"/>
                  </a:cubicBezTo>
                  <a:cubicBezTo>
                    <a:pt x="95326" y="189717"/>
                    <a:pt x="84291" y="181176"/>
                    <a:pt x="76186" y="169642"/>
                  </a:cubicBezTo>
                  <a:cubicBezTo>
                    <a:pt x="68081" y="158170"/>
                    <a:pt x="64029" y="143831"/>
                    <a:pt x="64029" y="126686"/>
                  </a:cubicBezTo>
                  <a:cubicBezTo>
                    <a:pt x="64029" y="109229"/>
                    <a:pt x="68144" y="94703"/>
                    <a:pt x="76436" y="83231"/>
                  </a:cubicBezTo>
                  <a:cubicBezTo>
                    <a:pt x="84665" y="71760"/>
                    <a:pt x="95700" y="63094"/>
                    <a:pt x="109479" y="57233"/>
                  </a:cubicBezTo>
                  <a:cubicBezTo>
                    <a:pt x="123257" y="51435"/>
                    <a:pt x="138531" y="48505"/>
                    <a:pt x="155365" y="48505"/>
                  </a:cubicBezTo>
                  <a:cubicBezTo>
                    <a:pt x="176375" y="48505"/>
                    <a:pt x="194393" y="53056"/>
                    <a:pt x="209231" y="62096"/>
                  </a:cubicBezTo>
                  <a:cubicBezTo>
                    <a:pt x="224132" y="71136"/>
                    <a:pt x="234294" y="83792"/>
                    <a:pt x="239843" y="100002"/>
                  </a:cubicBezTo>
                  <a:lnTo>
                    <a:pt x="297637" y="100002"/>
                  </a:lnTo>
                  <a:cubicBezTo>
                    <a:pt x="295704" y="78992"/>
                    <a:pt x="288847" y="61036"/>
                    <a:pt x="277001" y="46135"/>
                  </a:cubicBezTo>
                  <a:cubicBezTo>
                    <a:pt x="265155" y="31235"/>
                    <a:pt x="249070" y="19826"/>
                    <a:pt x="228683" y="11908"/>
                  </a:cubicBezTo>
                  <a:cubicBezTo>
                    <a:pt x="208296" y="3990"/>
                    <a:pt x="183857" y="0"/>
                    <a:pt x="155365" y="0"/>
                  </a:cubicBezTo>
                  <a:cubicBezTo>
                    <a:pt x="125564" y="0"/>
                    <a:pt x="98942" y="4863"/>
                    <a:pt x="75500" y="14589"/>
                  </a:cubicBezTo>
                  <a:cubicBezTo>
                    <a:pt x="52058" y="24314"/>
                    <a:pt x="33604" y="38529"/>
                    <a:pt x="20137" y="57295"/>
                  </a:cubicBezTo>
                  <a:cubicBezTo>
                    <a:pt x="6733" y="76062"/>
                    <a:pt x="0" y="99191"/>
                    <a:pt x="0" y="126748"/>
                  </a:cubicBezTo>
                  <a:cubicBezTo>
                    <a:pt x="0" y="154243"/>
                    <a:pt x="6733" y="177310"/>
                    <a:pt x="20137" y="195952"/>
                  </a:cubicBezTo>
                  <a:cubicBezTo>
                    <a:pt x="33542" y="214531"/>
                    <a:pt x="51996" y="228621"/>
                    <a:pt x="75500" y="238160"/>
                  </a:cubicBezTo>
                  <a:cubicBezTo>
                    <a:pt x="98942" y="247698"/>
                    <a:pt x="125564" y="252499"/>
                    <a:pt x="155365" y="252499"/>
                  </a:cubicBezTo>
                  <a:cubicBezTo>
                    <a:pt x="183857" y="252437"/>
                    <a:pt x="208483" y="248446"/>
                    <a:pt x="229182" y="24052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3" name="Forma Livre: Forma 31">
              <a:extLst>
                <a:ext uri="{FF2B5EF4-FFF2-40B4-BE49-F238E27FC236}">
                  <a16:creationId xmlns:a16="http://schemas.microsoft.com/office/drawing/2014/main" id="{5D472957-C966-69DA-C308-12C98650BE5F}"/>
                </a:ext>
              </a:extLst>
            </p:cNvPr>
            <p:cNvSpPr/>
            <p:nvPr/>
          </p:nvSpPr>
          <p:spPr>
            <a:xfrm>
              <a:off x="-5507300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4" name="Forma Livre: Forma 32">
              <a:extLst>
                <a:ext uri="{FF2B5EF4-FFF2-40B4-BE49-F238E27FC236}">
                  <a16:creationId xmlns:a16="http://schemas.microsoft.com/office/drawing/2014/main" id="{C2EB92B8-8528-C620-B583-A057BC06325C}"/>
                </a:ext>
              </a:extLst>
            </p:cNvPr>
            <p:cNvSpPr/>
            <p:nvPr/>
          </p:nvSpPr>
          <p:spPr>
            <a:xfrm>
              <a:off x="-5512163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5" name="Forma Livre: Forma 33">
              <a:extLst>
                <a:ext uri="{FF2B5EF4-FFF2-40B4-BE49-F238E27FC236}">
                  <a16:creationId xmlns:a16="http://schemas.microsoft.com/office/drawing/2014/main" id="{65524EAD-3DB8-4C91-5950-31F86150AFAF}"/>
                </a:ext>
              </a:extLst>
            </p:cNvPr>
            <p:cNvSpPr/>
            <p:nvPr/>
          </p:nvSpPr>
          <p:spPr>
            <a:xfrm>
              <a:off x="-5380552" y="3403687"/>
              <a:ext cx="305430" cy="252000"/>
            </a:xfrm>
            <a:custGeom>
              <a:avLst/>
              <a:gdLst>
                <a:gd name="connsiteX0" fmla="*/ 242212 w 305430"/>
                <a:gd name="connsiteY0" fmla="*/ 77932 h 252000"/>
                <a:gd name="connsiteX1" fmla="*/ 236850 w 305430"/>
                <a:gd name="connsiteY1" fmla="*/ 62158 h 252000"/>
                <a:gd name="connsiteX2" fmla="*/ 199692 w 305430"/>
                <a:gd name="connsiteY2" fmla="*/ 16771 h 252000"/>
                <a:gd name="connsiteX3" fmla="*/ 132484 w 305430"/>
                <a:gd name="connsiteY3" fmla="*/ 0 h 252000"/>
                <a:gd name="connsiteX4" fmla="*/ 64777 w 305430"/>
                <a:gd name="connsiteY4" fmla="*/ 15773 h 252000"/>
                <a:gd name="connsiteX5" fmla="*/ 17457 w 305430"/>
                <a:gd name="connsiteY5" fmla="*/ 59727 h 252000"/>
                <a:gd name="connsiteX6" fmla="*/ 0 w 305430"/>
                <a:gd name="connsiteY6" fmla="*/ 126250 h 252000"/>
                <a:gd name="connsiteX7" fmla="*/ 17207 w 305430"/>
                <a:gd name="connsiteY7" fmla="*/ 192024 h 252000"/>
                <a:gd name="connsiteX8" fmla="*/ 63842 w 305430"/>
                <a:gd name="connsiteY8" fmla="*/ 236227 h 252000"/>
                <a:gd name="connsiteX9" fmla="*/ 129117 w 305430"/>
                <a:gd name="connsiteY9" fmla="*/ 252000 h 252000"/>
                <a:gd name="connsiteX10" fmla="*/ 183982 w 305430"/>
                <a:gd name="connsiteY10" fmla="*/ 240591 h 252000"/>
                <a:gd name="connsiteX11" fmla="*/ 220890 w 305430"/>
                <a:gd name="connsiteY11" fmla="*/ 210478 h 252000"/>
                <a:gd name="connsiteX12" fmla="*/ 241775 w 305430"/>
                <a:gd name="connsiteY12" fmla="*/ 169704 h 252000"/>
                <a:gd name="connsiteX13" fmla="*/ 242274 w 305430"/>
                <a:gd name="connsiteY13" fmla="*/ 167896 h 252000"/>
                <a:gd name="connsiteX14" fmla="*/ 242274 w 305430"/>
                <a:gd name="connsiteY14" fmla="*/ 184480 h 252000"/>
                <a:gd name="connsiteX15" fmla="*/ 243272 w 305430"/>
                <a:gd name="connsiteY15" fmla="*/ 213097 h 252000"/>
                <a:gd name="connsiteX16" fmla="*/ 246701 w 305430"/>
                <a:gd name="connsiteY16" fmla="*/ 246576 h 252000"/>
                <a:gd name="connsiteX17" fmla="*/ 305430 w 305430"/>
                <a:gd name="connsiteY17" fmla="*/ 246576 h 252000"/>
                <a:gd name="connsiteX18" fmla="*/ 305430 w 305430"/>
                <a:gd name="connsiteY18" fmla="*/ 5299 h 252000"/>
                <a:gd name="connsiteX19" fmla="*/ 242337 w 305430"/>
                <a:gd name="connsiteY19" fmla="*/ 5299 h 252000"/>
                <a:gd name="connsiteX20" fmla="*/ 242337 w 305430"/>
                <a:gd name="connsiteY20" fmla="*/ 77932 h 252000"/>
                <a:gd name="connsiteX21" fmla="*/ 231052 w 305430"/>
                <a:gd name="connsiteY21" fmla="*/ 166525 h 252000"/>
                <a:gd name="connsiteX22" fmla="*/ 199007 w 305430"/>
                <a:gd name="connsiteY22" fmla="*/ 193707 h 252000"/>
                <a:gd name="connsiteX23" fmla="*/ 149504 w 305430"/>
                <a:gd name="connsiteY23" fmla="*/ 203433 h 252000"/>
                <a:gd name="connsiteX24" fmla="*/ 105052 w 305430"/>
                <a:gd name="connsiteY24" fmla="*/ 193707 h 252000"/>
                <a:gd name="connsiteX25" fmla="*/ 75189 w 305430"/>
                <a:gd name="connsiteY25" fmla="*/ 166774 h 252000"/>
                <a:gd name="connsiteX26" fmla="*/ 64527 w 305430"/>
                <a:gd name="connsiteY26" fmla="*/ 126250 h 252000"/>
                <a:gd name="connsiteX27" fmla="*/ 86847 w 305430"/>
                <a:gd name="connsiteY27" fmla="*/ 70201 h 252000"/>
                <a:gd name="connsiteX28" fmla="*/ 149504 w 305430"/>
                <a:gd name="connsiteY28" fmla="*/ 49066 h 252000"/>
                <a:gd name="connsiteX29" fmla="*/ 198757 w 305430"/>
                <a:gd name="connsiteY29" fmla="*/ 58044 h 252000"/>
                <a:gd name="connsiteX30" fmla="*/ 230803 w 305430"/>
                <a:gd name="connsiteY30" fmla="*/ 84291 h 252000"/>
                <a:gd name="connsiteX31" fmla="*/ 242212 w 305430"/>
                <a:gd name="connsiteY31" fmla="*/ 126312 h 252000"/>
                <a:gd name="connsiteX32" fmla="*/ 231052 w 305430"/>
                <a:gd name="connsiteY32" fmla="*/ 166525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430" h="252000">
                  <a:moveTo>
                    <a:pt x="242212" y="77932"/>
                  </a:moveTo>
                  <a:cubicBezTo>
                    <a:pt x="240716" y="72508"/>
                    <a:pt x="238970" y="67271"/>
                    <a:pt x="236850" y="62158"/>
                  </a:cubicBezTo>
                  <a:cubicBezTo>
                    <a:pt x="229057" y="43081"/>
                    <a:pt x="216713" y="27931"/>
                    <a:pt x="199692" y="16771"/>
                  </a:cubicBezTo>
                  <a:cubicBezTo>
                    <a:pt x="182672" y="5611"/>
                    <a:pt x="160290" y="0"/>
                    <a:pt x="132484" y="0"/>
                  </a:cubicBezTo>
                  <a:cubicBezTo>
                    <a:pt x="107234" y="0"/>
                    <a:pt x="84665" y="5237"/>
                    <a:pt x="64777" y="15773"/>
                  </a:cubicBezTo>
                  <a:cubicBezTo>
                    <a:pt x="44889" y="26310"/>
                    <a:pt x="29115" y="40961"/>
                    <a:pt x="17457" y="59727"/>
                  </a:cubicBezTo>
                  <a:cubicBezTo>
                    <a:pt x="5798" y="78493"/>
                    <a:pt x="0" y="100688"/>
                    <a:pt x="0" y="126250"/>
                  </a:cubicBezTo>
                  <a:cubicBezTo>
                    <a:pt x="0" y="151188"/>
                    <a:pt x="5736" y="173071"/>
                    <a:pt x="17207" y="192024"/>
                  </a:cubicBezTo>
                  <a:cubicBezTo>
                    <a:pt x="28679" y="210977"/>
                    <a:pt x="44203" y="225691"/>
                    <a:pt x="63842" y="236227"/>
                  </a:cubicBezTo>
                  <a:cubicBezTo>
                    <a:pt x="83418" y="246763"/>
                    <a:pt x="105177" y="252000"/>
                    <a:pt x="129117" y="252000"/>
                  </a:cubicBezTo>
                  <a:cubicBezTo>
                    <a:pt x="150502" y="252000"/>
                    <a:pt x="168769" y="248197"/>
                    <a:pt x="183982" y="240591"/>
                  </a:cubicBezTo>
                  <a:cubicBezTo>
                    <a:pt x="199194" y="232985"/>
                    <a:pt x="211476" y="222947"/>
                    <a:pt x="220890" y="210478"/>
                  </a:cubicBezTo>
                  <a:cubicBezTo>
                    <a:pt x="230242" y="198009"/>
                    <a:pt x="237224" y="184418"/>
                    <a:pt x="241775" y="169704"/>
                  </a:cubicBezTo>
                  <a:cubicBezTo>
                    <a:pt x="241963" y="169081"/>
                    <a:pt x="242088" y="168520"/>
                    <a:pt x="242274" y="167896"/>
                  </a:cubicBezTo>
                  <a:lnTo>
                    <a:pt x="242274" y="184480"/>
                  </a:lnTo>
                  <a:cubicBezTo>
                    <a:pt x="242274" y="193894"/>
                    <a:pt x="242586" y="203433"/>
                    <a:pt x="243272" y="213097"/>
                  </a:cubicBezTo>
                  <a:cubicBezTo>
                    <a:pt x="243895" y="222823"/>
                    <a:pt x="245018" y="233982"/>
                    <a:pt x="246701" y="246576"/>
                  </a:cubicBezTo>
                  <a:lnTo>
                    <a:pt x="305430" y="246576"/>
                  </a:lnTo>
                  <a:lnTo>
                    <a:pt x="305430" y="5299"/>
                  </a:lnTo>
                  <a:lnTo>
                    <a:pt x="242337" y="5299"/>
                  </a:lnTo>
                  <a:lnTo>
                    <a:pt x="242337" y="77932"/>
                  </a:lnTo>
                  <a:close/>
                  <a:moveTo>
                    <a:pt x="231052" y="166525"/>
                  </a:moveTo>
                  <a:cubicBezTo>
                    <a:pt x="223633" y="178183"/>
                    <a:pt x="212910" y="187223"/>
                    <a:pt x="199007" y="193707"/>
                  </a:cubicBezTo>
                  <a:cubicBezTo>
                    <a:pt x="185104" y="200191"/>
                    <a:pt x="168582" y="203433"/>
                    <a:pt x="149504" y="203433"/>
                  </a:cubicBezTo>
                  <a:cubicBezTo>
                    <a:pt x="132671" y="203433"/>
                    <a:pt x="117833" y="200191"/>
                    <a:pt x="105052" y="193707"/>
                  </a:cubicBezTo>
                  <a:cubicBezTo>
                    <a:pt x="92271" y="187223"/>
                    <a:pt x="82296" y="178246"/>
                    <a:pt x="75189" y="166774"/>
                  </a:cubicBezTo>
                  <a:cubicBezTo>
                    <a:pt x="68081" y="155302"/>
                    <a:pt x="64527" y="141774"/>
                    <a:pt x="64527" y="126250"/>
                  </a:cubicBezTo>
                  <a:cubicBezTo>
                    <a:pt x="64527" y="102932"/>
                    <a:pt x="71947" y="84229"/>
                    <a:pt x="86847" y="70201"/>
                  </a:cubicBezTo>
                  <a:cubicBezTo>
                    <a:pt x="101748" y="56111"/>
                    <a:pt x="122633" y="49066"/>
                    <a:pt x="149504" y="49066"/>
                  </a:cubicBezTo>
                  <a:cubicBezTo>
                    <a:pt x="168582" y="49066"/>
                    <a:pt x="185041" y="52058"/>
                    <a:pt x="198757" y="58044"/>
                  </a:cubicBezTo>
                  <a:cubicBezTo>
                    <a:pt x="212535" y="64029"/>
                    <a:pt x="223197" y="72757"/>
                    <a:pt x="230803" y="84291"/>
                  </a:cubicBezTo>
                  <a:cubicBezTo>
                    <a:pt x="238409" y="95763"/>
                    <a:pt x="242212" y="109790"/>
                    <a:pt x="242212" y="126312"/>
                  </a:cubicBezTo>
                  <a:cubicBezTo>
                    <a:pt x="242212" y="141462"/>
                    <a:pt x="238534" y="154928"/>
                    <a:pt x="231052" y="16652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6" name="Forma Livre: Forma 34">
              <a:extLst>
                <a:ext uri="{FF2B5EF4-FFF2-40B4-BE49-F238E27FC236}">
                  <a16:creationId xmlns:a16="http://schemas.microsoft.com/office/drawing/2014/main" id="{2C3006DF-E375-C077-0B94-BC82505F8978}"/>
                </a:ext>
              </a:extLst>
            </p:cNvPr>
            <p:cNvSpPr/>
            <p:nvPr/>
          </p:nvSpPr>
          <p:spPr>
            <a:xfrm>
              <a:off x="-8001617" y="3860804"/>
              <a:ext cx="409173" cy="353498"/>
            </a:xfrm>
            <a:custGeom>
              <a:avLst/>
              <a:gdLst>
                <a:gd name="connsiteX0" fmla="*/ 140277 w 409173"/>
                <a:gd name="connsiteY0" fmla="*/ 73755 h 353498"/>
                <a:gd name="connsiteX1" fmla="*/ 215902 w 409173"/>
                <a:gd name="connsiteY1" fmla="*/ 60350 h 353498"/>
                <a:gd name="connsiteX2" fmla="*/ 275754 w 409173"/>
                <a:gd name="connsiteY2" fmla="*/ 68767 h 353498"/>
                <a:gd name="connsiteX3" fmla="*/ 316964 w 409173"/>
                <a:gd name="connsiteY3" fmla="*/ 93207 h 353498"/>
                <a:gd name="connsiteX4" fmla="*/ 339845 w 409173"/>
                <a:gd name="connsiteY4" fmla="*/ 131300 h 353498"/>
                <a:gd name="connsiteX5" fmla="*/ 409173 w 409173"/>
                <a:gd name="connsiteY5" fmla="*/ 131300 h 353498"/>
                <a:gd name="connsiteX6" fmla="*/ 380806 w 409173"/>
                <a:gd name="connsiteY6" fmla="*/ 60662 h 353498"/>
                <a:gd name="connsiteX7" fmla="*/ 314907 w 409173"/>
                <a:gd name="connsiteY7" fmla="*/ 15773 h 353498"/>
                <a:gd name="connsiteX8" fmla="*/ 215902 w 409173"/>
                <a:gd name="connsiteY8" fmla="*/ 0 h 353498"/>
                <a:gd name="connsiteX9" fmla="*/ 128431 w 409173"/>
                <a:gd name="connsiteY9" fmla="*/ 11285 h 353498"/>
                <a:gd name="connsiteX10" fmla="*/ 60163 w 409173"/>
                <a:gd name="connsiteY10" fmla="*/ 44889 h 353498"/>
                <a:gd name="connsiteX11" fmla="*/ 15773 w 409173"/>
                <a:gd name="connsiteY11" fmla="*/ 100314 h 353498"/>
                <a:gd name="connsiteX12" fmla="*/ 0 w 409173"/>
                <a:gd name="connsiteY12" fmla="*/ 177560 h 353498"/>
                <a:gd name="connsiteX13" fmla="*/ 15773 w 409173"/>
                <a:gd name="connsiteY13" fmla="*/ 254494 h 353498"/>
                <a:gd name="connsiteX14" fmla="*/ 60163 w 409173"/>
                <a:gd name="connsiteY14" fmla="*/ 309358 h 353498"/>
                <a:gd name="connsiteX15" fmla="*/ 128431 w 409173"/>
                <a:gd name="connsiteY15" fmla="*/ 342464 h 353498"/>
                <a:gd name="connsiteX16" fmla="*/ 215902 w 409173"/>
                <a:gd name="connsiteY16" fmla="*/ 353499 h 353498"/>
                <a:gd name="connsiteX17" fmla="*/ 314657 w 409173"/>
                <a:gd name="connsiteY17" fmla="*/ 338287 h 353498"/>
                <a:gd name="connsiteX18" fmla="*/ 380307 w 409173"/>
                <a:gd name="connsiteY18" fmla="*/ 294146 h 353498"/>
                <a:gd name="connsiteX19" fmla="*/ 409173 w 409173"/>
                <a:gd name="connsiteY19" fmla="*/ 224256 h 353498"/>
                <a:gd name="connsiteX20" fmla="*/ 339845 w 409173"/>
                <a:gd name="connsiteY20" fmla="*/ 224256 h 353498"/>
                <a:gd name="connsiteX21" fmla="*/ 316466 w 409173"/>
                <a:gd name="connsiteY21" fmla="*/ 261040 h 353498"/>
                <a:gd name="connsiteX22" fmla="*/ 275504 w 409173"/>
                <a:gd name="connsiteY22" fmla="*/ 285230 h 353498"/>
                <a:gd name="connsiteX23" fmla="*/ 215902 w 409173"/>
                <a:gd name="connsiteY23" fmla="*/ 293647 h 353498"/>
                <a:gd name="connsiteX24" fmla="*/ 140277 w 409173"/>
                <a:gd name="connsiteY24" fmla="*/ 280243 h 353498"/>
                <a:gd name="connsiteX25" fmla="*/ 89839 w 409173"/>
                <a:gd name="connsiteY25" fmla="*/ 241090 h 353498"/>
                <a:gd name="connsiteX26" fmla="*/ 72009 w 409173"/>
                <a:gd name="connsiteY26" fmla="*/ 177560 h 353498"/>
                <a:gd name="connsiteX27" fmla="*/ 89839 w 409173"/>
                <a:gd name="connsiteY27" fmla="*/ 113219 h 353498"/>
                <a:gd name="connsiteX28" fmla="*/ 140277 w 409173"/>
                <a:gd name="connsiteY28" fmla="*/ 73755 h 35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9173" h="353498">
                  <a:moveTo>
                    <a:pt x="140277" y="73755"/>
                  </a:moveTo>
                  <a:cubicBezTo>
                    <a:pt x="161973" y="64839"/>
                    <a:pt x="187223" y="60350"/>
                    <a:pt x="215902" y="60350"/>
                  </a:cubicBezTo>
                  <a:cubicBezTo>
                    <a:pt x="239032" y="60350"/>
                    <a:pt x="258983" y="63156"/>
                    <a:pt x="275754" y="68767"/>
                  </a:cubicBezTo>
                  <a:cubicBezTo>
                    <a:pt x="292587" y="74378"/>
                    <a:pt x="306303" y="82545"/>
                    <a:pt x="316964" y="93207"/>
                  </a:cubicBezTo>
                  <a:cubicBezTo>
                    <a:pt x="327625" y="103867"/>
                    <a:pt x="335232" y="116586"/>
                    <a:pt x="339845" y="131300"/>
                  </a:cubicBezTo>
                  <a:lnTo>
                    <a:pt x="409173" y="131300"/>
                  </a:lnTo>
                  <a:cubicBezTo>
                    <a:pt x="406367" y="103618"/>
                    <a:pt x="396891" y="80051"/>
                    <a:pt x="380806" y="60662"/>
                  </a:cubicBezTo>
                  <a:cubicBezTo>
                    <a:pt x="364721" y="41210"/>
                    <a:pt x="342713" y="26247"/>
                    <a:pt x="314907" y="15773"/>
                  </a:cubicBezTo>
                  <a:cubicBezTo>
                    <a:pt x="287038" y="5299"/>
                    <a:pt x="254058" y="0"/>
                    <a:pt x="215902" y="0"/>
                  </a:cubicBezTo>
                  <a:cubicBezTo>
                    <a:pt x="184044" y="0"/>
                    <a:pt x="154866" y="3741"/>
                    <a:pt x="128431" y="11285"/>
                  </a:cubicBezTo>
                  <a:cubicBezTo>
                    <a:pt x="101997" y="18828"/>
                    <a:pt x="79241" y="30051"/>
                    <a:pt x="60163" y="44889"/>
                  </a:cubicBezTo>
                  <a:cubicBezTo>
                    <a:pt x="41085" y="59789"/>
                    <a:pt x="26310" y="78243"/>
                    <a:pt x="15773" y="100314"/>
                  </a:cubicBezTo>
                  <a:cubicBezTo>
                    <a:pt x="5299" y="122384"/>
                    <a:pt x="0" y="148133"/>
                    <a:pt x="0" y="177560"/>
                  </a:cubicBezTo>
                  <a:cubicBezTo>
                    <a:pt x="0" y="206987"/>
                    <a:pt x="5237" y="232611"/>
                    <a:pt x="15773" y="254494"/>
                  </a:cubicBezTo>
                  <a:cubicBezTo>
                    <a:pt x="26247" y="276378"/>
                    <a:pt x="41085" y="294707"/>
                    <a:pt x="60163" y="309358"/>
                  </a:cubicBezTo>
                  <a:cubicBezTo>
                    <a:pt x="79241" y="324072"/>
                    <a:pt x="101997" y="335107"/>
                    <a:pt x="128431" y="342464"/>
                  </a:cubicBezTo>
                  <a:cubicBezTo>
                    <a:pt x="154866" y="349820"/>
                    <a:pt x="184044" y="353499"/>
                    <a:pt x="215902" y="353499"/>
                  </a:cubicBezTo>
                  <a:cubicBezTo>
                    <a:pt x="254058" y="353499"/>
                    <a:pt x="286976" y="348386"/>
                    <a:pt x="314657" y="338287"/>
                  </a:cubicBezTo>
                  <a:cubicBezTo>
                    <a:pt x="342338" y="328124"/>
                    <a:pt x="364222" y="313411"/>
                    <a:pt x="380307" y="294146"/>
                  </a:cubicBezTo>
                  <a:cubicBezTo>
                    <a:pt x="396392" y="274881"/>
                    <a:pt x="406056" y="251626"/>
                    <a:pt x="409173" y="224256"/>
                  </a:cubicBezTo>
                  <a:lnTo>
                    <a:pt x="339845" y="224256"/>
                  </a:lnTo>
                  <a:cubicBezTo>
                    <a:pt x="334920" y="238284"/>
                    <a:pt x="327126" y="250504"/>
                    <a:pt x="316466" y="261040"/>
                  </a:cubicBezTo>
                  <a:cubicBezTo>
                    <a:pt x="305804" y="271514"/>
                    <a:pt x="292088" y="279619"/>
                    <a:pt x="275504" y="285230"/>
                  </a:cubicBezTo>
                  <a:cubicBezTo>
                    <a:pt x="258858" y="290841"/>
                    <a:pt x="238970" y="293647"/>
                    <a:pt x="215902" y="293647"/>
                  </a:cubicBezTo>
                  <a:cubicBezTo>
                    <a:pt x="187161" y="293647"/>
                    <a:pt x="161973" y="289158"/>
                    <a:pt x="140277" y="280243"/>
                  </a:cubicBezTo>
                  <a:cubicBezTo>
                    <a:pt x="118581" y="271328"/>
                    <a:pt x="101747" y="258235"/>
                    <a:pt x="89839" y="241090"/>
                  </a:cubicBezTo>
                  <a:cubicBezTo>
                    <a:pt x="77932" y="223945"/>
                    <a:pt x="72009" y="202748"/>
                    <a:pt x="72009" y="177560"/>
                  </a:cubicBezTo>
                  <a:cubicBezTo>
                    <a:pt x="72009" y="151998"/>
                    <a:pt x="77932" y="130551"/>
                    <a:pt x="89839" y="113219"/>
                  </a:cubicBezTo>
                  <a:cubicBezTo>
                    <a:pt x="101747" y="95825"/>
                    <a:pt x="118581" y="82733"/>
                    <a:pt x="140277" y="7375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7" name="Forma Livre: Forma 35">
              <a:extLst>
                <a:ext uri="{FF2B5EF4-FFF2-40B4-BE49-F238E27FC236}">
                  <a16:creationId xmlns:a16="http://schemas.microsoft.com/office/drawing/2014/main" id="{41546051-F3A8-0FB9-883E-3BCAD2AB516A}"/>
                </a:ext>
              </a:extLst>
            </p:cNvPr>
            <p:cNvSpPr/>
            <p:nvPr/>
          </p:nvSpPr>
          <p:spPr>
            <a:xfrm>
              <a:off x="-7506781" y="3841352"/>
              <a:ext cx="68268" cy="366154"/>
            </a:xfrm>
            <a:custGeom>
              <a:avLst/>
              <a:gdLst>
                <a:gd name="connsiteX0" fmla="*/ 0 w 68268"/>
                <a:gd name="connsiteY0" fmla="*/ 0 h 366154"/>
                <a:gd name="connsiteX1" fmla="*/ 68268 w 68268"/>
                <a:gd name="connsiteY1" fmla="*/ 0 h 366154"/>
                <a:gd name="connsiteX2" fmla="*/ 68268 w 68268"/>
                <a:gd name="connsiteY2" fmla="*/ 366155 h 366154"/>
                <a:gd name="connsiteX3" fmla="*/ 0 w 68268"/>
                <a:gd name="connsiteY3" fmla="*/ 366155 h 36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366154">
                  <a:moveTo>
                    <a:pt x="0" y="0"/>
                  </a:moveTo>
                  <a:lnTo>
                    <a:pt x="68268" y="0"/>
                  </a:lnTo>
                  <a:lnTo>
                    <a:pt x="68268" y="366155"/>
                  </a:lnTo>
                  <a:lnTo>
                    <a:pt x="0" y="366155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8" name="Forma Livre: Forma 36">
              <a:extLst>
                <a:ext uri="{FF2B5EF4-FFF2-40B4-BE49-F238E27FC236}">
                  <a16:creationId xmlns:a16="http://schemas.microsoft.com/office/drawing/2014/main" id="{30760AFD-53A1-EBC7-5C39-8C095FD3E303}"/>
                </a:ext>
              </a:extLst>
            </p:cNvPr>
            <p:cNvSpPr/>
            <p:nvPr/>
          </p:nvSpPr>
          <p:spPr>
            <a:xfrm>
              <a:off x="-7349671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59" name="Forma Livre: Forma 37">
              <a:extLst>
                <a:ext uri="{FF2B5EF4-FFF2-40B4-BE49-F238E27FC236}">
                  <a16:creationId xmlns:a16="http://schemas.microsoft.com/office/drawing/2014/main" id="{03B8D1C5-1AE9-D1EE-8314-8051B3D33E3A}"/>
                </a:ext>
              </a:extLst>
            </p:cNvPr>
            <p:cNvSpPr/>
            <p:nvPr/>
          </p:nvSpPr>
          <p:spPr>
            <a:xfrm>
              <a:off x="-7344434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8 w 68268"/>
                <a:gd name="connsiteY1" fmla="*/ 0 h 261040"/>
                <a:gd name="connsiteX2" fmla="*/ 68268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8" y="0"/>
                  </a:lnTo>
                  <a:lnTo>
                    <a:pt x="68268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0" name="Forma Livre: Forma 38">
              <a:extLst>
                <a:ext uri="{FF2B5EF4-FFF2-40B4-BE49-F238E27FC236}">
                  <a16:creationId xmlns:a16="http://schemas.microsoft.com/office/drawing/2014/main" id="{E646866D-A6BC-38C1-5871-7F5F48775585}"/>
                </a:ext>
              </a:extLst>
            </p:cNvPr>
            <p:cNvSpPr/>
            <p:nvPr/>
          </p:nvSpPr>
          <p:spPr>
            <a:xfrm>
              <a:off x="-7186762" y="3940606"/>
              <a:ext cx="529998" cy="266900"/>
            </a:xfrm>
            <a:custGeom>
              <a:avLst/>
              <a:gdLst>
                <a:gd name="connsiteX0" fmla="*/ 497330 w 529998"/>
                <a:gd name="connsiteY0" fmla="*/ 25749 h 266900"/>
                <a:gd name="connsiteX1" fmla="*/ 461606 w 529998"/>
                <a:gd name="connsiteY1" fmla="*/ 6297 h 266900"/>
                <a:gd name="connsiteX2" fmla="*/ 416966 w 529998"/>
                <a:gd name="connsiteY2" fmla="*/ 0 h 266900"/>
                <a:gd name="connsiteX3" fmla="*/ 368399 w 529998"/>
                <a:gd name="connsiteY3" fmla="*/ 8416 h 266900"/>
                <a:gd name="connsiteX4" fmla="*/ 330306 w 529998"/>
                <a:gd name="connsiteY4" fmla="*/ 30986 h 266900"/>
                <a:gd name="connsiteX5" fmla="*/ 304059 w 529998"/>
                <a:gd name="connsiteY5" fmla="*/ 62533 h 266900"/>
                <a:gd name="connsiteX6" fmla="*/ 298260 w 529998"/>
                <a:gd name="connsiteY6" fmla="*/ 74253 h 266900"/>
                <a:gd name="connsiteX7" fmla="*/ 293585 w 529998"/>
                <a:gd name="connsiteY7" fmla="*/ 59103 h 266900"/>
                <a:gd name="connsiteX8" fmla="*/ 269956 w 529998"/>
                <a:gd name="connsiteY8" fmla="*/ 25749 h 266900"/>
                <a:gd name="connsiteX9" fmla="*/ 234232 w 529998"/>
                <a:gd name="connsiteY9" fmla="*/ 6297 h 266900"/>
                <a:gd name="connsiteX10" fmla="*/ 189593 w 529998"/>
                <a:gd name="connsiteY10" fmla="*/ 0 h 266900"/>
                <a:gd name="connsiteX11" fmla="*/ 139716 w 529998"/>
                <a:gd name="connsiteY11" fmla="*/ 8416 h 266900"/>
                <a:gd name="connsiteX12" fmla="*/ 101623 w 529998"/>
                <a:gd name="connsiteY12" fmla="*/ 31298 h 266900"/>
                <a:gd name="connsiteX13" fmla="*/ 76124 w 529998"/>
                <a:gd name="connsiteY13" fmla="*/ 63094 h 266900"/>
                <a:gd name="connsiteX14" fmla="*/ 68268 w 529998"/>
                <a:gd name="connsiteY14" fmla="*/ 81174 h 266900"/>
                <a:gd name="connsiteX15" fmla="*/ 68268 w 529998"/>
                <a:gd name="connsiteY15" fmla="*/ 5860 h 266900"/>
                <a:gd name="connsiteX16" fmla="*/ 0 w 529998"/>
                <a:gd name="connsiteY16" fmla="*/ 5860 h 266900"/>
                <a:gd name="connsiteX17" fmla="*/ 0 w 529998"/>
                <a:gd name="connsiteY17" fmla="*/ 266901 h 266900"/>
                <a:gd name="connsiteX18" fmla="*/ 68268 w 529998"/>
                <a:gd name="connsiteY18" fmla="*/ 266901 h 266900"/>
                <a:gd name="connsiteX19" fmla="*/ 68268 w 529998"/>
                <a:gd name="connsiteY19" fmla="*/ 112035 h 266900"/>
                <a:gd name="connsiteX20" fmla="*/ 80363 w 529998"/>
                <a:gd name="connsiteY20" fmla="*/ 92271 h 266900"/>
                <a:gd name="connsiteX21" fmla="*/ 116087 w 529998"/>
                <a:gd name="connsiteY21" fmla="*/ 65712 h 266900"/>
                <a:gd name="connsiteX22" fmla="*/ 165465 w 529998"/>
                <a:gd name="connsiteY22" fmla="*/ 55176 h 266900"/>
                <a:gd name="connsiteX23" fmla="*/ 217711 w 529998"/>
                <a:gd name="connsiteY23" fmla="*/ 70700 h 266900"/>
                <a:gd name="connsiteX24" fmla="*/ 233733 w 529998"/>
                <a:gd name="connsiteY24" fmla="*/ 119267 h 266900"/>
                <a:gd name="connsiteX25" fmla="*/ 233733 w 529998"/>
                <a:gd name="connsiteY25" fmla="*/ 266901 h 266900"/>
                <a:gd name="connsiteX26" fmla="*/ 302002 w 529998"/>
                <a:gd name="connsiteY26" fmla="*/ 266901 h 266900"/>
                <a:gd name="connsiteX27" fmla="*/ 302002 w 529998"/>
                <a:gd name="connsiteY27" fmla="*/ 107234 h 266900"/>
                <a:gd name="connsiteX28" fmla="*/ 301752 w 529998"/>
                <a:gd name="connsiteY28" fmla="*/ 100314 h 266900"/>
                <a:gd name="connsiteX29" fmla="*/ 307800 w 529998"/>
                <a:gd name="connsiteY29" fmla="*/ 92271 h 266900"/>
                <a:gd name="connsiteX30" fmla="*/ 343523 w 529998"/>
                <a:gd name="connsiteY30" fmla="*/ 65712 h 266900"/>
                <a:gd name="connsiteX31" fmla="*/ 392901 w 529998"/>
                <a:gd name="connsiteY31" fmla="*/ 55176 h 266900"/>
                <a:gd name="connsiteX32" fmla="*/ 445458 w 529998"/>
                <a:gd name="connsiteY32" fmla="*/ 70700 h 266900"/>
                <a:gd name="connsiteX33" fmla="*/ 461731 w 529998"/>
                <a:gd name="connsiteY33" fmla="*/ 119267 h 266900"/>
                <a:gd name="connsiteX34" fmla="*/ 461731 w 529998"/>
                <a:gd name="connsiteY34" fmla="*/ 266901 h 266900"/>
                <a:gd name="connsiteX35" fmla="*/ 529999 w 529998"/>
                <a:gd name="connsiteY35" fmla="*/ 266901 h 266900"/>
                <a:gd name="connsiteX36" fmla="*/ 529999 w 529998"/>
                <a:gd name="connsiteY36" fmla="*/ 107234 h 266900"/>
                <a:gd name="connsiteX37" fmla="*/ 521333 w 529998"/>
                <a:gd name="connsiteY37" fmla="*/ 59166 h 266900"/>
                <a:gd name="connsiteX38" fmla="*/ 497330 w 529998"/>
                <a:gd name="connsiteY38" fmla="*/ 25749 h 2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9998" h="266900">
                  <a:moveTo>
                    <a:pt x="497330" y="25749"/>
                  </a:moveTo>
                  <a:cubicBezTo>
                    <a:pt x="487168" y="17020"/>
                    <a:pt x="475259" y="10536"/>
                    <a:pt x="461606" y="6297"/>
                  </a:cubicBezTo>
                  <a:cubicBezTo>
                    <a:pt x="447952" y="2058"/>
                    <a:pt x="433051" y="0"/>
                    <a:pt x="416966" y="0"/>
                  </a:cubicBezTo>
                  <a:cubicBezTo>
                    <a:pt x="399136" y="0"/>
                    <a:pt x="382926" y="2806"/>
                    <a:pt x="368399" y="8416"/>
                  </a:cubicBezTo>
                  <a:cubicBezTo>
                    <a:pt x="353873" y="14028"/>
                    <a:pt x="341154" y="21572"/>
                    <a:pt x="330306" y="30986"/>
                  </a:cubicBezTo>
                  <a:cubicBezTo>
                    <a:pt x="319458" y="40462"/>
                    <a:pt x="310667" y="50936"/>
                    <a:pt x="304059" y="62533"/>
                  </a:cubicBezTo>
                  <a:cubicBezTo>
                    <a:pt x="301815" y="66460"/>
                    <a:pt x="299944" y="70326"/>
                    <a:pt x="298260" y="74253"/>
                  </a:cubicBezTo>
                  <a:cubicBezTo>
                    <a:pt x="297014" y="68954"/>
                    <a:pt x="295518" y="63842"/>
                    <a:pt x="293585" y="59103"/>
                  </a:cubicBezTo>
                  <a:cubicBezTo>
                    <a:pt x="287974" y="45637"/>
                    <a:pt x="280118" y="34477"/>
                    <a:pt x="269956" y="25749"/>
                  </a:cubicBezTo>
                  <a:cubicBezTo>
                    <a:pt x="259794" y="17020"/>
                    <a:pt x="247886" y="10536"/>
                    <a:pt x="234232" y="6297"/>
                  </a:cubicBezTo>
                  <a:cubicBezTo>
                    <a:pt x="220578" y="2058"/>
                    <a:pt x="205678" y="0"/>
                    <a:pt x="189593" y="0"/>
                  </a:cubicBezTo>
                  <a:cubicBezTo>
                    <a:pt x="171014" y="0"/>
                    <a:pt x="154367" y="2806"/>
                    <a:pt x="139716" y="8416"/>
                  </a:cubicBezTo>
                  <a:cubicBezTo>
                    <a:pt x="125003" y="14028"/>
                    <a:pt x="112284" y="21634"/>
                    <a:pt x="101623" y="31298"/>
                  </a:cubicBezTo>
                  <a:cubicBezTo>
                    <a:pt x="90962" y="40961"/>
                    <a:pt x="82421" y="51497"/>
                    <a:pt x="76124" y="63094"/>
                  </a:cubicBezTo>
                  <a:cubicBezTo>
                    <a:pt x="72882" y="69016"/>
                    <a:pt x="70263" y="75064"/>
                    <a:pt x="68268" y="81174"/>
                  </a:cubicBezTo>
                  <a:lnTo>
                    <a:pt x="68268" y="5860"/>
                  </a:lnTo>
                  <a:lnTo>
                    <a:pt x="0" y="5860"/>
                  </a:lnTo>
                  <a:lnTo>
                    <a:pt x="0" y="266901"/>
                  </a:lnTo>
                  <a:lnTo>
                    <a:pt x="68268" y="266901"/>
                  </a:lnTo>
                  <a:lnTo>
                    <a:pt x="68268" y="112035"/>
                  </a:lnTo>
                  <a:cubicBezTo>
                    <a:pt x="70949" y="105302"/>
                    <a:pt x="74877" y="98693"/>
                    <a:pt x="80363" y="92271"/>
                  </a:cubicBezTo>
                  <a:cubicBezTo>
                    <a:pt x="89466" y="81610"/>
                    <a:pt x="101374" y="72757"/>
                    <a:pt x="116087" y="65712"/>
                  </a:cubicBezTo>
                  <a:cubicBezTo>
                    <a:pt x="130801" y="58729"/>
                    <a:pt x="147260" y="55176"/>
                    <a:pt x="165465" y="55176"/>
                  </a:cubicBezTo>
                  <a:cubicBezTo>
                    <a:pt x="189655" y="55176"/>
                    <a:pt x="207049" y="60350"/>
                    <a:pt x="217711" y="70700"/>
                  </a:cubicBezTo>
                  <a:cubicBezTo>
                    <a:pt x="228371" y="81049"/>
                    <a:pt x="233733" y="97259"/>
                    <a:pt x="233733" y="119267"/>
                  </a:cubicBezTo>
                  <a:lnTo>
                    <a:pt x="233733" y="266901"/>
                  </a:lnTo>
                  <a:lnTo>
                    <a:pt x="302002" y="266901"/>
                  </a:lnTo>
                  <a:lnTo>
                    <a:pt x="302002" y="107234"/>
                  </a:lnTo>
                  <a:cubicBezTo>
                    <a:pt x="302002" y="104865"/>
                    <a:pt x="301815" y="102621"/>
                    <a:pt x="301752" y="100314"/>
                  </a:cubicBezTo>
                  <a:cubicBezTo>
                    <a:pt x="303498" y="97633"/>
                    <a:pt x="305555" y="94890"/>
                    <a:pt x="307800" y="92271"/>
                  </a:cubicBezTo>
                  <a:cubicBezTo>
                    <a:pt x="316902" y="81610"/>
                    <a:pt x="328810" y="72757"/>
                    <a:pt x="343523" y="65712"/>
                  </a:cubicBezTo>
                  <a:cubicBezTo>
                    <a:pt x="358237" y="58729"/>
                    <a:pt x="374696" y="55176"/>
                    <a:pt x="392901" y="55176"/>
                  </a:cubicBezTo>
                  <a:cubicBezTo>
                    <a:pt x="417091" y="55176"/>
                    <a:pt x="434548" y="60350"/>
                    <a:pt x="445458" y="70700"/>
                  </a:cubicBezTo>
                  <a:cubicBezTo>
                    <a:pt x="456307" y="81049"/>
                    <a:pt x="461731" y="97259"/>
                    <a:pt x="461731" y="119267"/>
                  </a:cubicBezTo>
                  <a:lnTo>
                    <a:pt x="461731" y="266901"/>
                  </a:lnTo>
                  <a:lnTo>
                    <a:pt x="529999" y="266901"/>
                  </a:lnTo>
                  <a:lnTo>
                    <a:pt x="529999" y="107234"/>
                  </a:lnTo>
                  <a:cubicBezTo>
                    <a:pt x="529999" y="88655"/>
                    <a:pt x="527131" y="72633"/>
                    <a:pt x="521333" y="59166"/>
                  </a:cubicBezTo>
                  <a:cubicBezTo>
                    <a:pt x="515535" y="45699"/>
                    <a:pt x="507492" y="34477"/>
                    <a:pt x="497330" y="2574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1" name="Forma Livre: Forma 39">
              <a:extLst>
                <a:ext uri="{FF2B5EF4-FFF2-40B4-BE49-F238E27FC236}">
                  <a16:creationId xmlns:a16="http://schemas.microsoft.com/office/drawing/2014/main" id="{7B92C583-E7AC-B7F6-0D26-A2FD1D356CC1}"/>
                </a:ext>
              </a:extLst>
            </p:cNvPr>
            <p:cNvSpPr/>
            <p:nvPr/>
          </p:nvSpPr>
          <p:spPr>
            <a:xfrm>
              <a:off x="-6599530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7 w 330368"/>
                <a:gd name="connsiteY13" fmla="*/ 181675 h 272636"/>
                <a:gd name="connsiteX14" fmla="*/ 262037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8 w 330368"/>
                <a:gd name="connsiteY17" fmla="*/ 266838 h 272636"/>
                <a:gd name="connsiteX18" fmla="*/ 330368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3 w 330368"/>
                <a:gd name="connsiteY29" fmla="*/ 62782 h 272636"/>
                <a:gd name="connsiteX30" fmla="*/ 249818 w 330368"/>
                <a:gd name="connsiteY30" fmla="*/ 91149 h 272636"/>
                <a:gd name="connsiteX31" fmla="*/ 262162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5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6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09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7" y="181675"/>
                  </a:cubicBezTo>
                  <a:lnTo>
                    <a:pt x="262037" y="199630"/>
                  </a:lnTo>
                  <a:cubicBezTo>
                    <a:pt x="262037" y="209793"/>
                    <a:pt x="262412" y="220142"/>
                    <a:pt x="263098" y="230616"/>
                  </a:cubicBezTo>
                  <a:cubicBezTo>
                    <a:pt x="263783" y="241152"/>
                    <a:pt x="265030" y="253185"/>
                    <a:pt x="266776" y="266838"/>
                  </a:cubicBezTo>
                  <a:lnTo>
                    <a:pt x="330368" y="266838"/>
                  </a:lnTo>
                  <a:lnTo>
                    <a:pt x="330368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2" y="192772"/>
                    <a:pt x="230366" y="202623"/>
                    <a:pt x="215341" y="209605"/>
                  </a:cubicBezTo>
                  <a:cubicBezTo>
                    <a:pt x="200254" y="216588"/>
                    <a:pt x="182422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1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5" y="53056"/>
                    <a:pt x="161849" y="53056"/>
                  </a:cubicBezTo>
                  <a:cubicBezTo>
                    <a:pt x="182485" y="53056"/>
                    <a:pt x="200254" y="56298"/>
                    <a:pt x="215153" y="62782"/>
                  </a:cubicBezTo>
                  <a:cubicBezTo>
                    <a:pt x="230054" y="69266"/>
                    <a:pt x="241589" y="78742"/>
                    <a:pt x="249818" y="91149"/>
                  </a:cubicBezTo>
                  <a:cubicBezTo>
                    <a:pt x="258047" y="103556"/>
                    <a:pt x="262162" y="118706"/>
                    <a:pt x="262162" y="136599"/>
                  </a:cubicBezTo>
                  <a:cubicBezTo>
                    <a:pt x="262100" y="153058"/>
                    <a:pt x="258047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2" name="Forma Livre: Forma 40">
              <a:extLst>
                <a:ext uri="{FF2B5EF4-FFF2-40B4-BE49-F238E27FC236}">
                  <a16:creationId xmlns:a16="http://schemas.microsoft.com/office/drawing/2014/main" id="{CDE9D755-186D-E63C-0906-3F0317776679}"/>
                </a:ext>
              </a:extLst>
            </p:cNvPr>
            <p:cNvSpPr/>
            <p:nvPr/>
          </p:nvSpPr>
          <p:spPr>
            <a:xfrm>
              <a:off x="-6474528" y="3808745"/>
              <a:ext cx="161786" cy="83044"/>
            </a:xfrm>
            <a:custGeom>
              <a:avLst/>
              <a:gdLst>
                <a:gd name="connsiteX0" fmla="*/ 161787 w 161786"/>
                <a:gd name="connsiteY0" fmla="*/ 0 h 83044"/>
                <a:gd name="connsiteX1" fmla="*/ 71386 w 161786"/>
                <a:gd name="connsiteY1" fmla="*/ 0 h 83044"/>
                <a:gd name="connsiteX2" fmla="*/ 0 w 161786"/>
                <a:gd name="connsiteY2" fmla="*/ 83044 h 83044"/>
                <a:gd name="connsiteX3" fmla="*/ 65089 w 161786"/>
                <a:gd name="connsiteY3" fmla="*/ 83044 h 8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86" h="83044">
                  <a:moveTo>
                    <a:pt x="161787" y="0"/>
                  </a:moveTo>
                  <a:lnTo>
                    <a:pt x="71386" y="0"/>
                  </a:lnTo>
                  <a:lnTo>
                    <a:pt x="0" y="83044"/>
                  </a:lnTo>
                  <a:lnTo>
                    <a:pt x="65089" y="8304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3" name="Forma Livre: Forma 41">
              <a:extLst>
                <a:ext uri="{FF2B5EF4-FFF2-40B4-BE49-F238E27FC236}">
                  <a16:creationId xmlns:a16="http://schemas.microsoft.com/office/drawing/2014/main" id="{AD3E8D5B-05CB-5B4B-E60E-88AC890F672D}"/>
                </a:ext>
              </a:extLst>
            </p:cNvPr>
            <p:cNvSpPr/>
            <p:nvPr/>
          </p:nvSpPr>
          <p:spPr>
            <a:xfrm>
              <a:off x="-6204571" y="3874957"/>
              <a:ext cx="202747" cy="332488"/>
            </a:xfrm>
            <a:custGeom>
              <a:avLst/>
              <a:gdLst>
                <a:gd name="connsiteX0" fmla="*/ 135539 w 202747"/>
                <a:gd name="connsiteY0" fmla="*/ 0 h 332488"/>
                <a:gd name="connsiteX1" fmla="*/ 67271 w 202747"/>
                <a:gd name="connsiteY1" fmla="*/ 0 h 332488"/>
                <a:gd name="connsiteX2" fmla="*/ 67271 w 202747"/>
                <a:gd name="connsiteY2" fmla="*/ 71448 h 332488"/>
                <a:gd name="connsiteX3" fmla="*/ 0 w 202747"/>
                <a:gd name="connsiteY3" fmla="*/ 71448 h 332488"/>
                <a:gd name="connsiteX4" fmla="*/ 0 w 202747"/>
                <a:gd name="connsiteY4" fmla="*/ 124504 h 332488"/>
                <a:gd name="connsiteX5" fmla="*/ 67271 w 202747"/>
                <a:gd name="connsiteY5" fmla="*/ 124504 h 332488"/>
                <a:gd name="connsiteX6" fmla="*/ 67271 w 202747"/>
                <a:gd name="connsiteY6" fmla="*/ 332488 h 332488"/>
                <a:gd name="connsiteX7" fmla="*/ 135539 w 202747"/>
                <a:gd name="connsiteY7" fmla="*/ 332488 h 332488"/>
                <a:gd name="connsiteX8" fmla="*/ 135539 w 202747"/>
                <a:gd name="connsiteY8" fmla="*/ 124504 h 332488"/>
                <a:gd name="connsiteX9" fmla="*/ 202747 w 202747"/>
                <a:gd name="connsiteY9" fmla="*/ 124504 h 332488"/>
                <a:gd name="connsiteX10" fmla="*/ 202747 w 202747"/>
                <a:gd name="connsiteY10" fmla="*/ 71448 h 332488"/>
                <a:gd name="connsiteX11" fmla="*/ 135539 w 202747"/>
                <a:gd name="connsiteY11" fmla="*/ 71448 h 33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747" h="332488">
                  <a:moveTo>
                    <a:pt x="135539" y="0"/>
                  </a:moveTo>
                  <a:lnTo>
                    <a:pt x="67271" y="0"/>
                  </a:lnTo>
                  <a:lnTo>
                    <a:pt x="67271" y="71448"/>
                  </a:lnTo>
                  <a:lnTo>
                    <a:pt x="0" y="71448"/>
                  </a:lnTo>
                  <a:lnTo>
                    <a:pt x="0" y="124504"/>
                  </a:lnTo>
                  <a:lnTo>
                    <a:pt x="67271" y="124504"/>
                  </a:lnTo>
                  <a:lnTo>
                    <a:pt x="67271" y="332488"/>
                  </a:lnTo>
                  <a:lnTo>
                    <a:pt x="135539" y="332488"/>
                  </a:lnTo>
                  <a:lnTo>
                    <a:pt x="135539" y="124504"/>
                  </a:lnTo>
                  <a:lnTo>
                    <a:pt x="202747" y="124504"/>
                  </a:lnTo>
                  <a:lnTo>
                    <a:pt x="202747" y="71448"/>
                  </a:lnTo>
                  <a:lnTo>
                    <a:pt x="135539" y="71448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4" name="Forma Livre: Forma 42">
              <a:extLst>
                <a:ext uri="{FF2B5EF4-FFF2-40B4-BE49-F238E27FC236}">
                  <a16:creationId xmlns:a16="http://schemas.microsoft.com/office/drawing/2014/main" id="{BC162DF5-3EB6-F96B-072E-5395136D6C72}"/>
                </a:ext>
              </a:extLst>
            </p:cNvPr>
            <p:cNvSpPr/>
            <p:nvPr/>
          </p:nvSpPr>
          <p:spPr>
            <a:xfrm>
              <a:off x="-5932995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9 w 68268"/>
                <a:gd name="connsiteY1" fmla="*/ 0 h 261040"/>
                <a:gd name="connsiteX2" fmla="*/ 68269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9" y="0"/>
                  </a:lnTo>
                  <a:lnTo>
                    <a:pt x="68269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5" name="Forma Livre: Forma 43">
              <a:extLst>
                <a:ext uri="{FF2B5EF4-FFF2-40B4-BE49-F238E27FC236}">
                  <a16:creationId xmlns:a16="http://schemas.microsoft.com/office/drawing/2014/main" id="{9217972B-DD6F-2576-93D8-70ED0B15B1B3}"/>
                </a:ext>
              </a:extLst>
            </p:cNvPr>
            <p:cNvSpPr/>
            <p:nvPr/>
          </p:nvSpPr>
          <p:spPr>
            <a:xfrm>
              <a:off x="-5938232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6" name="Forma Livre: Forma 44">
              <a:extLst>
                <a:ext uri="{FF2B5EF4-FFF2-40B4-BE49-F238E27FC236}">
                  <a16:creationId xmlns:a16="http://schemas.microsoft.com/office/drawing/2014/main" id="{9DB3884B-585F-A27B-E662-6A5F9D55A33C}"/>
                </a:ext>
              </a:extLst>
            </p:cNvPr>
            <p:cNvSpPr/>
            <p:nvPr/>
          </p:nvSpPr>
          <p:spPr>
            <a:xfrm>
              <a:off x="-5788041" y="3940606"/>
              <a:ext cx="322637" cy="273197"/>
            </a:xfrm>
            <a:custGeom>
              <a:avLst/>
              <a:gdLst>
                <a:gd name="connsiteX0" fmla="*/ 228247 w 322637"/>
                <a:gd name="connsiteY0" fmla="*/ 205927 h 273197"/>
                <a:gd name="connsiteX1" fmla="*/ 168083 w 322637"/>
                <a:gd name="connsiteY1" fmla="*/ 220641 h 273197"/>
                <a:gd name="connsiteX2" fmla="*/ 118207 w 322637"/>
                <a:gd name="connsiteY2" fmla="*/ 211476 h 273197"/>
                <a:gd name="connsiteX3" fmla="*/ 82483 w 322637"/>
                <a:gd name="connsiteY3" fmla="*/ 183607 h 273197"/>
                <a:gd name="connsiteX4" fmla="*/ 69328 w 322637"/>
                <a:gd name="connsiteY4" fmla="*/ 137098 h 273197"/>
                <a:gd name="connsiteX5" fmla="*/ 82732 w 322637"/>
                <a:gd name="connsiteY5" fmla="*/ 90089 h 273197"/>
                <a:gd name="connsiteX6" fmla="*/ 118456 w 322637"/>
                <a:gd name="connsiteY6" fmla="*/ 61971 h 273197"/>
                <a:gd name="connsiteX7" fmla="*/ 168083 w 322637"/>
                <a:gd name="connsiteY7" fmla="*/ 52495 h 273197"/>
                <a:gd name="connsiteX8" fmla="*/ 226376 w 322637"/>
                <a:gd name="connsiteY8" fmla="*/ 67209 h 273197"/>
                <a:gd name="connsiteX9" fmla="*/ 259482 w 322637"/>
                <a:gd name="connsiteY9" fmla="*/ 108169 h 273197"/>
                <a:gd name="connsiteX10" fmla="*/ 322014 w 322637"/>
                <a:gd name="connsiteY10" fmla="*/ 108169 h 273197"/>
                <a:gd name="connsiteX11" fmla="*/ 299694 w 322637"/>
                <a:gd name="connsiteY11" fmla="*/ 49876 h 273197"/>
                <a:gd name="connsiteX12" fmla="*/ 247449 w 322637"/>
                <a:gd name="connsiteY12" fmla="*/ 12843 h 273197"/>
                <a:gd name="connsiteX13" fmla="*/ 168146 w 322637"/>
                <a:gd name="connsiteY13" fmla="*/ 0 h 273197"/>
                <a:gd name="connsiteX14" fmla="*/ 81735 w 322637"/>
                <a:gd name="connsiteY14" fmla="*/ 15774 h 273197"/>
                <a:gd name="connsiteX15" fmla="*/ 21821 w 322637"/>
                <a:gd name="connsiteY15" fmla="*/ 61971 h 273197"/>
                <a:gd name="connsiteX16" fmla="*/ 0 w 322637"/>
                <a:gd name="connsiteY16" fmla="*/ 137098 h 273197"/>
                <a:gd name="connsiteX17" fmla="*/ 21821 w 322637"/>
                <a:gd name="connsiteY17" fmla="*/ 211975 h 273197"/>
                <a:gd name="connsiteX18" fmla="*/ 81735 w 322637"/>
                <a:gd name="connsiteY18" fmla="*/ 257674 h 273197"/>
                <a:gd name="connsiteX19" fmla="*/ 168146 w 322637"/>
                <a:gd name="connsiteY19" fmla="*/ 273198 h 273197"/>
                <a:gd name="connsiteX20" fmla="*/ 248010 w 322637"/>
                <a:gd name="connsiteY20" fmla="*/ 260355 h 273197"/>
                <a:gd name="connsiteX21" fmla="*/ 300817 w 322637"/>
                <a:gd name="connsiteY21" fmla="*/ 222823 h 273197"/>
                <a:gd name="connsiteX22" fmla="*/ 322638 w 322637"/>
                <a:gd name="connsiteY22" fmla="*/ 163968 h 273197"/>
                <a:gd name="connsiteX23" fmla="*/ 260105 w 322637"/>
                <a:gd name="connsiteY23" fmla="*/ 163968 h 273197"/>
                <a:gd name="connsiteX24" fmla="*/ 228247 w 322637"/>
                <a:gd name="connsiteY24" fmla="*/ 205927 h 27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637" h="273197">
                  <a:moveTo>
                    <a:pt x="228247" y="205927"/>
                  </a:moveTo>
                  <a:cubicBezTo>
                    <a:pt x="212660" y="215715"/>
                    <a:pt x="192585" y="220641"/>
                    <a:pt x="168083" y="220641"/>
                  </a:cubicBezTo>
                  <a:cubicBezTo>
                    <a:pt x="149878" y="220641"/>
                    <a:pt x="133232" y="217586"/>
                    <a:pt x="118207" y="211476"/>
                  </a:cubicBezTo>
                  <a:cubicBezTo>
                    <a:pt x="103119" y="205366"/>
                    <a:pt x="91211" y="196077"/>
                    <a:pt x="82483" y="183607"/>
                  </a:cubicBezTo>
                  <a:cubicBezTo>
                    <a:pt x="73754" y="171201"/>
                    <a:pt x="69328" y="155677"/>
                    <a:pt x="69328" y="137098"/>
                  </a:cubicBezTo>
                  <a:cubicBezTo>
                    <a:pt x="69328" y="118207"/>
                    <a:pt x="73817" y="102496"/>
                    <a:pt x="82732" y="90089"/>
                  </a:cubicBezTo>
                  <a:cubicBezTo>
                    <a:pt x="91648" y="77683"/>
                    <a:pt x="103556" y="68268"/>
                    <a:pt x="118456" y="61971"/>
                  </a:cubicBezTo>
                  <a:cubicBezTo>
                    <a:pt x="133357" y="55674"/>
                    <a:pt x="149878" y="52495"/>
                    <a:pt x="168083" y="52495"/>
                  </a:cubicBezTo>
                  <a:cubicBezTo>
                    <a:pt x="190839" y="52495"/>
                    <a:pt x="210291" y="57420"/>
                    <a:pt x="226376" y="67209"/>
                  </a:cubicBezTo>
                  <a:cubicBezTo>
                    <a:pt x="242461" y="76996"/>
                    <a:pt x="253496" y="90650"/>
                    <a:pt x="259482" y="108169"/>
                  </a:cubicBezTo>
                  <a:lnTo>
                    <a:pt x="322014" y="108169"/>
                  </a:lnTo>
                  <a:cubicBezTo>
                    <a:pt x="319895" y="85413"/>
                    <a:pt x="312475" y="65962"/>
                    <a:pt x="299694" y="49876"/>
                  </a:cubicBezTo>
                  <a:cubicBezTo>
                    <a:pt x="286914" y="33791"/>
                    <a:pt x="269519" y="21447"/>
                    <a:pt x="247449" y="12843"/>
                  </a:cubicBezTo>
                  <a:cubicBezTo>
                    <a:pt x="225379" y="4239"/>
                    <a:pt x="198944" y="0"/>
                    <a:pt x="168146" y="0"/>
                  </a:cubicBezTo>
                  <a:cubicBezTo>
                    <a:pt x="135913" y="0"/>
                    <a:pt x="107109" y="5237"/>
                    <a:pt x="81735" y="15774"/>
                  </a:cubicBezTo>
                  <a:cubicBezTo>
                    <a:pt x="56360" y="26310"/>
                    <a:pt x="36410" y="41709"/>
                    <a:pt x="21821" y="61971"/>
                  </a:cubicBezTo>
                  <a:cubicBezTo>
                    <a:pt x="7294" y="82296"/>
                    <a:pt x="0" y="107297"/>
                    <a:pt x="0" y="137098"/>
                  </a:cubicBezTo>
                  <a:cubicBezTo>
                    <a:pt x="0" y="166899"/>
                    <a:pt x="7232" y="191837"/>
                    <a:pt x="21821" y="211975"/>
                  </a:cubicBezTo>
                  <a:cubicBezTo>
                    <a:pt x="36347" y="232112"/>
                    <a:pt x="56298" y="247324"/>
                    <a:pt x="81735" y="257674"/>
                  </a:cubicBezTo>
                  <a:cubicBezTo>
                    <a:pt x="107109" y="268023"/>
                    <a:pt x="135913" y="273198"/>
                    <a:pt x="168146" y="273198"/>
                  </a:cubicBezTo>
                  <a:cubicBezTo>
                    <a:pt x="198944" y="273198"/>
                    <a:pt x="225566" y="268896"/>
                    <a:pt x="248010" y="260355"/>
                  </a:cubicBezTo>
                  <a:cubicBezTo>
                    <a:pt x="270392" y="251751"/>
                    <a:pt x="288036" y="239282"/>
                    <a:pt x="300817" y="222823"/>
                  </a:cubicBezTo>
                  <a:cubicBezTo>
                    <a:pt x="313598" y="206363"/>
                    <a:pt x="320829" y="186787"/>
                    <a:pt x="322638" y="163968"/>
                  </a:cubicBezTo>
                  <a:lnTo>
                    <a:pt x="260105" y="163968"/>
                  </a:lnTo>
                  <a:cubicBezTo>
                    <a:pt x="254432" y="182111"/>
                    <a:pt x="243833" y="196139"/>
                    <a:pt x="228247" y="20592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7" name="Forma Livre: Forma 45">
              <a:extLst>
                <a:ext uri="{FF2B5EF4-FFF2-40B4-BE49-F238E27FC236}">
                  <a16:creationId xmlns:a16="http://schemas.microsoft.com/office/drawing/2014/main" id="{495F36A9-D1A9-35C0-C219-BC230FC7D1CF}"/>
                </a:ext>
              </a:extLst>
            </p:cNvPr>
            <p:cNvSpPr/>
            <p:nvPr/>
          </p:nvSpPr>
          <p:spPr>
            <a:xfrm>
              <a:off x="-5406612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8 w 330368"/>
                <a:gd name="connsiteY13" fmla="*/ 181675 h 272636"/>
                <a:gd name="connsiteX14" fmla="*/ 262038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9 w 330368"/>
                <a:gd name="connsiteY17" fmla="*/ 266838 h 272636"/>
                <a:gd name="connsiteX18" fmla="*/ 330369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4 w 330368"/>
                <a:gd name="connsiteY29" fmla="*/ 62782 h 272636"/>
                <a:gd name="connsiteX30" fmla="*/ 249818 w 330368"/>
                <a:gd name="connsiteY30" fmla="*/ 91149 h 272636"/>
                <a:gd name="connsiteX31" fmla="*/ 262163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6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7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10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8" y="181675"/>
                  </a:cubicBezTo>
                  <a:lnTo>
                    <a:pt x="262038" y="199630"/>
                  </a:lnTo>
                  <a:cubicBezTo>
                    <a:pt x="262038" y="209793"/>
                    <a:pt x="262412" y="220142"/>
                    <a:pt x="263098" y="230616"/>
                  </a:cubicBezTo>
                  <a:cubicBezTo>
                    <a:pt x="263784" y="241152"/>
                    <a:pt x="265031" y="253185"/>
                    <a:pt x="266776" y="266838"/>
                  </a:cubicBezTo>
                  <a:lnTo>
                    <a:pt x="330369" y="266838"/>
                  </a:lnTo>
                  <a:lnTo>
                    <a:pt x="330369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3" y="192772"/>
                    <a:pt x="230366" y="202623"/>
                    <a:pt x="215341" y="209605"/>
                  </a:cubicBezTo>
                  <a:cubicBezTo>
                    <a:pt x="200254" y="216588"/>
                    <a:pt x="182423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2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6" y="53056"/>
                    <a:pt x="161849" y="53056"/>
                  </a:cubicBezTo>
                  <a:cubicBezTo>
                    <a:pt x="182485" y="53056"/>
                    <a:pt x="200254" y="56298"/>
                    <a:pt x="215154" y="62782"/>
                  </a:cubicBezTo>
                  <a:cubicBezTo>
                    <a:pt x="230055" y="69266"/>
                    <a:pt x="241589" y="78742"/>
                    <a:pt x="249818" y="91149"/>
                  </a:cubicBezTo>
                  <a:cubicBezTo>
                    <a:pt x="258048" y="103556"/>
                    <a:pt x="262163" y="118706"/>
                    <a:pt x="262163" y="136599"/>
                  </a:cubicBezTo>
                  <a:cubicBezTo>
                    <a:pt x="262100" y="153058"/>
                    <a:pt x="258048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8" name="Forma Livre: Forma 46">
              <a:extLst>
                <a:ext uri="{FF2B5EF4-FFF2-40B4-BE49-F238E27FC236}">
                  <a16:creationId xmlns:a16="http://schemas.microsoft.com/office/drawing/2014/main" id="{E136AB4D-3F70-5304-8670-DD3DA9C8570D}"/>
                </a:ext>
              </a:extLst>
            </p:cNvPr>
            <p:cNvSpPr/>
            <p:nvPr/>
          </p:nvSpPr>
          <p:spPr>
            <a:xfrm>
              <a:off x="-8280800" y="2390948"/>
              <a:ext cx="71634" cy="1870363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69" name="Forma Livre: Forma 47">
              <a:extLst>
                <a:ext uri="{FF2B5EF4-FFF2-40B4-BE49-F238E27FC236}">
                  <a16:creationId xmlns:a16="http://schemas.microsoft.com/office/drawing/2014/main" id="{0E3F5F15-998C-46BE-FE06-B01ECD8BAD30}"/>
                </a:ext>
              </a:extLst>
            </p:cNvPr>
            <p:cNvSpPr/>
            <p:nvPr/>
          </p:nvSpPr>
          <p:spPr>
            <a:xfrm>
              <a:off x="-8503685" y="2390948"/>
              <a:ext cx="139903" cy="1870363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70" name="Forma Livre: Forma 48">
              <a:extLst>
                <a:ext uri="{FF2B5EF4-FFF2-40B4-BE49-F238E27FC236}">
                  <a16:creationId xmlns:a16="http://schemas.microsoft.com/office/drawing/2014/main" id="{9FB65C33-330B-6022-5E08-ADA372B10810}"/>
                </a:ext>
              </a:extLst>
            </p:cNvPr>
            <p:cNvSpPr/>
            <p:nvPr/>
          </p:nvSpPr>
          <p:spPr>
            <a:xfrm>
              <a:off x="-8726508" y="2390948"/>
              <a:ext cx="236741" cy="1870363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29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</a:t>
            </a:r>
            <a:r>
              <a:rPr lang="pt-BR" sz="3500" b="1" dirty="0">
                <a:solidFill>
                  <a:srgbClr val="072F27"/>
                </a:solidFill>
                <a:latin typeface="Montserrat" pitchFamily="2" charset="0"/>
                <a:ea typeface="+mn-ea"/>
                <a:cs typeface="+mn-cs"/>
              </a:rPr>
              <a:t>ÕE</a:t>
            </a:r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S GERAIS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CB74C986-B3DC-4C82-8E5C-21AA3C5981FE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4AC03BB6-EEA7-4DCC-AE19-AE48E4AFD817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D68D6940-D56D-4C70-8551-046AD020FDC5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A843D5C1-9AB8-4273-A4F2-3BE076A1DBA4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92744B0-56BF-C7F7-9B2A-C0AB3F810687}"/>
              </a:ext>
            </a:extLst>
          </p:cNvPr>
          <p:cNvGraphicFramePr>
            <a:graphicFrameLocks noGrp="1"/>
          </p:cNvGraphicFramePr>
          <p:nvPr/>
        </p:nvGraphicFramePr>
        <p:xfrm>
          <a:off x="274749" y="1194581"/>
          <a:ext cx="10999250" cy="443620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210642">
                  <a:extLst>
                    <a:ext uri="{9D8B030D-6E8A-4147-A177-3AD203B41FA5}">
                      <a16:colId xmlns:a16="http://schemas.microsoft.com/office/drawing/2014/main" val="1726987342"/>
                    </a:ext>
                  </a:extLst>
                </a:gridCol>
                <a:gridCol w="6788608">
                  <a:extLst>
                    <a:ext uri="{9D8B030D-6E8A-4147-A177-3AD203B41FA5}">
                      <a16:colId xmlns:a16="http://schemas.microsoft.com/office/drawing/2014/main" val="3776647477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3937044769"/>
                  </a:ext>
                </a:extLst>
              </a:tr>
              <a:tr h="91959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5. Estabelecer Programa de Monitoramento e Avaliação do PEARC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AG-5.1. Desenvolver e tornar público sistema de monitoramento do PEARC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8495807"/>
                  </a:ext>
                </a:extLst>
              </a:tr>
              <a:tr h="104893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AG-5.2. Incentivar o desenvolvimento de pesquisas aplicadas para aprimoramento do PEARC, com parcerias e editais voltados ao setor acadêmico, aos institutos de pesquisa e às entidades da sociedade civil organizada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771289"/>
                  </a:ext>
                </a:extLst>
              </a:tr>
              <a:tr h="569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6. Promover a incorporação da análise de ameaças e projeções climáticas no planejamento e desenvolvimento urbanos, incentivando a adoção de medidas de adaptação e resiliência na gestão territorial e de promoção da justiça climática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AG-6.4. Articular ações 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interfederativas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 para identificação de necessidades habitacionais, por meio da manutenção de cadastro e monitoramento atualizado, prioritariamente em regiões metropolitanas</a:t>
                      </a:r>
                      <a:b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</a:br>
                      <a:b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</a:b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715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296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CFFA9-BF7F-56B1-736B-8EFC74EAC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9F19E69-4930-2469-B2BD-45A67AEC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</a:t>
            </a:r>
            <a:r>
              <a:rPr lang="pt-BR" sz="3500" b="1" dirty="0">
                <a:solidFill>
                  <a:srgbClr val="072F27"/>
                </a:solidFill>
                <a:latin typeface="Montserrat" pitchFamily="2" charset="0"/>
                <a:ea typeface="+mn-ea"/>
                <a:cs typeface="+mn-cs"/>
              </a:rPr>
              <a:t>ÕE</a:t>
            </a:r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S GERAIS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081D5880-0B6D-9EC8-8D34-D4A56A3C41B3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72033987-A834-1B6A-C888-343185FD938F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37A79A0F-83D3-5B3F-B935-2868EFBC4AC2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7C33F1A2-85F7-F203-BC85-FB0E364CD0B1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22F1432-77AE-AAF0-064D-C7E1383A8E06}"/>
              </a:ext>
            </a:extLst>
          </p:cNvPr>
          <p:cNvGraphicFramePr>
            <a:graphicFrameLocks noGrp="1"/>
          </p:cNvGraphicFramePr>
          <p:nvPr/>
        </p:nvGraphicFramePr>
        <p:xfrm>
          <a:off x="274749" y="1194581"/>
          <a:ext cx="10515600" cy="352834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749320">
                  <a:extLst>
                    <a:ext uri="{9D8B030D-6E8A-4147-A177-3AD203B41FA5}">
                      <a16:colId xmlns:a16="http://schemas.microsoft.com/office/drawing/2014/main" val="1726987342"/>
                    </a:ext>
                  </a:extLst>
                </a:gridCol>
                <a:gridCol w="6766280">
                  <a:extLst>
                    <a:ext uri="{9D8B030D-6E8A-4147-A177-3AD203B41FA5}">
                      <a16:colId xmlns:a16="http://schemas.microsoft.com/office/drawing/2014/main" val="3776647477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3937044769"/>
                  </a:ext>
                </a:extLst>
              </a:tr>
              <a:tr h="919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7. Fortalecer estratégias de gestão e governança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AG-7.1. Promover a articulação entre as instâncias estabelecidas de governança da PEMC com fóruns e conselhos correlatos já existentes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1240416"/>
                  </a:ext>
                </a:extLst>
              </a:tr>
              <a:tr h="9195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8. Instituir e fortalecer estratégias de financiamento e instrumentos econômicos para apoiar a implementação do PEARC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AG-8.1. Prospectar novas fontes de recursos para ampliar Programas de Pagamento por Serviços Ambientais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720365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AG-8.3. Fortalecer o FINACLIMA com vistas à implementação do PEARC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244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292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JUSTIÇA CLIMÁTICA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CB74C986-B3DC-4C82-8E5C-21AA3C5981FE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4AC03BB6-EEA7-4DCC-AE19-AE48E4AFD817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D68D6940-D56D-4C70-8551-046AD020FDC5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A843D5C1-9AB8-4273-A4F2-3BE076A1DBA4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4DE8BB88-BF86-470E-B143-03D0B5CE2A7B}"/>
              </a:ext>
            </a:extLst>
          </p:cNvPr>
          <p:cNvGrpSpPr/>
          <p:nvPr/>
        </p:nvGrpSpPr>
        <p:grpSpPr>
          <a:xfrm>
            <a:off x="5355281" y="283029"/>
            <a:ext cx="740719" cy="695706"/>
            <a:chOff x="-2992908" y="187036"/>
            <a:chExt cx="1246971" cy="1246909"/>
          </a:xfrm>
        </p:grpSpPr>
        <p:sp>
          <p:nvSpPr>
            <p:cNvPr id="129" name="Forma Livre: Forma 70">
              <a:extLst>
                <a:ext uri="{FF2B5EF4-FFF2-40B4-BE49-F238E27FC236}">
                  <a16:creationId xmlns:a16="http://schemas.microsoft.com/office/drawing/2014/main" id="{4DBF2938-D3E2-494A-9237-A302A6D23404}"/>
                </a:ext>
              </a:extLst>
            </p:cNvPr>
            <p:cNvSpPr/>
            <p:nvPr/>
          </p:nvSpPr>
          <p:spPr>
            <a:xfrm>
              <a:off x="-2992908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1CBF1365-83FD-4C2D-808B-2274D5F7903E}"/>
                </a:ext>
              </a:extLst>
            </p:cNvPr>
            <p:cNvGrpSpPr/>
            <p:nvPr/>
          </p:nvGrpSpPr>
          <p:grpSpPr>
            <a:xfrm>
              <a:off x="-2680432" y="274320"/>
              <a:ext cx="621958" cy="1159625"/>
              <a:chOff x="-2680432" y="274320"/>
              <a:chExt cx="621958" cy="1159625"/>
            </a:xfrm>
            <a:solidFill>
              <a:srgbClr val="EBCB7A"/>
            </a:solidFill>
          </p:grpSpPr>
          <p:sp>
            <p:nvSpPr>
              <p:cNvPr id="143" name="Forma Livre: Forma 84">
                <a:extLst>
                  <a:ext uri="{FF2B5EF4-FFF2-40B4-BE49-F238E27FC236}">
                    <a16:creationId xmlns:a16="http://schemas.microsoft.com/office/drawing/2014/main" id="{214DE220-33AE-47A4-9BA1-AA863C675745}"/>
                  </a:ext>
                </a:extLst>
              </p:cNvPr>
              <p:cNvSpPr/>
              <p:nvPr/>
            </p:nvSpPr>
            <p:spPr>
              <a:xfrm>
                <a:off x="-2680432" y="680625"/>
                <a:ext cx="621958" cy="753320"/>
              </a:xfrm>
              <a:custGeom>
                <a:avLst/>
                <a:gdLst>
                  <a:gd name="connsiteX0" fmla="*/ 0 w 621958"/>
                  <a:gd name="connsiteY0" fmla="*/ 310979 h 753320"/>
                  <a:gd name="connsiteX1" fmla="*/ 310979 w 621958"/>
                  <a:gd name="connsiteY1" fmla="*/ 0 h 753320"/>
                  <a:gd name="connsiteX2" fmla="*/ 621958 w 621958"/>
                  <a:gd name="connsiteY2" fmla="*/ 310979 h 753320"/>
                  <a:gd name="connsiteX3" fmla="*/ 621958 w 621958"/>
                  <a:gd name="connsiteY3" fmla="*/ 753320 h 753320"/>
                  <a:gd name="connsiteX4" fmla="*/ 62 w 621958"/>
                  <a:gd name="connsiteY4" fmla="*/ 753320 h 753320"/>
                  <a:gd name="connsiteX5" fmla="*/ 62 w 621958"/>
                  <a:gd name="connsiteY5" fmla="*/ 310979 h 75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753320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753320"/>
                    </a:lnTo>
                    <a:lnTo>
                      <a:pt x="62" y="753320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85">
                <a:extLst>
                  <a:ext uri="{FF2B5EF4-FFF2-40B4-BE49-F238E27FC236}">
                    <a16:creationId xmlns:a16="http://schemas.microsoft.com/office/drawing/2014/main" id="{573571B7-C9B8-410C-9415-C6B5030403B9}"/>
                  </a:ext>
                </a:extLst>
              </p:cNvPr>
              <p:cNvSpPr/>
              <p:nvPr/>
            </p:nvSpPr>
            <p:spPr>
              <a:xfrm>
                <a:off x="-2558298" y="274320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1" name="Gráfico 2">
              <a:extLst>
                <a:ext uri="{FF2B5EF4-FFF2-40B4-BE49-F238E27FC236}">
                  <a16:creationId xmlns:a16="http://schemas.microsoft.com/office/drawing/2014/main" id="{6DBCCC67-7AF3-49C9-BFC8-FEB76730B841}"/>
                </a:ext>
              </a:extLst>
            </p:cNvPr>
            <p:cNvGrpSpPr/>
            <p:nvPr/>
          </p:nvGrpSpPr>
          <p:grpSpPr>
            <a:xfrm>
              <a:off x="-2992908" y="274320"/>
              <a:ext cx="311976" cy="1159625"/>
              <a:chOff x="-2992908" y="274320"/>
              <a:chExt cx="311976" cy="1159625"/>
            </a:xfrm>
            <a:solidFill>
              <a:srgbClr val="EBCB7A"/>
            </a:solidFill>
          </p:grpSpPr>
          <p:sp>
            <p:nvSpPr>
              <p:cNvPr id="141" name="Forma Livre: Forma 82">
                <a:extLst>
                  <a:ext uri="{FF2B5EF4-FFF2-40B4-BE49-F238E27FC236}">
                    <a16:creationId xmlns:a16="http://schemas.microsoft.com/office/drawing/2014/main" id="{1AB4190B-505E-40AC-A4D1-761B8D894317}"/>
                  </a:ext>
                </a:extLst>
              </p:cNvPr>
              <p:cNvSpPr/>
              <p:nvPr/>
            </p:nvSpPr>
            <p:spPr>
              <a:xfrm>
                <a:off x="-2992908" y="680687"/>
                <a:ext cx="311976" cy="753257"/>
              </a:xfrm>
              <a:custGeom>
                <a:avLst/>
                <a:gdLst>
                  <a:gd name="connsiteX0" fmla="*/ 1060 w 311976"/>
                  <a:gd name="connsiteY0" fmla="*/ 0 h 753257"/>
                  <a:gd name="connsiteX1" fmla="*/ 0 w 311976"/>
                  <a:gd name="connsiteY1" fmla="*/ 0 h 753257"/>
                  <a:gd name="connsiteX2" fmla="*/ 0 w 311976"/>
                  <a:gd name="connsiteY2" fmla="*/ 753258 h 753257"/>
                  <a:gd name="connsiteX3" fmla="*/ 311977 w 311976"/>
                  <a:gd name="connsiteY3" fmla="*/ 753258 h 753257"/>
                  <a:gd name="connsiteX4" fmla="*/ 311977 w 311976"/>
                  <a:gd name="connsiteY4" fmla="*/ 310917 h 753257"/>
                  <a:gd name="connsiteX5" fmla="*/ 1060 w 311976"/>
                  <a:gd name="connsiteY5" fmla="*/ 0 h 75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976" h="753257">
                    <a:moveTo>
                      <a:pt x="1060" y="0"/>
                    </a:moveTo>
                    <a:cubicBezTo>
                      <a:pt x="686" y="0"/>
                      <a:pt x="374" y="0"/>
                      <a:pt x="0" y="0"/>
                    </a:cubicBezTo>
                    <a:lnTo>
                      <a:pt x="0" y="753258"/>
                    </a:lnTo>
                    <a:lnTo>
                      <a:pt x="311977" y="753258"/>
                    </a:lnTo>
                    <a:lnTo>
                      <a:pt x="311977" y="310917"/>
                    </a:lnTo>
                    <a:cubicBezTo>
                      <a:pt x="311977" y="139217"/>
                      <a:pt x="172759" y="0"/>
                      <a:pt x="1060" y="0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83">
                <a:extLst>
                  <a:ext uri="{FF2B5EF4-FFF2-40B4-BE49-F238E27FC236}">
                    <a16:creationId xmlns:a16="http://schemas.microsoft.com/office/drawing/2014/main" id="{CFA91261-8716-40AB-9614-B4CF08184CAD}"/>
                  </a:ext>
                </a:extLst>
              </p:cNvPr>
              <p:cNvSpPr/>
              <p:nvPr/>
            </p:nvSpPr>
            <p:spPr>
              <a:xfrm>
                <a:off x="-2992908" y="274320"/>
                <a:ext cx="186288" cy="374072"/>
              </a:xfrm>
              <a:custGeom>
                <a:avLst/>
                <a:gdLst>
                  <a:gd name="connsiteX0" fmla="*/ 0 w 186288"/>
                  <a:gd name="connsiteY0" fmla="*/ 0 h 374072"/>
                  <a:gd name="connsiteX1" fmla="*/ 0 w 186288"/>
                  <a:gd name="connsiteY1" fmla="*/ 374073 h 374072"/>
                  <a:gd name="connsiteX2" fmla="*/ 186288 w 186288"/>
                  <a:gd name="connsiteY2" fmla="*/ 187036 h 374072"/>
                  <a:gd name="connsiteX3" fmla="*/ 0 w 186288"/>
                  <a:gd name="connsiteY3" fmla="*/ 0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288" h="374072">
                    <a:moveTo>
                      <a:pt x="0" y="0"/>
                    </a:moveTo>
                    <a:lnTo>
                      <a:pt x="0" y="374073"/>
                    </a:lnTo>
                    <a:cubicBezTo>
                      <a:pt x="102932" y="373636"/>
                      <a:pt x="186288" y="290093"/>
                      <a:pt x="186288" y="187036"/>
                    </a:cubicBezTo>
                    <a:cubicBezTo>
                      <a:pt x="186288" y="83979"/>
                      <a:pt x="102932" y="436"/>
                      <a:pt x="0" y="0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2" name="Gráfico 2">
              <a:extLst>
                <a:ext uri="{FF2B5EF4-FFF2-40B4-BE49-F238E27FC236}">
                  <a16:creationId xmlns:a16="http://schemas.microsoft.com/office/drawing/2014/main" id="{A93F9633-869A-4601-9974-0A366481F28D}"/>
                </a:ext>
              </a:extLst>
            </p:cNvPr>
            <p:cNvGrpSpPr/>
            <p:nvPr/>
          </p:nvGrpSpPr>
          <p:grpSpPr>
            <a:xfrm>
              <a:off x="-2992908" y="586047"/>
              <a:ext cx="621958" cy="847898"/>
              <a:chOff x="-2992908" y="586047"/>
              <a:chExt cx="621958" cy="847898"/>
            </a:xfrm>
            <a:solidFill>
              <a:srgbClr val="F18825"/>
            </a:solidFill>
          </p:grpSpPr>
          <p:sp>
            <p:nvSpPr>
              <p:cNvPr id="139" name="Forma Livre: Forma 80">
                <a:extLst>
                  <a:ext uri="{FF2B5EF4-FFF2-40B4-BE49-F238E27FC236}">
                    <a16:creationId xmlns:a16="http://schemas.microsoft.com/office/drawing/2014/main" id="{443EB0B7-9C84-4965-9012-067091DF223F}"/>
                  </a:ext>
                </a:extLst>
              </p:cNvPr>
              <p:cNvSpPr/>
              <p:nvPr/>
            </p:nvSpPr>
            <p:spPr>
              <a:xfrm>
                <a:off x="-2992908" y="992352"/>
                <a:ext cx="621958" cy="441592"/>
              </a:xfrm>
              <a:custGeom>
                <a:avLst/>
                <a:gdLst>
                  <a:gd name="connsiteX0" fmla="*/ 0 w 621958"/>
                  <a:gd name="connsiteY0" fmla="*/ 310979 h 441592"/>
                  <a:gd name="connsiteX1" fmla="*/ 310979 w 621958"/>
                  <a:gd name="connsiteY1" fmla="*/ 0 h 441592"/>
                  <a:gd name="connsiteX2" fmla="*/ 621958 w 621958"/>
                  <a:gd name="connsiteY2" fmla="*/ 310979 h 441592"/>
                  <a:gd name="connsiteX3" fmla="*/ 621958 w 621958"/>
                  <a:gd name="connsiteY3" fmla="*/ 441593 h 441592"/>
                  <a:gd name="connsiteX4" fmla="*/ 62 w 621958"/>
                  <a:gd name="connsiteY4" fmla="*/ 441593 h 441592"/>
                  <a:gd name="connsiteX5" fmla="*/ 62 w 621958"/>
                  <a:gd name="connsiteY5" fmla="*/ 310979 h 44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441592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441593"/>
                    </a:lnTo>
                    <a:lnTo>
                      <a:pt x="62" y="441593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81">
                <a:extLst>
                  <a:ext uri="{FF2B5EF4-FFF2-40B4-BE49-F238E27FC236}">
                    <a16:creationId xmlns:a16="http://schemas.microsoft.com/office/drawing/2014/main" id="{932F21B0-CEFA-4719-BC43-914E87D6BC5B}"/>
                  </a:ext>
                </a:extLst>
              </p:cNvPr>
              <p:cNvSpPr/>
              <p:nvPr/>
            </p:nvSpPr>
            <p:spPr>
              <a:xfrm>
                <a:off x="-2869277" y="586047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3" name="Gráfico 2">
              <a:extLst>
                <a:ext uri="{FF2B5EF4-FFF2-40B4-BE49-F238E27FC236}">
                  <a16:creationId xmlns:a16="http://schemas.microsoft.com/office/drawing/2014/main" id="{E6705AAC-9C7E-4AE6-83D3-F6D8F41FEB08}"/>
                </a:ext>
              </a:extLst>
            </p:cNvPr>
            <p:cNvGrpSpPr/>
            <p:nvPr/>
          </p:nvGrpSpPr>
          <p:grpSpPr>
            <a:xfrm>
              <a:off x="-2055918" y="274320"/>
              <a:ext cx="309919" cy="1159625"/>
              <a:chOff x="-2055918" y="274320"/>
              <a:chExt cx="309919" cy="1159625"/>
            </a:xfrm>
            <a:solidFill>
              <a:srgbClr val="EBCB7A"/>
            </a:solidFill>
          </p:grpSpPr>
          <p:sp>
            <p:nvSpPr>
              <p:cNvPr id="137" name="Forma Livre: Forma 78">
                <a:extLst>
                  <a:ext uri="{FF2B5EF4-FFF2-40B4-BE49-F238E27FC236}">
                    <a16:creationId xmlns:a16="http://schemas.microsoft.com/office/drawing/2014/main" id="{F1F1A552-484A-4742-95AF-9DB83E2F52D4}"/>
                  </a:ext>
                </a:extLst>
              </p:cNvPr>
              <p:cNvSpPr/>
              <p:nvPr/>
            </p:nvSpPr>
            <p:spPr>
              <a:xfrm>
                <a:off x="-1933783" y="274320"/>
                <a:ext cx="187784" cy="374072"/>
              </a:xfrm>
              <a:custGeom>
                <a:avLst/>
                <a:gdLst>
                  <a:gd name="connsiteX0" fmla="*/ 187785 w 187784"/>
                  <a:gd name="connsiteY0" fmla="*/ 0 h 374072"/>
                  <a:gd name="connsiteX1" fmla="*/ 187036 w 187784"/>
                  <a:gd name="connsiteY1" fmla="*/ 0 h 374072"/>
                  <a:gd name="connsiteX2" fmla="*/ 0 w 187784"/>
                  <a:gd name="connsiteY2" fmla="*/ 187036 h 374072"/>
                  <a:gd name="connsiteX3" fmla="*/ 187036 w 187784"/>
                  <a:gd name="connsiteY3" fmla="*/ 374073 h 374072"/>
                  <a:gd name="connsiteX4" fmla="*/ 187785 w 187784"/>
                  <a:gd name="connsiteY4" fmla="*/ 374073 h 374072"/>
                  <a:gd name="connsiteX5" fmla="*/ 187785 w 187784"/>
                  <a:gd name="connsiteY5" fmla="*/ 0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784" h="374072">
                    <a:moveTo>
                      <a:pt x="187785" y="0"/>
                    </a:moveTo>
                    <a:cubicBezTo>
                      <a:pt x="187535" y="0"/>
                      <a:pt x="187286" y="0"/>
                      <a:pt x="187036" y="0"/>
                    </a:cubicBezTo>
                    <a:cubicBezTo>
                      <a:pt x="83730" y="0"/>
                      <a:pt x="0" y="83730"/>
                      <a:pt x="0" y="187036"/>
                    </a:cubicBezTo>
                    <a:cubicBezTo>
                      <a:pt x="0" y="290343"/>
                      <a:pt x="83730" y="374073"/>
                      <a:pt x="187036" y="374073"/>
                    </a:cubicBezTo>
                    <a:cubicBezTo>
                      <a:pt x="187286" y="374073"/>
                      <a:pt x="187535" y="374073"/>
                      <a:pt x="187785" y="374073"/>
                    </a:cubicBezTo>
                    <a:lnTo>
                      <a:pt x="187785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8" name="Forma Livre: Forma 79">
                <a:extLst>
                  <a:ext uri="{FF2B5EF4-FFF2-40B4-BE49-F238E27FC236}">
                    <a16:creationId xmlns:a16="http://schemas.microsoft.com/office/drawing/2014/main" id="{5DEBC130-B25E-4657-B5DE-C3BB16D2F7AF}"/>
                  </a:ext>
                </a:extLst>
              </p:cNvPr>
              <p:cNvSpPr/>
              <p:nvPr/>
            </p:nvSpPr>
            <p:spPr>
              <a:xfrm>
                <a:off x="-2055918" y="680687"/>
                <a:ext cx="309919" cy="753257"/>
              </a:xfrm>
              <a:custGeom>
                <a:avLst/>
                <a:gdLst>
                  <a:gd name="connsiteX0" fmla="*/ 309919 w 309919"/>
                  <a:gd name="connsiteY0" fmla="*/ 0 h 753257"/>
                  <a:gd name="connsiteX1" fmla="*/ 0 w 309919"/>
                  <a:gd name="connsiteY1" fmla="*/ 310917 h 753257"/>
                  <a:gd name="connsiteX2" fmla="*/ 0 w 309919"/>
                  <a:gd name="connsiteY2" fmla="*/ 753258 h 753257"/>
                  <a:gd name="connsiteX3" fmla="*/ 309919 w 309919"/>
                  <a:gd name="connsiteY3" fmla="*/ 753258 h 753257"/>
                  <a:gd name="connsiteX4" fmla="*/ 309919 w 309919"/>
                  <a:gd name="connsiteY4" fmla="*/ 0 h 75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919" h="753257">
                    <a:moveTo>
                      <a:pt x="309919" y="0"/>
                    </a:moveTo>
                    <a:cubicBezTo>
                      <a:pt x="138656" y="561"/>
                      <a:pt x="0" y="139529"/>
                      <a:pt x="0" y="310917"/>
                    </a:cubicBezTo>
                    <a:lnTo>
                      <a:pt x="0" y="753258"/>
                    </a:lnTo>
                    <a:lnTo>
                      <a:pt x="309919" y="753258"/>
                    </a:lnTo>
                    <a:lnTo>
                      <a:pt x="309919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4" name="Gráfico 2">
              <a:extLst>
                <a:ext uri="{FF2B5EF4-FFF2-40B4-BE49-F238E27FC236}">
                  <a16:creationId xmlns:a16="http://schemas.microsoft.com/office/drawing/2014/main" id="{C3443C96-38F1-4A63-B45E-FC82C0B64885}"/>
                </a:ext>
              </a:extLst>
            </p:cNvPr>
            <p:cNvGrpSpPr/>
            <p:nvPr/>
          </p:nvGrpSpPr>
          <p:grpSpPr>
            <a:xfrm>
              <a:off x="-2367894" y="586047"/>
              <a:ext cx="621958" cy="847898"/>
              <a:chOff x="-2367894" y="586047"/>
              <a:chExt cx="621958" cy="847898"/>
            </a:xfrm>
            <a:solidFill>
              <a:srgbClr val="F18825"/>
            </a:solidFill>
          </p:grpSpPr>
          <p:sp>
            <p:nvSpPr>
              <p:cNvPr id="135" name="Forma Livre: Forma 76">
                <a:extLst>
                  <a:ext uri="{FF2B5EF4-FFF2-40B4-BE49-F238E27FC236}">
                    <a16:creationId xmlns:a16="http://schemas.microsoft.com/office/drawing/2014/main" id="{22CEF2A4-C2CC-48D6-9EA0-9571D3DE97F1}"/>
                  </a:ext>
                </a:extLst>
              </p:cNvPr>
              <p:cNvSpPr/>
              <p:nvPr/>
            </p:nvSpPr>
            <p:spPr>
              <a:xfrm>
                <a:off x="-2367894" y="992352"/>
                <a:ext cx="621958" cy="441592"/>
              </a:xfrm>
              <a:custGeom>
                <a:avLst/>
                <a:gdLst>
                  <a:gd name="connsiteX0" fmla="*/ 0 w 621958"/>
                  <a:gd name="connsiteY0" fmla="*/ 310979 h 441592"/>
                  <a:gd name="connsiteX1" fmla="*/ 310979 w 621958"/>
                  <a:gd name="connsiteY1" fmla="*/ 0 h 441592"/>
                  <a:gd name="connsiteX2" fmla="*/ 621958 w 621958"/>
                  <a:gd name="connsiteY2" fmla="*/ 310979 h 441592"/>
                  <a:gd name="connsiteX3" fmla="*/ 621958 w 621958"/>
                  <a:gd name="connsiteY3" fmla="*/ 441593 h 441592"/>
                  <a:gd name="connsiteX4" fmla="*/ 62 w 621958"/>
                  <a:gd name="connsiteY4" fmla="*/ 441593 h 441592"/>
                  <a:gd name="connsiteX5" fmla="*/ 62 w 621958"/>
                  <a:gd name="connsiteY5" fmla="*/ 310979 h 44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441592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441593"/>
                    </a:lnTo>
                    <a:lnTo>
                      <a:pt x="62" y="441593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77">
                <a:extLst>
                  <a:ext uri="{FF2B5EF4-FFF2-40B4-BE49-F238E27FC236}">
                    <a16:creationId xmlns:a16="http://schemas.microsoft.com/office/drawing/2014/main" id="{C4663D53-6EA1-40FE-89D3-A7D37D919B03}"/>
                  </a:ext>
                </a:extLst>
              </p:cNvPr>
              <p:cNvSpPr/>
              <p:nvPr/>
            </p:nvSpPr>
            <p:spPr>
              <a:xfrm>
                <a:off x="-2245822" y="586047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B1DE66-BF89-5101-E363-26450E95F3AB}"/>
              </a:ext>
            </a:extLst>
          </p:cNvPr>
          <p:cNvGraphicFramePr>
            <a:graphicFrameLocks noGrp="1"/>
          </p:cNvGraphicFramePr>
          <p:nvPr/>
        </p:nvGraphicFramePr>
        <p:xfrm>
          <a:off x="298172" y="1027435"/>
          <a:ext cx="11030228" cy="537186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963307">
                  <a:extLst>
                    <a:ext uri="{9D8B030D-6E8A-4147-A177-3AD203B41FA5}">
                      <a16:colId xmlns:a16="http://schemas.microsoft.com/office/drawing/2014/main" val="4045679831"/>
                    </a:ext>
                  </a:extLst>
                </a:gridCol>
                <a:gridCol w="8066921">
                  <a:extLst>
                    <a:ext uri="{9D8B030D-6E8A-4147-A177-3AD203B41FA5}">
                      <a16:colId xmlns:a16="http://schemas.microsoft.com/office/drawing/2014/main" val="3701058310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749222806"/>
                  </a:ext>
                </a:extLst>
              </a:tr>
              <a:tr h="91959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1. Incorporar a Justiça Climática nas políticas públicas e viabilizar a priorização de populações e territórios vulnerabilizados na implementação do PEARC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EJC-1.1. Desenvolver e aplicar indicadores de justiça climática visando subsidiar a implementação e o monitoramento do PEARC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8511498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kern="1200" dirty="0">
                        <a:solidFill>
                          <a:srgbClr val="083028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EJC-1.2. Estabelecer mecanismos de apoio financeiro e facilitar seu acesso para populações vulnerabilizadas impactadas por eventos climáticos extremos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4977695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kern="1200" dirty="0">
                        <a:solidFill>
                          <a:srgbClr val="083028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JC-1.3. Promover estratégias de comunicação, sensibilização e participação contínua, ajustadas às necessidades específicas de cada grupo e priorizando as populações vulnerabilizadas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1446947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kern="1200" dirty="0">
                        <a:solidFill>
                          <a:srgbClr val="083028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EJC-1.6. Elaborar protocolo para identificação e avaliação, com participação das populações vulnerabilizadas, de medidas de adaptação e resiliência desenvolvidas localmente visando o aprimoramento, implementação e disseminação de soluções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5339675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kern="1200" dirty="0">
                        <a:solidFill>
                          <a:srgbClr val="083028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EJC-1.8. Desenvolver procedimentos para garantir o atendimento aos protocolos de consentimento prévio, livre, informado e de boa fé nas ações do PEARC junto a Povos Indígenas e Povos e Comunidades Tracionais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PCTs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), respeitando e valorizando seus modos de vida e conhecimentos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8242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99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4453F-D564-DC87-218D-B017C30EB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D9F36B46-C444-9073-C6EE-5F6417F0019D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D51A0443-0B28-B261-C35A-0E83D1FC7B84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102A52B9-A421-282D-E520-F7F984C6A677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23DA370A-07CD-2E89-E828-46905859E4E4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991CF205-EA58-F1F1-97FC-B9F33222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72F27"/>
                </a:solidFill>
                <a:latin typeface="Montserrat" pitchFamily="2" charset="0"/>
                <a:ea typeface="+mn-ea"/>
                <a:cs typeface="+mn-cs"/>
              </a:rPr>
              <a:t>AÇÕES EIXO INFRAESTRUTURA</a:t>
            </a:r>
          </a:p>
        </p:txBody>
      </p: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268DC56F-6CDE-C5F0-54F0-AC403D53FCD7}"/>
              </a:ext>
            </a:extLst>
          </p:cNvPr>
          <p:cNvGrpSpPr/>
          <p:nvPr/>
        </p:nvGrpSpPr>
        <p:grpSpPr>
          <a:xfrm>
            <a:off x="7783726" y="104039"/>
            <a:ext cx="677168" cy="716339"/>
            <a:chOff x="-1560022" y="187036"/>
            <a:chExt cx="1246909" cy="1246909"/>
          </a:xfrm>
        </p:grpSpPr>
        <p:sp>
          <p:nvSpPr>
            <p:cNvPr id="129" name="Forma Livre: Forma 102">
              <a:extLst>
                <a:ext uri="{FF2B5EF4-FFF2-40B4-BE49-F238E27FC236}">
                  <a16:creationId xmlns:a16="http://schemas.microsoft.com/office/drawing/2014/main" id="{6E1757E0-11C4-F34F-FF63-1A611E81B341}"/>
                </a:ext>
              </a:extLst>
            </p:cNvPr>
            <p:cNvSpPr/>
            <p:nvPr/>
          </p:nvSpPr>
          <p:spPr>
            <a:xfrm>
              <a:off x="-1560022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0" name="Forma Livre: Forma 103">
              <a:extLst>
                <a:ext uri="{FF2B5EF4-FFF2-40B4-BE49-F238E27FC236}">
                  <a16:creationId xmlns:a16="http://schemas.microsoft.com/office/drawing/2014/main" id="{5547CD7A-A651-F7AB-9DEE-A7AD3E0098B5}"/>
                </a:ext>
              </a:extLst>
            </p:cNvPr>
            <p:cNvSpPr/>
            <p:nvPr/>
          </p:nvSpPr>
          <p:spPr>
            <a:xfrm>
              <a:off x="-1385455" y="361603"/>
              <a:ext cx="897774" cy="897774"/>
            </a:xfrm>
            <a:custGeom>
              <a:avLst/>
              <a:gdLst>
                <a:gd name="connsiteX0" fmla="*/ 0 w 897774"/>
                <a:gd name="connsiteY0" fmla="*/ 0 h 897774"/>
                <a:gd name="connsiteX1" fmla="*/ 897775 w 897774"/>
                <a:gd name="connsiteY1" fmla="*/ 0 h 897774"/>
                <a:gd name="connsiteX2" fmla="*/ 897775 w 897774"/>
                <a:gd name="connsiteY2" fmla="*/ 897775 h 897774"/>
                <a:gd name="connsiteX3" fmla="*/ 0 w 897774"/>
                <a:gd name="connsiteY3" fmla="*/ 897775 h 89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774" h="897774">
                  <a:moveTo>
                    <a:pt x="0" y="0"/>
                  </a:moveTo>
                  <a:lnTo>
                    <a:pt x="897775" y="0"/>
                  </a:lnTo>
                  <a:lnTo>
                    <a:pt x="897775" y="897775"/>
                  </a:lnTo>
                  <a:lnTo>
                    <a:pt x="0" y="897775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1" name="Forma Livre: Forma 104">
              <a:extLst>
                <a:ext uri="{FF2B5EF4-FFF2-40B4-BE49-F238E27FC236}">
                  <a16:creationId xmlns:a16="http://schemas.microsoft.com/office/drawing/2014/main" id="{470D5AFC-32D8-CD91-94EB-EF9008E57193}"/>
                </a:ext>
              </a:extLst>
            </p:cNvPr>
            <p:cNvSpPr/>
            <p:nvPr/>
          </p:nvSpPr>
          <p:spPr>
            <a:xfrm>
              <a:off x="-1260764" y="486294"/>
              <a:ext cx="648392" cy="648392"/>
            </a:xfrm>
            <a:custGeom>
              <a:avLst/>
              <a:gdLst>
                <a:gd name="connsiteX0" fmla="*/ 0 w 648392"/>
                <a:gd name="connsiteY0" fmla="*/ 0 h 648392"/>
                <a:gd name="connsiteX1" fmla="*/ 648393 w 648392"/>
                <a:gd name="connsiteY1" fmla="*/ 0 h 648392"/>
                <a:gd name="connsiteX2" fmla="*/ 648393 w 648392"/>
                <a:gd name="connsiteY2" fmla="*/ 648393 h 648392"/>
                <a:gd name="connsiteX3" fmla="*/ 0 w 648392"/>
                <a:gd name="connsiteY3" fmla="*/ 648393 h 64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392" h="648392">
                  <a:moveTo>
                    <a:pt x="0" y="0"/>
                  </a:moveTo>
                  <a:lnTo>
                    <a:pt x="648393" y="0"/>
                  </a:lnTo>
                  <a:lnTo>
                    <a:pt x="648393" y="648393"/>
                  </a:lnTo>
                  <a:lnTo>
                    <a:pt x="0" y="648393"/>
                  </a:lnTo>
                  <a:close/>
                </a:path>
              </a:pathLst>
            </a:custGeom>
            <a:solidFill>
              <a:srgbClr val="EBCB7A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2" name="Forma Livre: Forma 105">
              <a:extLst>
                <a:ext uri="{FF2B5EF4-FFF2-40B4-BE49-F238E27FC236}">
                  <a16:creationId xmlns:a16="http://schemas.microsoft.com/office/drawing/2014/main" id="{65DAC87C-4356-BBFD-FB5D-6AB6296B9A13}"/>
                </a:ext>
              </a:extLst>
            </p:cNvPr>
            <p:cNvSpPr/>
            <p:nvPr/>
          </p:nvSpPr>
          <p:spPr>
            <a:xfrm>
              <a:off x="-1264879" y="486294"/>
              <a:ext cx="648392" cy="648392"/>
            </a:xfrm>
            <a:custGeom>
              <a:avLst/>
              <a:gdLst>
                <a:gd name="connsiteX0" fmla="*/ 324196 w 648392"/>
                <a:gd name="connsiteY0" fmla="*/ 0 h 648392"/>
                <a:gd name="connsiteX1" fmla="*/ 0 w 648392"/>
                <a:gd name="connsiteY1" fmla="*/ 0 h 648392"/>
                <a:gd name="connsiteX2" fmla="*/ 0 w 648392"/>
                <a:gd name="connsiteY2" fmla="*/ 648393 h 648392"/>
                <a:gd name="connsiteX3" fmla="*/ 324196 w 648392"/>
                <a:gd name="connsiteY3" fmla="*/ 648393 h 648392"/>
                <a:gd name="connsiteX4" fmla="*/ 324196 w 648392"/>
                <a:gd name="connsiteY4" fmla="*/ 324196 h 648392"/>
                <a:gd name="connsiteX5" fmla="*/ 648393 w 648392"/>
                <a:gd name="connsiteY5" fmla="*/ 324196 h 648392"/>
                <a:gd name="connsiteX6" fmla="*/ 648393 w 648392"/>
                <a:gd name="connsiteY6" fmla="*/ 0 h 64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392" h="648392">
                  <a:moveTo>
                    <a:pt x="324196" y="0"/>
                  </a:moveTo>
                  <a:lnTo>
                    <a:pt x="0" y="0"/>
                  </a:lnTo>
                  <a:lnTo>
                    <a:pt x="0" y="648393"/>
                  </a:lnTo>
                  <a:lnTo>
                    <a:pt x="324196" y="648393"/>
                  </a:lnTo>
                  <a:lnTo>
                    <a:pt x="324196" y="324196"/>
                  </a:lnTo>
                  <a:lnTo>
                    <a:pt x="648393" y="324196"/>
                  </a:lnTo>
                  <a:lnTo>
                    <a:pt x="648393" y="0"/>
                  </a:lnTo>
                  <a:close/>
                </a:path>
              </a:pathLst>
            </a:custGeom>
            <a:solidFill>
              <a:srgbClr val="F1882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A61AFB3-B00D-1A0C-5322-3F1B65430355}"/>
              </a:ext>
            </a:extLst>
          </p:cNvPr>
          <p:cNvGraphicFramePr>
            <a:graphicFrameLocks noGrp="1"/>
          </p:cNvGraphicFramePr>
          <p:nvPr/>
        </p:nvGraphicFramePr>
        <p:xfrm>
          <a:off x="335553" y="978735"/>
          <a:ext cx="10675347" cy="536753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575942">
                  <a:extLst>
                    <a:ext uri="{9D8B030D-6E8A-4147-A177-3AD203B41FA5}">
                      <a16:colId xmlns:a16="http://schemas.microsoft.com/office/drawing/2014/main" val="1089458266"/>
                    </a:ext>
                  </a:extLst>
                </a:gridCol>
                <a:gridCol w="7099405">
                  <a:extLst>
                    <a:ext uri="{9D8B030D-6E8A-4147-A177-3AD203B41FA5}">
                      <a16:colId xmlns:a16="http://schemas.microsoft.com/office/drawing/2014/main" val="1990601658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55286344"/>
                  </a:ext>
                </a:extLst>
              </a:tr>
              <a:tr h="919596">
                <a:tc rowSpan="5">
                  <a:txBody>
                    <a:bodyPr/>
                    <a:lstStyle/>
                    <a:p>
                      <a:pPr marL="177800" indent="-1778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  <a:tabLst/>
                      </a:pPr>
                      <a:r>
                        <a:rPr lang="pt-BR" sz="1500" b="1" i="0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Elaborar Plano Estadual de Segurança de Infraestruturas Críticas relacionadas à adaptação e resiliência climática, de forma articulada com a política nacional, integrando diversos setores da sociedade e incorporando os princípios de justiça climática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EI-1.2. Elaborar inventário de infraestruturas críticas em articulação com órgãos competentes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2438242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endParaRPr lang="pt-BR" sz="1600" b="1" i="0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EI-1.3. Aprimorar fluxos de informações de Avaliações de Danos (ADAN) em Estabelecimentos Assistenciais de Saúde (EAS) e sistemas de saneamento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9312724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endParaRPr lang="pt-BR" sz="1600" b="1" i="0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EI-1.4. Criar protocolo para avaliação da realocação e da adoção de medidas de adaptação das infraestruturas expostas a risco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314740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endParaRPr lang="pt-BR" sz="1600" b="1" i="0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EI-1.5. Articular o desenvolvimento e a implementação de plano específico de proteção para as infraestruturas críticas e de plano de contigência para pronto restabelecimento dos serviços essenciais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8801336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endParaRPr lang="pt-BR" sz="1600" b="1" i="0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EI-1.8. Elaborar referências técnicas para garantir maior resiliência das infraestruturas críticas, priorizando os Estabelecimentos Assistenciais de Saúde (EAS)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074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376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0C26D642-38E0-4EAF-965D-6FB93A3904DF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F76F940C-57C8-444D-8013-63EB476E363B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0BFE3AE5-D5DC-4982-AF2D-FD0B4FB87F53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10883A16-3291-4543-8999-106BB701A35C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72F27"/>
                </a:solidFill>
                <a:latin typeface="Montserrat" pitchFamily="2" charset="0"/>
                <a:ea typeface="+mn-ea"/>
                <a:cs typeface="+mn-cs"/>
              </a:rPr>
              <a:t>AÇÕES EIXO INFRAESTRUTURA</a:t>
            </a:r>
          </a:p>
        </p:txBody>
      </p: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A8CBEE06-970D-4C58-A817-58823A3BD110}"/>
              </a:ext>
            </a:extLst>
          </p:cNvPr>
          <p:cNvGrpSpPr/>
          <p:nvPr/>
        </p:nvGrpSpPr>
        <p:grpSpPr>
          <a:xfrm>
            <a:off x="7783726" y="104039"/>
            <a:ext cx="677168" cy="716339"/>
            <a:chOff x="-1560022" y="187036"/>
            <a:chExt cx="1246909" cy="1246909"/>
          </a:xfrm>
        </p:grpSpPr>
        <p:sp>
          <p:nvSpPr>
            <p:cNvPr id="129" name="Forma Livre: Forma 102">
              <a:extLst>
                <a:ext uri="{FF2B5EF4-FFF2-40B4-BE49-F238E27FC236}">
                  <a16:creationId xmlns:a16="http://schemas.microsoft.com/office/drawing/2014/main" id="{EEADEC1A-EFDC-4963-ADB7-269AD89D2A14}"/>
                </a:ext>
              </a:extLst>
            </p:cNvPr>
            <p:cNvSpPr/>
            <p:nvPr/>
          </p:nvSpPr>
          <p:spPr>
            <a:xfrm>
              <a:off x="-1560022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0" name="Forma Livre: Forma 103">
              <a:extLst>
                <a:ext uri="{FF2B5EF4-FFF2-40B4-BE49-F238E27FC236}">
                  <a16:creationId xmlns:a16="http://schemas.microsoft.com/office/drawing/2014/main" id="{7126A04C-720C-4E39-819A-F6B1AB61DB1C}"/>
                </a:ext>
              </a:extLst>
            </p:cNvPr>
            <p:cNvSpPr/>
            <p:nvPr/>
          </p:nvSpPr>
          <p:spPr>
            <a:xfrm>
              <a:off x="-1385455" y="361603"/>
              <a:ext cx="897774" cy="897774"/>
            </a:xfrm>
            <a:custGeom>
              <a:avLst/>
              <a:gdLst>
                <a:gd name="connsiteX0" fmla="*/ 0 w 897774"/>
                <a:gd name="connsiteY0" fmla="*/ 0 h 897774"/>
                <a:gd name="connsiteX1" fmla="*/ 897775 w 897774"/>
                <a:gd name="connsiteY1" fmla="*/ 0 h 897774"/>
                <a:gd name="connsiteX2" fmla="*/ 897775 w 897774"/>
                <a:gd name="connsiteY2" fmla="*/ 897775 h 897774"/>
                <a:gd name="connsiteX3" fmla="*/ 0 w 897774"/>
                <a:gd name="connsiteY3" fmla="*/ 897775 h 89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774" h="897774">
                  <a:moveTo>
                    <a:pt x="0" y="0"/>
                  </a:moveTo>
                  <a:lnTo>
                    <a:pt x="897775" y="0"/>
                  </a:lnTo>
                  <a:lnTo>
                    <a:pt x="897775" y="897775"/>
                  </a:lnTo>
                  <a:lnTo>
                    <a:pt x="0" y="897775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1" name="Forma Livre: Forma 104">
              <a:extLst>
                <a:ext uri="{FF2B5EF4-FFF2-40B4-BE49-F238E27FC236}">
                  <a16:creationId xmlns:a16="http://schemas.microsoft.com/office/drawing/2014/main" id="{95589CD8-0F85-428C-90F1-966C2CBA2515}"/>
                </a:ext>
              </a:extLst>
            </p:cNvPr>
            <p:cNvSpPr/>
            <p:nvPr/>
          </p:nvSpPr>
          <p:spPr>
            <a:xfrm>
              <a:off x="-1260764" y="486294"/>
              <a:ext cx="648392" cy="648392"/>
            </a:xfrm>
            <a:custGeom>
              <a:avLst/>
              <a:gdLst>
                <a:gd name="connsiteX0" fmla="*/ 0 w 648392"/>
                <a:gd name="connsiteY0" fmla="*/ 0 h 648392"/>
                <a:gd name="connsiteX1" fmla="*/ 648393 w 648392"/>
                <a:gd name="connsiteY1" fmla="*/ 0 h 648392"/>
                <a:gd name="connsiteX2" fmla="*/ 648393 w 648392"/>
                <a:gd name="connsiteY2" fmla="*/ 648393 h 648392"/>
                <a:gd name="connsiteX3" fmla="*/ 0 w 648392"/>
                <a:gd name="connsiteY3" fmla="*/ 648393 h 64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392" h="648392">
                  <a:moveTo>
                    <a:pt x="0" y="0"/>
                  </a:moveTo>
                  <a:lnTo>
                    <a:pt x="648393" y="0"/>
                  </a:lnTo>
                  <a:lnTo>
                    <a:pt x="648393" y="648393"/>
                  </a:lnTo>
                  <a:lnTo>
                    <a:pt x="0" y="648393"/>
                  </a:lnTo>
                  <a:close/>
                </a:path>
              </a:pathLst>
            </a:custGeom>
            <a:solidFill>
              <a:srgbClr val="EBCB7A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2" name="Forma Livre: Forma 105">
              <a:extLst>
                <a:ext uri="{FF2B5EF4-FFF2-40B4-BE49-F238E27FC236}">
                  <a16:creationId xmlns:a16="http://schemas.microsoft.com/office/drawing/2014/main" id="{47291146-2CBE-43B4-8BC1-EF13D6974DF7}"/>
                </a:ext>
              </a:extLst>
            </p:cNvPr>
            <p:cNvSpPr/>
            <p:nvPr/>
          </p:nvSpPr>
          <p:spPr>
            <a:xfrm>
              <a:off x="-1264879" y="486294"/>
              <a:ext cx="648392" cy="648392"/>
            </a:xfrm>
            <a:custGeom>
              <a:avLst/>
              <a:gdLst>
                <a:gd name="connsiteX0" fmla="*/ 324196 w 648392"/>
                <a:gd name="connsiteY0" fmla="*/ 0 h 648392"/>
                <a:gd name="connsiteX1" fmla="*/ 0 w 648392"/>
                <a:gd name="connsiteY1" fmla="*/ 0 h 648392"/>
                <a:gd name="connsiteX2" fmla="*/ 0 w 648392"/>
                <a:gd name="connsiteY2" fmla="*/ 648393 h 648392"/>
                <a:gd name="connsiteX3" fmla="*/ 324196 w 648392"/>
                <a:gd name="connsiteY3" fmla="*/ 648393 h 648392"/>
                <a:gd name="connsiteX4" fmla="*/ 324196 w 648392"/>
                <a:gd name="connsiteY4" fmla="*/ 324196 h 648392"/>
                <a:gd name="connsiteX5" fmla="*/ 648393 w 648392"/>
                <a:gd name="connsiteY5" fmla="*/ 324196 h 648392"/>
                <a:gd name="connsiteX6" fmla="*/ 648393 w 648392"/>
                <a:gd name="connsiteY6" fmla="*/ 0 h 64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392" h="648392">
                  <a:moveTo>
                    <a:pt x="324196" y="0"/>
                  </a:moveTo>
                  <a:lnTo>
                    <a:pt x="0" y="0"/>
                  </a:lnTo>
                  <a:lnTo>
                    <a:pt x="0" y="648393"/>
                  </a:lnTo>
                  <a:lnTo>
                    <a:pt x="324196" y="648393"/>
                  </a:lnTo>
                  <a:lnTo>
                    <a:pt x="324196" y="324196"/>
                  </a:lnTo>
                  <a:lnTo>
                    <a:pt x="648393" y="324196"/>
                  </a:lnTo>
                  <a:lnTo>
                    <a:pt x="648393" y="0"/>
                  </a:lnTo>
                  <a:close/>
                </a:path>
              </a:pathLst>
            </a:custGeom>
            <a:solidFill>
              <a:srgbClr val="F1882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CA8FB25-B011-B262-F306-F964C90060CC}"/>
              </a:ext>
            </a:extLst>
          </p:cNvPr>
          <p:cNvGraphicFramePr>
            <a:graphicFrameLocks noGrp="1"/>
          </p:cNvGraphicFramePr>
          <p:nvPr/>
        </p:nvGraphicFramePr>
        <p:xfrm>
          <a:off x="206584" y="1223085"/>
          <a:ext cx="10404266" cy="437810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681693">
                  <a:extLst>
                    <a:ext uri="{9D8B030D-6E8A-4147-A177-3AD203B41FA5}">
                      <a16:colId xmlns:a16="http://schemas.microsoft.com/office/drawing/2014/main" val="1089458266"/>
                    </a:ext>
                  </a:extLst>
                </a:gridCol>
                <a:gridCol w="6722573">
                  <a:extLst>
                    <a:ext uri="{9D8B030D-6E8A-4147-A177-3AD203B41FA5}">
                      <a16:colId xmlns:a16="http://schemas.microsoft.com/office/drawing/2014/main" val="1990601658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55286344"/>
                  </a:ext>
                </a:extLst>
              </a:tr>
              <a:tr h="919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i="0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 2.Desenvolver plataforma online para acompanhamento e monitoramento da segurança das infraestruturas críticas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EI-2.1. Firmar parcerias com a iniciativa privada, governos federal, estaduais e municipais para viabilizar ações conjuntas para acompanhamento e monitoramento da segurança das infraestruturas críticas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2438242"/>
                  </a:ext>
                </a:extLst>
              </a:tr>
              <a:tr h="760328">
                <a:tc gridSpan="2">
                  <a:txBody>
                    <a:bodyPr/>
                    <a:lstStyle/>
                    <a:p>
                      <a:pPr marR="47180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i="0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3.Definir estrutura de governança permanente para acompanhamento da segurança das infraestruturas críticas paulistas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69312724"/>
                  </a:ext>
                </a:extLst>
              </a:tr>
              <a:tr h="919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4.Estabelecer e implementar medidas de adaptação aos eventos climáticos extremos em obras de infraestrutura 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EI-4.1. Incluir em editais e projetos de infraestruturas estratégicas a previsão de apresentação, pelo vencedor, de avaliação de impacto climático, planos de contingência e adoção de medidas de adaptação, priorizando a adoção de Soluções baseadas na Natureza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SbN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314740"/>
                  </a:ext>
                </a:extLst>
              </a:tr>
              <a:tr h="919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rgbClr val="083028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5.Fortalecer a segurança de barragens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EI-5.2. Fomentar o aprimoramento dos planos de segurança de barragem, contemplando medidas específicas de adaptação e resiliência, considerando a ocorrência de eventos climáticos extremos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8801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035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INFRAESTRUTURA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686CD1DE-7D08-4047-9F35-3C355CC384A9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CBA753B4-4211-42B8-AAD3-EB014A9697C7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61D5C4F4-0DC5-4045-8F99-9805FE385964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1BBC8BF2-59E7-4346-AC86-F10715BBC716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8C78F8C7-CB61-4B8D-ADF4-467A32D90B8F}"/>
              </a:ext>
            </a:extLst>
          </p:cNvPr>
          <p:cNvGrpSpPr/>
          <p:nvPr/>
        </p:nvGrpSpPr>
        <p:grpSpPr>
          <a:xfrm>
            <a:off x="7830791" y="182088"/>
            <a:ext cx="677168" cy="716339"/>
            <a:chOff x="-1560022" y="187036"/>
            <a:chExt cx="1246909" cy="1246909"/>
          </a:xfrm>
        </p:grpSpPr>
        <p:sp>
          <p:nvSpPr>
            <p:cNvPr id="129" name="Forma Livre: Forma 102">
              <a:extLst>
                <a:ext uri="{FF2B5EF4-FFF2-40B4-BE49-F238E27FC236}">
                  <a16:creationId xmlns:a16="http://schemas.microsoft.com/office/drawing/2014/main" id="{29733CBA-58A1-4B75-AACC-846D16E2206F}"/>
                </a:ext>
              </a:extLst>
            </p:cNvPr>
            <p:cNvSpPr/>
            <p:nvPr/>
          </p:nvSpPr>
          <p:spPr>
            <a:xfrm>
              <a:off x="-1560022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0" name="Forma Livre: Forma 103">
              <a:extLst>
                <a:ext uri="{FF2B5EF4-FFF2-40B4-BE49-F238E27FC236}">
                  <a16:creationId xmlns:a16="http://schemas.microsoft.com/office/drawing/2014/main" id="{8554023B-B6B6-4F66-91F8-4C1B6F5158EE}"/>
                </a:ext>
              </a:extLst>
            </p:cNvPr>
            <p:cNvSpPr/>
            <p:nvPr/>
          </p:nvSpPr>
          <p:spPr>
            <a:xfrm>
              <a:off x="-1385455" y="361603"/>
              <a:ext cx="897774" cy="897774"/>
            </a:xfrm>
            <a:custGeom>
              <a:avLst/>
              <a:gdLst>
                <a:gd name="connsiteX0" fmla="*/ 0 w 897774"/>
                <a:gd name="connsiteY0" fmla="*/ 0 h 897774"/>
                <a:gd name="connsiteX1" fmla="*/ 897775 w 897774"/>
                <a:gd name="connsiteY1" fmla="*/ 0 h 897774"/>
                <a:gd name="connsiteX2" fmla="*/ 897775 w 897774"/>
                <a:gd name="connsiteY2" fmla="*/ 897775 h 897774"/>
                <a:gd name="connsiteX3" fmla="*/ 0 w 897774"/>
                <a:gd name="connsiteY3" fmla="*/ 897775 h 89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774" h="897774">
                  <a:moveTo>
                    <a:pt x="0" y="0"/>
                  </a:moveTo>
                  <a:lnTo>
                    <a:pt x="897775" y="0"/>
                  </a:lnTo>
                  <a:lnTo>
                    <a:pt x="897775" y="897775"/>
                  </a:lnTo>
                  <a:lnTo>
                    <a:pt x="0" y="897775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1" name="Forma Livre: Forma 104">
              <a:extLst>
                <a:ext uri="{FF2B5EF4-FFF2-40B4-BE49-F238E27FC236}">
                  <a16:creationId xmlns:a16="http://schemas.microsoft.com/office/drawing/2014/main" id="{CB748BD0-1C68-4D2B-8233-48CE62088B0C}"/>
                </a:ext>
              </a:extLst>
            </p:cNvPr>
            <p:cNvSpPr/>
            <p:nvPr/>
          </p:nvSpPr>
          <p:spPr>
            <a:xfrm>
              <a:off x="-1260764" y="486294"/>
              <a:ext cx="648392" cy="648392"/>
            </a:xfrm>
            <a:custGeom>
              <a:avLst/>
              <a:gdLst>
                <a:gd name="connsiteX0" fmla="*/ 0 w 648392"/>
                <a:gd name="connsiteY0" fmla="*/ 0 h 648392"/>
                <a:gd name="connsiteX1" fmla="*/ 648393 w 648392"/>
                <a:gd name="connsiteY1" fmla="*/ 0 h 648392"/>
                <a:gd name="connsiteX2" fmla="*/ 648393 w 648392"/>
                <a:gd name="connsiteY2" fmla="*/ 648393 h 648392"/>
                <a:gd name="connsiteX3" fmla="*/ 0 w 648392"/>
                <a:gd name="connsiteY3" fmla="*/ 648393 h 64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392" h="648392">
                  <a:moveTo>
                    <a:pt x="0" y="0"/>
                  </a:moveTo>
                  <a:lnTo>
                    <a:pt x="648393" y="0"/>
                  </a:lnTo>
                  <a:lnTo>
                    <a:pt x="648393" y="648393"/>
                  </a:lnTo>
                  <a:lnTo>
                    <a:pt x="0" y="648393"/>
                  </a:lnTo>
                  <a:close/>
                </a:path>
              </a:pathLst>
            </a:custGeom>
            <a:solidFill>
              <a:srgbClr val="EBCB7A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2" name="Forma Livre: Forma 105">
              <a:extLst>
                <a:ext uri="{FF2B5EF4-FFF2-40B4-BE49-F238E27FC236}">
                  <a16:creationId xmlns:a16="http://schemas.microsoft.com/office/drawing/2014/main" id="{A48FEB67-5E5E-4663-AAFC-E8BBEB103584}"/>
                </a:ext>
              </a:extLst>
            </p:cNvPr>
            <p:cNvSpPr/>
            <p:nvPr/>
          </p:nvSpPr>
          <p:spPr>
            <a:xfrm>
              <a:off x="-1264879" y="486294"/>
              <a:ext cx="648392" cy="648392"/>
            </a:xfrm>
            <a:custGeom>
              <a:avLst/>
              <a:gdLst>
                <a:gd name="connsiteX0" fmla="*/ 324196 w 648392"/>
                <a:gd name="connsiteY0" fmla="*/ 0 h 648392"/>
                <a:gd name="connsiteX1" fmla="*/ 0 w 648392"/>
                <a:gd name="connsiteY1" fmla="*/ 0 h 648392"/>
                <a:gd name="connsiteX2" fmla="*/ 0 w 648392"/>
                <a:gd name="connsiteY2" fmla="*/ 648393 h 648392"/>
                <a:gd name="connsiteX3" fmla="*/ 324196 w 648392"/>
                <a:gd name="connsiteY3" fmla="*/ 648393 h 648392"/>
                <a:gd name="connsiteX4" fmla="*/ 324196 w 648392"/>
                <a:gd name="connsiteY4" fmla="*/ 324196 h 648392"/>
                <a:gd name="connsiteX5" fmla="*/ 648393 w 648392"/>
                <a:gd name="connsiteY5" fmla="*/ 324196 h 648392"/>
                <a:gd name="connsiteX6" fmla="*/ 648393 w 648392"/>
                <a:gd name="connsiteY6" fmla="*/ 0 h 64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392" h="648392">
                  <a:moveTo>
                    <a:pt x="324196" y="0"/>
                  </a:moveTo>
                  <a:lnTo>
                    <a:pt x="0" y="0"/>
                  </a:lnTo>
                  <a:lnTo>
                    <a:pt x="0" y="648393"/>
                  </a:lnTo>
                  <a:lnTo>
                    <a:pt x="324196" y="648393"/>
                  </a:lnTo>
                  <a:lnTo>
                    <a:pt x="324196" y="324196"/>
                  </a:lnTo>
                  <a:lnTo>
                    <a:pt x="648393" y="324196"/>
                  </a:lnTo>
                  <a:lnTo>
                    <a:pt x="648393" y="0"/>
                  </a:lnTo>
                  <a:close/>
                </a:path>
              </a:pathLst>
            </a:custGeom>
            <a:solidFill>
              <a:srgbClr val="F1882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877AF15-3E51-833D-441E-EB24A082D78D}"/>
              </a:ext>
            </a:extLst>
          </p:cNvPr>
          <p:cNvGraphicFramePr>
            <a:graphicFrameLocks noGrp="1"/>
          </p:cNvGraphicFramePr>
          <p:nvPr/>
        </p:nvGraphicFramePr>
        <p:xfrm>
          <a:off x="398883" y="919771"/>
          <a:ext cx="10809477" cy="527342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256195">
                  <a:extLst>
                    <a:ext uri="{9D8B030D-6E8A-4147-A177-3AD203B41FA5}">
                      <a16:colId xmlns:a16="http://schemas.microsoft.com/office/drawing/2014/main" val="1196355526"/>
                    </a:ext>
                  </a:extLst>
                </a:gridCol>
                <a:gridCol w="7553282">
                  <a:extLst>
                    <a:ext uri="{9D8B030D-6E8A-4147-A177-3AD203B41FA5}">
                      <a16:colId xmlns:a16="http://schemas.microsoft.com/office/drawing/2014/main" val="1184236745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1509909968"/>
                  </a:ext>
                </a:extLst>
              </a:tr>
              <a:tr h="894986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6. Priorizar políticas habitacionais para as populações vulnerabilizadas e residentes em áreas de risco 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EI-6.1. Articular ações de controle e prevenção de ocupações em área de risco e traçar estratégias habitacionais por meio da governança 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interfederativa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4757186"/>
                  </a:ext>
                </a:extLst>
              </a:tr>
              <a:tr h="89498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EI-6.2. Fortalecer monitoramento do uso e ocupação do solo e das ações previstas nos Planos de Habitação e Sistema de Informação e Monitoramento Metropolitano Habitacional (SIMM-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Hab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), com manutenção e atualização dos mapeamentos de favelas e comunidades urbanas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8966208"/>
                  </a:ext>
                </a:extLst>
              </a:tr>
              <a:tr h="89498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EI-6.3. Aprimorar protocolos para a realocação de populações (quando inevitável) de maneira participativa, respeitando-se as características culturais e promovendo a justiça climática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8870659"/>
                  </a:ext>
                </a:extLst>
              </a:tr>
              <a:tr h="89498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EI-6.4. Promover o desenvolvimento habitacional, com provisão de moradias, melhorias habitacionais e urbanas e regularizações, alinhado a critérios de sustentabilidade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6285879"/>
                  </a:ext>
                </a:extLst>
              </a:tr>
              <a:tr h="89498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kern="1200" dirty="0">
                        <a:solidFill>
                          <a:srgbClr val="083028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EI-6.5. Promover medidas de Soluções baseadas na Natureza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SbN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), inclusive de Infraestrutura Verde e Azul (IVA), nas intervenções de desenvolvimento habitacional e urbano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788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937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A13C00-A0CB-7860-78B6-20AACFD44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5A9C22D-94D7-AC5A-0FF1-786C00C4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BIODIVERSIDADE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F1982B79-1E94-9CD0-0EC8-272D77CBFF33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C1E09746-20B7-9B86-962E-E900A8D5398F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B1C66055-7BED-A3A3-97F0-D24795110841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5210312D-7DCC-1058-CE7A-49EC8147F994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B78FA4CA-C120-496B-C30F-1DBFE2AF7A92}"/>
              </a:ext>
            </a:extLst>
          </p:cNvPr>
          <p:cNvGrpSpPr/>
          <p:nvPr/>
        </p:nvGrpSpPr>
        <p:grpSpPr>
          <a:xfrm>
            <a:off x="7686414" y="212434"/>
            <a:ext cx="619826" cy="655647"/>
            <a:chOff x="-7297176" y="187036"/>
            <a:chExt cx="1246971" cy="1246909"/>
          </a:xfrm>
        </p:grpSpPr>
        <p:sp>
          <p:nvSpPr>
            <p:cNvPr id="129" name="Forma Livre: Forma 174">
              <a:extLst>
                <a:ext uri="{FF2B5EF4-FFF2-40B4-BE49-F238E27FC236}">
                  <a16:creationId xmlns:a16="http://schemas.microsoft.com/office/drawing/2014/main" id="{33D5E134-FD33-88ED-A6E4-614FC6FAC58C}"/>
                </a:ext>
              </a:extLst>
            </p:cNvPr>
            <p:cNvSpPr/>
            <p:nvPr/>
          </p:nvSpPr>
          <p:spPr>
            <a:xfrm>
              <a:off x="-729711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F9A87CCF-5DC5-8A0D-49F0-1A1A8ECFC61F}"/>
                </a:ext>
              </a:extLst>
            </p:cNvPr>
            <p:cNvGrpSpPr/>
            <p:nvPr/>
          </p:nvGrpSpPr>
          <p:grpSpPr>
            <a:xfrm>
              <a:off x="-7297176" y="187036"/>
              <a:ext cx="1246971" cy="1246909"/>
              <a:chOff x="-7297176" y="187036"/>
              <a:chExt cx="1246971" cy="1246909"/>
            </a:xfrm>
          </p:grpSpPr>
          <p:grpSp>
            <p:nvGrpSpPr>
              <p:cNvPr id="131" name="Gráfico 2">
                <a:extLst>
                  <a:ext uri="{FF2B5EF4-FFF2-40B4-BE49-F238E27FC236}">
                    <a16:creationId xmlns:a16="http://schemas.microsoft.com/office/drawing/2014/main" id="{075E2AAE-01AA-1951-5A49-BEF8C32CFBF5}"/>
                  </a:ext>
                </a:extLst>
              </p:cNvPr>
              <p:cNvGrpSpPr/>
              <p:nvPr/>
            </p:nvGrpSpPr>
            <p:grpSpPr>
              <a:xfrm>
                <a:off x="-7297176" y="798707"/>
                <a:ext cx="635300" cy="635237"/>
                <a:chOff x="-7297176" y="798707"/>
                <a:chExt cx="635300" cy="635237"/>
              </a:xfrm>
            </p:grpSpPr>
            <p:sp>
              <p:nvSpPr>
                <p:cNvPr id="138" name="Forma Livre: Forma 183">
                  <a:extLst>
                    <a:ext uri="{FF2B5EF4-FFF2-40B4-BE49-F238E27FC236}">
                      <a16:creationId xmlns:a16="http://schemas.microsoft.com/office/drawing/2014/main" id="{8F3D2FA1-8DD0-3DE7-BC3E-04461F3FAD1B}"/>
                    </a:ext>
                  </a:extLst>
                </p:cNvPr>
                <p:cNvSpPr/>
                <p:nvPr/>
              </p:nvSpPr>
              <p:spPr>
                <a:xfrm>
                  <a:off x="-7297113" y="798707"/>
                  <a:ext cx="635237" cy="635237"/>
                </a:xfrm>
                <a:custGeom>
                  <a:avLst/>
                  <a:gdLst>
                    <a:gd name="connsiteX0" fmla="*/ 0 w 635237"/>
                    <a:gd name="connsiteY0" fmla="*/ 11783 h 635237"/>
                    <a:gd name="connsiteX1" fmla="*/ 623455 w 635237"/>
                    <a:gd name="connsiteY1" fmla="*/ 635238 h 635237"/>
                    <a:gd name="connsiteX2" fmla="*/ 635238 w 635237"/>
                    <a:gd name="connsiteY2" fmla="*/ 635238 h 635237"/>
                    <a:gd name="connsiteX3" fmla="*/ 0 w 635237"/>
                    <a:gd name="connsiteY3" fmla="*/ 0 h 635237"/>
                    <a:gd name="connsiteX4" fmla="*/ 0 w 635237"/>
                    <a:gd name="connsiteY4" fmla="*/ 11783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0" y="11783"/>
                      </a:moveTo>
                      <a:cubicBezTo>
                        <a:pt x="0" y="355556"/>
                        <a:pt x="279682" y="635238"/>
                        <a:pt x="623455" y="635238"/>
                      </a:cubicBezTo>
                      <a:lnTo>
                        <a:pt x="635238" y="635238"/>
                      </a:lnTo>
                      <a:lnTo>
                        <a:pt x="0" y="0"/>
                      </a:lnTo>
                      <a:lnTo>
                        <a:pt x="0" y="11783"/>
                      </a:lnTo>
                      <a:close/>
                    </a:path>
                  </a:pathLst>
                </a:custGeom>
                <a:solidFill>
                  <a:srgbClr val="083028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9" name="Forma Livre: Forma 184">
                  <a:extLst>
                    <a:ext uri="{FF2B5EF4-FFF2-40B4-BE49-F238E27FC236}">
                      <a16:creationId xmlns:a16="http://schemas.microsoft.com/office/drawing/2014/main" id="{1511DB81-DED2-5609-2593-34C6F960D488}"/>
                    </a:ext>
                  </a:extLst>
                </p:cNvPr>
                <p:cNvSpPr/>
                <p:nvPr/>
              </p:nvSpPr>
              <p:spPr>
                <a:xfrm>
                  <a:off x="-7297176" y="798707"/>
                  <a:ext cx="635237" cy="635237"/>
                </a:xfrm>
                <a:custGeom>
                  <a:avLst/>
                  <a:gdLst>
                    <a:gd name="connsiteX0" fmla="*/ 11783 w 635237"/>
                    <a:gd name="connsiteY0" fmla="*/ 0 h 635237"/>
                    <a:gd name="connsiteX1" fmla="*/ 0 w 635237"/>
                    <a:gd name="connsiteY1" fmla="*/ 0 h 635237"/>
                    <a:gd name="connsiteX2" fmla="*/ 635238 w 635237"/>
                    <a:gd name="connsiteY2" fmla="*/ 635238 h 635237"/>
                    <a:gd name="connsiteX3" fmla="*/ 635238 w 635237"/>
                    <a:gd name="connsiteY3" fmla="*/ 623455 h 635237"/>
                    <a:gd name="connsiteX4" fmla="*/ 11783 w 635237"/>
                    <a:gd name="connsiteY4" fmla="*/ 0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11783" y="0"/>
                      </a:moveTo>
                      <a:lnTo>
                        <a:pt x="0" y="0"/>
                      </a:lnTo>
                      <a:lnTo>
                        <a:pt x="635238" y="635238"/>
                      </a:lnTo>
                      <a:lnTo>
                        <a:pt x="635238" y="623455"/>
                      </a:lnTo>
                      <a:cubicBezTo>
                        <a:pt x="635238" y="279682"/>
                        <a:pt x="355556" y="0"/>
                        <a:pt x="11783" y="0"/>
                      </a:cubicBezTo>
                      <a:close/>
                    </a:path>
                  </a:pathLst>
                </a:custGeom>
                <a:solidFill>
                  <a:srgbClr val="23563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32" name="Gráfico 2">
                <a:extLst>
                  <a:ext uri="{FF2B5EF4-FFF2-40B4-BE49-F238E27FC236}">
                    <a16:creationId xmlns:a16="http://schemas.microsoft.com/office/drawing/2014/main" id="{53FB0524-E07A-6BFD-0A82-808AB2213E0B}"/>
                  </a:ext>
                </a:extLst>
              </p:cNvPr>
              <p:cNvGrpSpPr/>
              <p:nvPr/>
            </p:nvGrpSpPr>
            <p:grpSpPr>
              <a:xfrm>
                <a:off x="-6685442" y="798707"/>
                <a:ext cx="635237" cy="635237"/>
                <a:chOff x="-6685442" y="798707"/>
                <a:chExt cx="635237" cy="635237"/>
              </a:xfrm>
            </p:grpSpPr>
            <p:sp>
              <p:nvSpPr>
                <p:cNvPr id="136" name="Forma Livre: Forma 181">
                  <a:extLst>
                    <a:ext uri="{FF2B5EF4-FFF2-40B4-BE49-F238E27FC236}">
                      <a16:creationId xmlns:a16="http://schemas.microsoft.com/office/drawing/2014/main" id="{CD9966CA-2AD3-DEAF-8AF3-65250554CA67}"/>
                    </a:ext>
                  </a:extLst>
                </p:cNvPr>
                <p:cNvSpPr/>
                <p:nvPr/>
              </p:nvSpPr>
              <p:spPr>
                <a:xfrm>
                  <a:off x="-6685442" y="798707"/>
                  <a:ext cx="635237" cy="635237"/>
                </a:xfrm>
                <a:custGeom>
                  <a:avLst/>
                  <a:gdLst>
                    <a:gd name="connsiteX0" fmla="*/ 0 w 635237"/>
                    <a:gd name="connsiteY0" fmla="*/ 635238 h 635237"/>
                    <a:gd name="connsiteX1" fmla="*/ 11783 w 635237"/>
                    <a:gd name="connsiteY1" fmla="*/ 635238 h 635237"/>
                    <a:gd name="connsiteX2" fmla="*/ 635238 w 635237"/>
                    <a:gd name="connsiteY2" fmla="*/ 11783 h 635237"/>
                    <a:gd name="connsiteX3" fmla="*/ 635238 w 635237"/>
                    <a:gd name="connsiteY3" fmla="*/ 0 h 635237"/>
                    <a:gd name="connsiteX4" fmla="*/ 0 w 635237"/>
                    <a:gd name="connsiteY4" fmla="*/ 635238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0" y="635238"/>
                      </a:moveTo>
                      <a:lnTo>
                        <a:pt x="11783" y="635238"/>
                      </a:lnTo>
                      <a:cubicBezTo>
                        <a:pt x="355556" y="635238"/>
                        <a:pt x="635238" y="355556"/>
                        <a:pt x="635238" y="11783"/>
                      </a:cubicBezTo>
                      <a:lnTo>
                        <a:pt x="635238" y="0"/>
                      </a:lnTo>
                      <a:lnTo>
                        <a:pt x="0" y="635238"/>
                      </a:lnTo>
                      <a:close/>
                    </a:path>
                  </a:pathLst>
                </a:custGeom>
                <a:solidFill>
                  <a:srgbClr val="083028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7" name="Forma Livre: Forma 182">
                  <a:extLst>
                    <a:ext uri="{FF2B5EF4-FFF2-40B4-BE49-F238E27FC236}">
                      <a16:creationId xmlns:a16="http://schemas.microsoft.com/office/drawing/2014/main" id="{07498B78-5061-C8CA-5A83-C662EB030A61}"/>
                    </a:ext>
                  </a:extLst>
                </p:cNvPr>
                <p:cNvSpPr/>
                <p:nvPr/>
              </p:nvSpPr>
              <p:spPr>
                <a:xfrm>
                  <a:off x="-6685442" y="798707"/>
                  <a:ext cx="635237" cy="635237"/>
                </a:xfrm>
                <a:custGeom>
                  <a:avLst/>
                  <a:gdLst>
                    <a:gd name="connsiteX0" fmla="*/ 623455 w 635237"/>
                    <a:gd name="connsiteY0" fmla="*/ 0 h 635237"/>
                    <a:gd name="connsiteX1" fmla="*/ 0 w 635237"/>
                    <a:gd name="connsiteY1" fmla="*/ 623455 h 635237"/>
                    <a:gd name="connsiteX2" fmla="*/ 0 w 635237"/>
                    <a:gd name="connsiteY2" fmla="*/ 635238 h 635237"/>
                    <a:gd name="connsiteX3" fmla="*/ 635238 w 635237"/>
                    <a:gd name="connsiteY3" fmla="*/ 0 h 635237"/>
                    <a:gd name="connsiteX4" fmla="*/ 623455 w 635237"/>
                    <a:gd name="connsiteY4" fmla="*/ 0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623455" y="0"/>
                      </a:moveTo>
                      <a:cubicBezTo>
                        <a:pt x="279682" y="0"/>
                        <a:pt x="0" y="279682"/>
                        <a:pt x="0" y="623455"/>
                      </a:cubicBezTo>
                      <a:lnTo>
                        <a:pt x="0" y="635238"/>
                      </a:lnTo>
                      <a:lnTo>
                        <a:pt x="635238" y="0"/>
                      </a:lnTo>
                      <a:lnTo>
                        <a:pt x="623455" y="0"/>
                      </a:lnTo>
                      <a:close/>
                    </a:path>
                  </a:pathLst>
                </a:custGeom>
                <a:solidFill>
                  <a:srgbClr val="23563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133" name="Forma Livre: Forma 178">
                <a:extLst>
                  <a:ext uri="{FF2B5EF4-FFF2-40B4-BE49-F238E27FC236}">
                    <a16:creationId xmlns:a16="http://schemas.microsoft.com/office/drawing/2014/main" id="{BE57D1CD-CDA3-37E7-2E92-BD5CA777B27E}"/>
                  </a:ext>
                </a:extLst>
              </p:cNvPr>
              <p:cNvSpPr/>
              <p:nvPr/>
            </p:nvSpPr>
            <p:spPr>
              <a:xfrm>
                <a:off x="-6685442" y="831376"/>
                <a:ext cx="23566" cy="602568"/>
              </a:xfrm>
              <a:custGeom>
                <a:avLst/>
                <a:gdLst>
                  <a:gd name="connsiteX0" fmla="*/ 0 w 23566"/>
                  <a:gd name="connsiteY0" fmla="*/ 0 h 602568"/>
                  <a:gd name="connsiteX1" fmla="*/ 23567 w 23566"/>
                  <a:gd name="connsiteY1" fmla="*/ 0 h 602568"/>
                  <a:gd name="connsiteX2" fmla="*/ 23567 w 23566"/>
                  <a:gd name="connsiteY2" fmla="*/ 602569 h 602568"/>
                  <a:gd name="connsiteX3" fmla="*/ 0 w 23566"/>
                  <a:gd name="connsiteY3" fmla="*/ 602569 h 60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66" h="602568">
                    <a:moveTo>
                      <a:pt x="0" y="0"/>
                    </a:moveTo>
                    <a:lnTo>
                      <a:pt x="23567" y="0"/>
                    </a:lnTo>
                    <a:lnTo>
                      <a:pt x="23567" y="602569"/>
                    </a:lnTo>
                    <a:lnTo>
                      <a:pt x="0" y="602569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79">
                <a:extLst>
                  <a:ext uri="{FF2B5EF4-FFF2-40B4-BE49-F238E27FC236}">
                    <a16:creationId xmlns:a16="http://schemas.microsoft.com/office/drawing/2014/main" id="{96C5BBBA-DCD4-5E93-361E-2A2AA557FBDE}"/>
                  </a:ext>
                </a:extLst>
              </p:cNvPr>
              <p:cNvSpPr/>
              <p:nvPr/>
            </p:nvSpPr>
            <p:spPr>
              <a:xfrm>
                <a:off x="-7001720" y="187036"/>
                <a:ext cx="656123" cy="656123"/>
              </a:xfrm>
              <a:custGeom>
                <a:avLst/>
                <a:gdLst>
                  <a:gd name="connsiteX0" fmla="*/ 328062 w 656123"/>
                  <a:gd name="connsiteY0" fmla="*/ 656124 h 656123"/>
                  <a:gd name="connsiteX1" fmla="*/ 0 w 656123"/>
                  <a:gd name="connsiteY1" fmla="*/ 328062 h 656123"/>
                  <a:gd name="connsiteX2" fmla="*/ 328062 w 656123"/>
                  <a:gd name="connsiteY2" fmla="*/ 0 h 656123"/>
                  <a:gd name="connsiteX3" fmla="*/ 656124 w 656123"/>
                  <a:gd name="connsiteY3" fmla="*/ 328062 h 656123"/>
                  <a:gd name="connsiteX4" fmla="*/ 328062 w 656123"/>
                  <a:gd name="connsiteY4" fmla="*/ 656124 h 656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6123" h="656123">
                    <a:moveTo>
                      <a:pt x="328062" y="656124"/>
                    </a:moveTo>
                    <a:cubicBezTo>
                      <a:pt x="147198" y="656124"/>
                      <a:pt x="0" y="508988"/>
                      <a:pt x="0" y="328062"/>
                    </a:cubicBezTo>
                    <a:cubicBezTo>
                      <a:pt x="0" y="147135"/>
                      <a:pt x="147135" y="0"/>
                      <a:pt x="328062" y="0"/>
                    </a:cubicBezTo>
                    <a:cubicBezTo>
                      <a:pt x="508988" y="0"/>
                      <a:pt x="656124" y="147135"/>
                      <a:pt x="656124" y="328062"/>
                    </a:cubicBezTo>
                    <a:cubicBezTo>
                      <a:pt x="656124" y="508988"/>
                      <a:pt x="508926" y="656124"/>
                      <a:pt x="328062" y="656124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80">
                <a:extLst>
                  <a:ext uri="{FF2B5EF4-FFF2-40B4-BE49-F238E27FC236}">
                    <a16:creationId xmlns:a16="http://schemas.microsoft.com/office/drawing/2014/main" id="{F0DE255B-3565-3247-1C9F-9E95CFB853CB}"/>
                  </a:ext>
                </a:extLst>
              </p:cNvPr>
              <p:cNvSpPr/>
              <p:nvPr/>
            </p:nvSpPr>
            <p:spPr>
              <a:xfrm>
                <a:off x="-6788125" y="400631"/>
                <a:ext cx="228932" cy="228932"/>
              </a:xfrm>
              <a:custGeom>
                <a:avLst/>
                <a:gdLst>
                  <a:gd name="connsiteX0" fmla="*/ 114466 w 228932"/>
                  <a:gd name="connsiteY0" fmla="*/ 228933 h 228932"/>
                  <a:gd name="connsiteX1" fmla="*/ 0 w 228932"/>
                  <a:gd name="connsiteY1" fmla="*/ 114466 h 228932"/>
                  <a:gd name="connsiteX2" fmla="*/ 114466 w 228932"/>
                  <a:gd name="connsiteY2" fmla="*/ 0 h 228932"/>
                  <a:gd name="connsiteX3" fmla="*/ 228932 w 228932"/>
                  <a:gd name="connsiteY3" fmla="*/ 114466 h 228932"/>
                  <a:gd name="connsiteX4" fmla="*/ 114466 w 228932"/>
                  <a:gd name="connsiteY4" fmla="*/ 228933 h 2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32" h="228932">
                    <a:moveTo>
                      <a:pt x="114466" y="228933"/>
                    </a:moveTo>
                    <a:cubicBezTo>
                      <a:pt x="51373" y="228933"/>
                      <a:pt x="0" y="177560"/>
                      <a:pt x="0" y="114466"/>
                    </a:cubicBezTo>
                    <a:cubicBezTo>
                      <a:pt x="0" y="51373"/>
                      <a:pt x="51373" y="0"/>
                      <a:pt x="114466" y="0"/>
                    </a:cubicBezTo>
                    <a:cubicBezTo>
                      <a:pt x="177560" y="0"/>
                      <a:pt x="228932" y="51373"/>
                      <a:pt x="228932" y="114466"/>
                    </a:cubicBezTo>
                    <a:cubicBezTo>
                      <a:pt x="228870" y="177560"/>
                      <a:pt x="177560" y="228933"/>
                      <a:pt x="114466" y="228933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7BEDBDF-261E-8EA0-0FE4-BB99B34651D5}"/>
              </a:ext>
            </a:extLst>
          </p:cNvPr>
          <p:cNvGraphicFramePr>
            <a:graphicFrameLocks noGrp="1"/>
          </p:cNvGraphicFramePr>
          <p:nvPr/>
        </p:nvGraphicFramePr>
        <p:xfrm>
          <a:off x="274749" y="995912"/>
          <a:ext cx="11125912" cy="445659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966926">
                  <a:extLst>
                    <a:ext uri="{9D8B030D-6E8A-4147-A177-3AD203B41FA5}">
                      <a16:colId xmlns:a16="http://schemas.microsoft.com/office/drawing/2014/main" val="333702510"/>
                    </a:ext>
                  </a:extLst>
                </a:gridCol>
                <a:gridCol w="7158986">
                  <a:extLst>
                    <a:ext uri="{9D8B030D-6E8A-4147-A177-3AD203B41FA5}">
                      <a16:colId xmlns:a16="http://schemas.microsoft.com/office/drawing/2014/main" val="1194754139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478660264"/>
                  </a:ext>
                </a:extLst>
              </a:tr>
              <a:tr h="9195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Fortalecer a capacidade de prevenção, monitoramento, controle e combate aos incêndios florestais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EB-1.1. Ampliar e fortalecer programas de prevenção e combate a incêndios, incluindo suas unidades regionais de operação, e ampliando investimentos em tecnologias de monitoramento, recursos humanos e financeiros, equipamentos, treinamentos das equipes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8487726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EB-1.2. Apoiar proprietários detentores de fragmentos florestais relevantes, para a adoção de medidas de proteção, monitoramento e impedimento da propagação do fogo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202265"/>
                  </a:ext>
                </a:extLst>
              </a:tr>
              <a:tr h="91959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Fortalecer o sistema de atendimento e cuidados com a fauna (silvestre, doméstica e de produção) atingida por eventos climáticos extremos 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kern="1200" dirty="0">
                        <a:solidFill>
                          <a:srgbClr val="083028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EB-2.1. Fortalecer a rede de Centros de Triagem e Reabilitação de Animais Silvestres para a reabilitação de animais atingidos por eventos climáticos extremos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3328884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kern="1200" dirty="0">
                        <a:solidFill>
                          <a:srgbClr val="083028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EB-2.5. Estabelecer e divulgar protocolo, com capacitação de agentes, para atendimento emergencial em campo ou em locais específicos para alimentação e dessedentação da fauna (silvestre, doméstica e de produção) durante eventos climáticos extremos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398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486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BIODIVERSIDADE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3143D1C0-7B6C-47F6-B98D-8B27702DB9D7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330E451A-5BF7-426F-92FB-35DDC05484E2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C415E119-518B-4412-B64C-B859714B99C2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3A69D25D-CB01-437B-9A69-6C6B55D397DD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EE48FF4C-F3BB-4D8A-866A-A867F1C46115}"/>
              </a:ext>
            </a:extLst>
          </p:cNvPr>
          <p:cNvGrpSpPr/>
          <p:nvPr/>
        </p:nvGrpSpPr>
        <p:grpSpPr>
          <a:xfrm>
            <a:off x="7686414" y="212434"/>
            <a:ext cx="619826" cy="655647"/>
            <a:chOff x="-7297176" y="187036"/>
            <a:chExt cx="1246971" cy="1246909"/>
          </a:xfrm>
        </p:grpSpPr>
        <p:sp>
          <p:nvSpPr>
            <p:cNvPr id="129" name="Forma Livre: Forma 174">
              <a:extLst>
                <a:ext uri="{FF2B5EF4-FFF2-40B4-BE49-F238E27FC236}">
                  <a16:creationId xmlns:a16="http://schemas.microsoft.com/office/drawing/2014/main" id="{64E68075-80DD-45EB-A0E7-FDD168AD08FC}"/>
                </a:ext>
              </a:extLst>
            </p:cNvPr>
            <p:cNvSpPr/>
            <p:nvPr/>
          </p:nvSpPr>
          <p:spPr>
            <a:xfrm>
              <a:off x="-729711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A5DFB69F-4B4F-4F5C-BC56-2193E27A2CBB}"/>
                </a:ext>
              </a:extLst>
            </p:cNvPr>
            <p:cNvGrpSpPr/>
            <p:nvPr/>
          </p:nvGrpSpPr>
          <p:grpSpPr>
            <a:xfrm>
              <a:off x="-7297176" y="187036"/>
              <a:ext cx="1246971" cy="1246909"/>
              <a:chOff x="-7297176" y="187036"/>
              <a:chExt cx="1246971" cy="1246909"/>
            </a:xfrm>
          </p:grpSpPr>
          <p:grpSp>
            <p:nvGrpSpPr>
              <p:cNvPr id="131" name="Gráfico 2">
                <a:extLst>
                  <a:ext uri="{FF2B5EF4-FFF2-40B4-BE49-F238E27FC236}">
                    <a16:creationId xmlns:a16="http://schemas.microsoft.com/office/drawing/2014/main" id="{AF648C6E-8785-4F16-9C6F-A75EE06487F7}"/>
                  </a:ext>
                </a:extLst>
              </p:cNvPr>
              <p:cNvGrpSpPr/>
              <p:nvPr/>
            </p:nvGrpSpPr>
            <p:grpSpPr>
              <a:xfrm>
                <a:off x="-7297176" y="798707"/>
                <a:ext cx="635300" cy="635237"/>
                <a:chOff x="-7297176" y="798707"/>
                <a:chExt cx="635300" cy="635237"/>
              </a:xfrm>
            </p:grpSpPr>
            <p:sp>
              <p:nvSpPr>
                <p:cNvPr id="138" name="Forma Livre: Forma 183">
                  <a:extLst>
                    <a:ext uri="{FF2B5EF4-FFF2-40B4-BE49-F238E27FC236}">
                      <a16:creationId xmlns:a16="http://schemas.microsoft.com/office/drawing/2014/main" id="{F5E50F28-3B6B-43A4-8CD1-04B240DA86AD}"/>
                    </a:ext>
                  </a:extLst>
                </p:cNvPr>
                <p:cNvSpPr/>
                <p:nvPr/>
              </p:nvSpPr>
              <p:spPr>
                <a:xfrm>
                  <a:off x="-7297113" y="798707"/>
                  <a:ext cx="635237" cy="635237"/>
                </a:xfrm>
                <a:custGeom>
                  <a:avLst/>
                  <a:gdLst>
                    <a:gd name="connsiteX0" fmla="*/ 0 w 635237"/>
                    <a:gd name="connsiteY0" fmla="*/ 11783 h 635237"/>
                    <a:gd name="connsiteX1" fmla="*/ 623455 w 635237"/>
                    <a:gd name="connsiteY1" fmla="*/ 635238 h 635237"/>
                    <a:gd name="connsiteX2" fmla="*/ 635238 w 635237"/>
                    <a:gd name="connsiteY2" fmla="*/ 635238 h 635237"/>
                    <a:gd name="connsiteX3" fmla="*/ 0 w 635237"/>
                    <a:gd name="connsiteY3" fmla="*/ 0 h 635237"/>
                    <a:gd name="connsiteX4" fmla="*/ 0 w 635237"/>
                    <a:gd name="connsiteY4" fmla="*/ 11783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0" y="11783"/>
                      </a:moveTo>
                      <a:cubicBezTo>
                        <a:pt x="0" y="355556"/>
                        <a:pt x="279682" y="635238"/>
                        <a:pt x="623455" y="635238"/>
                      </a:cubicBezTo>
                      <a:lnTo>
                        <a:pt x="635238" y="635238"/>
                      </a:lnTo>
                      <a:lnTo>
                        <a:pt x="0" y="0"/>
                      </a:lnTo>
                      <a:lnTo>
                        <a:pt x="0" y="11783"/>
                      </a:lnTo>
                      <a:close/>
                    </a:path>
                  </a:pathLst>
                </a:custGeom>
                <a:solidFill>
                  <a:srgbClr val="083028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9" name="Forma Livre: Forma 184">
                  <a:extLst>
                    <a:ext uri="{FF2B5EF4-FFF2-40B4-BE49-F238E27FC236}">
                      <a16:creationId xmlns:a16="http://schemas.microsoft.com/office/drawing/2014/main" id="{7EE8980F-800B-41C9-B86B-005A631CB710}"/>
                    </a:ext>
                  </a:extLst>
                </p:cNvPr>
                <p:cNvSpPr/>
                <p:nvPr/>
              </p:nvSpPr>
              <p:spPr>
                <a:xfrm>
                  <a:off x="-7297176" y="798707"/>
                  <a:ext cx="635237" cy="635237"/>
                </a:xfrm>
                <a:custGeom>
                  <a:avLst/>
                  <a:gdLst>
                    <a:gd name="connsiteX0" fmla="*/ 11783 w 635237"/>
                    <a:gd name="connsiteY0" fmla="*/ 0 h 635237"/>
                    <a:gd name="connsiteX1" fmla="*/ 0 w 635237"/>
                    <a:gd name="connsiteY1" fmla="*/ 0 h 635237"/>
                    <a:gd name="connsiteX2" fmla="*/ 635238 w 635237"/>
                    <a:gd name="connsiteY2" fmla="*/ 635238 h 635237"/>
                    <a:gd name="connsiteX3" fmla="*/ 635238 w 635237"/>
                    <a:gd name="connsiteY3" fmla="*/ 623455 h 635237"/>
                    <a:gd name="connsiteX4" fmla="*/ 11783 w 635237"/>
                    <a:gd name="connsiteY4" fmla="*/ 0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11783" y="0"/>
                      </a:moveTo>
                      <a:lnTo>
                        <a:pt x="0" y="0"/>
                      </a:lnTo>
                      <a:lnTo>
                        <a:pt x="635238" y="635238"/>
                      </a:lnTo>
                      <a:lnTo>
                        <a:pt x="635238" y="623455"/>
                      </a:lnTo>
                      <a:cubicBezTo>
                        <a:pt x="635238" y="279682"/>
                        <a:pt x="355556" y="0"/>
                        <a:pt x="11783" y="0"/>
                      </a:cubicBezTo>
                      <a:close/>
                    </a:path>
                  </a:pathLst>
                </a:custGeom>
                <a:solidFill>
                  <a:srgbClr val="23563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32" name="Gráfico 2">
                <a:extLst>
                  <a:ext uri="{FF2B5EF4-FFF2-40B4-BE49-F238E27FC236}">
                    <a16:creationId xmlns:a16="http://schemas.microsoft.com/office/drawing/2014/main" id="{5CC1BF49-8C4B-4B0F-9A7F-4E716CE6A77B}"/>
                  </a:ext>
                </a:extLst>
              </p:cNvPr>
              <p:cNvGrpSpPr/>
              <p:nvPr/>
            </p:nvGrpSpPr>
            <p:grpSpPr>
              <a:xfrm>
                <a:off x="-6685442" y="798707"/>
                <a:ext cx="635237" cy="635237"/>
                <a:chOff x="-6685442" y="798707"/>
                <a:chExt cx="635237" cy="635237"/>
              </a:xfrm>
            </p:grpSpPr>
            <p:sp>
              <p:nvSpPr>
                <p:cNvPr id="136" name="Forma Livre: Forma 181">
                  <a:extLst>
                    <a:ext uri="{FF2B5EF4-FFF2-40B4-BE49-F238E27FC236}">
                      <a16:creationId xmlns:a16="http://schemas.microsoft.com/office/drawing/2014/main" id="{3E79A836-3DCC-4128-ADE1-FB12A038B019}"/>
                    </a:ext>
                  </a:extLst>
                </p:cNvPr>
                <p:cNvSpPr/>
                <p:nvPr/>
              </p:nvSpPr>
              <p:spPr>
                <a:xfrm>
                  <a:off x="-6685442" y="798707"/>
                  <a:ext cx="635237" cy="635237"/>
                </a:xfrm>
                <a:custGeom>
                  <a:avLst/>
                  <a:gdLst>
                    <a:gd name="connsiteX0" fmla="*/ 0 w 635237"/>
                    <a:gd name="connsiteY0" fmla="*/ 635238 h 635237"/>
                    <a:gd name="connsiteX1" fmla="*/ 11783 w 635237"/>
                    <a:gd name="connsiteY1" fmla="*/ 635238 h 635237"/>
                    <a:gd name="connsiteX2" fmla="*/ 635238 w 635237"/>
                    <a:gd name="connsiteY2" fmla="*/ 11783 h 635237"/>
                    <a:gd name="connsiteX3" fmla="*/ 635238 w 635237"/>
                    <a:gd name="connsiteY3" fmla="*/ 0 h 635237"/>
                    <a:gd name="connsiteX4" fmla="*/ 0 w 635237"/>
                    <a:gd name="connsiteY4" fmla="*/ 635238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0" y="635238"/>
                      </a:moveTo>
                      <a:lnTo>
                        <a:pt x="11783" y="635238"/>
                      </a:lnTo>
                      <a:cubicBezTo>
                        <a:pt x="355556" y="635238"/>
                        <a:pt x="635238" y="355556"/>
                        <a:pt x="635238" y="11783"/>
                      </a:cubicBezTo>
                      <a:lnTo>
                        <a:pt x="635238" y="0"/>
                      </a:lnTo>
                      <a:lnTo>
                        <a:pt x="0" y="635238"/>
                      </a:lnTo>
                      <a:close/>
                    </a:path>
                  </a:pathLst>
                </a:custGeom>
                <a:solidFill>
                  <a:srgbClr val="083028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7" name="Forma Livre: Forma 182">
                  <a:extLst>
                    <a:ext uri="{FF2B5EF4-FFF2-40B4-BE49-F238E27FC236}">
                      <a16:creationId xmlns:a16="http://schemas.microsoft.com/office/drawing/2014/main" id="{6E270691-B0DF-4C12-BB08-EBEAFB52F2AB}"/>
                    </a:ext>
                  </a:extLst>
                </p:cNvPr>
                <p:cNvSpPr/>
                <p:nvPr/>
              </p:nvSpPr>
              <p:spPr>
                <a:xfrm>
                  <a:off x="-6685442" y="798707"/>
                  <a:ext cx="635237" cy="635237"/>
                </a:xfrm>
                <a:custGeom>
                  <a:avLst/>
                  <a:gdLst>
                    <a:gd name="connsiteX0" fmla="*/ 623455 w 635237"/>
                    <a:gd name="connsiteY0" fmla="*/ 0 h 635237"/>
                    <a:gd name="connsiteX1" fmla="*/ 0 w 635237"/>
                    <a:gd name="connsiteY1" fmla="*/ 623455 h 635237"/>
                    <a:gd name="connsiteX2" fmla="*/ 0 w 635237"/>
                    <a:gd name="connsiteY2" fmla="*/ 635238 h 635237"/>
                    <a:gd name="connsiteX3" fmla="*/ 635238 w 635237"/>
                    <a:gd name="connsiteY3" fmla="*/ 0 h 635237"/>
                    <a:gd name="connsiteX4" fmla="*/ 623455 w 635237"/>
                    <a:gd name="connsiteY4" fmla="*/ 0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623455" y="0"/>
                      </a:moveTo>
                      <a:cubicBezTo>
                        <a:pt x="279682" y="0"/>
                        <a:pt x="0" y="279682"/>
                        <a:pt x="0" y="623455"/>
                      </a:cubicBezTo>
                      <a:lnTo>
                        <a:pt x="0" y="635238"/>
                      </a:lnTo>
                      <a:lnTo>
                        <a:pt x="635238" y="0"/>
                      </a:lnTo>
                      <a:lnTo>
                        <a:pt x="623455" y="0"/>
                      </a:lnTo>
                      <a:close/>
                    </a:path>
                  </a:pathLst>
                </a:custGeom>
                <a:solidFill>
                  <a:srgbClr val="23563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133" name="Forma Livre: Forma 178">
                <a:extLst>
                  <a:ext uri="{FF2B5EF4-FFF2-40B4-BE49-F238E27FC236}">
                    <a16:creationId xmlns:a16="http://schemas.microsoft.com/office/drawing/2014/main" id="{88FA42D8-0054-47D2-9BA3-5F7CC568D066}"/>
                  </a:ext>
                </a:extLst>
              </p:cNvPr>
              <p:cNvSpPr/>
              <p:nvPr/>
            </p:nvSpPr>
            <p:spPr>
              <a:xfrm>
                <a:off x="-6685442" y="831376"/>
                <a:ext cx="23566" cy="602568"/>
              </a:xfrm>
              <a:custGeom>
                <a:avLst/>
                <a:gdLst>
                  <a:gd name="connsiteX0" fmla="*/ 0 w 23566"/>
                  <a:gd name="connsiteY0" fmla="*/ 0 h 602568"/>
                  <a:gd name="connsiteX1" fmla="*/ 23567 w 23566"/>
                  <a:gd name="connsiteY1" fmla="*/ 0 h 602568"/>
                  <a:gd name="connsiteX2" fmla="*/ 23567 w 23566"/>
                  <a:gd name="connsiteY2" fmla="*/ 602569 h 602568"/>
                  <a:gd name="connsiteX3" fmla="*/ 0 w 23566"/>
                  <a:gd name="connsiteY3" fmla="*/ 602569 h 60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66" h="602568">
                    <a:moveTo>
                      <a:pt x="0" y="0"/>
                    </a:moveTo>
                    <a:lnTo>
                      <a:pt x="23567" y="0"/>
                    </a:lnTo>
                    <a:lnTo>
                      <a:pt x="23567" y="602569"/>
                    </a:lnTo>
                    <a:lnTo>
                      <a:pt x="0" y="602569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79">
                <a:extLst>
                  <a:ext uri="{FF2B5EF4-FFF2-40B4-BE49-F238E27FC236}">
                    <a16:creationId xmlns:a16="http://schemas.microsoft.com/office/drawing/2014/main" id="{35F99ADF-97C4-443A-A970-24A586B402F9}"/>
                  </a:ext>
                </a:extLst>
              </p:cNvPr>
              <p:cNvSpPr/>
              <p:nvPr/>
            </p:nvSpPr>
            <p:spPr>
              <a:xfrm>
                <a:off x="-7001720" y="187036"/>
                <a:ext cx="656123" cy="656123"/>
              </a:xfrm>
              <a:custGeom>
                <a:avLst/>
                <a:gdLst>
                  <a:gd name="connsiteX0" fmla="*/ 328062 w 656123"/>
                  <a:gd name="connsiteY0" fmla="*/ 656124 h 656123"/>
                  <a:gd name="connsiteX1" fmla="*/ 0 w 656123"/>
                  <a:gd name="connsiteY1" fmla="*/ 328062 h 656123"/>
                  <a:gd name="connsiteX2" fmla="*/ 328062 w 656123"/>
                  <a:gd name="connsiteY2" fmla="*/ 0 h 656123"/>
                  <a:gd name="connsiteX3" fmla="*/ 656124 w 656123"/>
                  <a:gd name="connsiteY3" fmla="*/ 328062 h 656123"/>
                  <a:gd name="connsiteX4" fmla="*/ 328062 w 656123"/>
                  <a:gd name="connsiteY4" fmla="*/ 656124 h 656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6123" h="656123">
                    <a:moveTo>
                      <a:pt x="328062" y="656124"/>
                    </a:moveTo>
                    <a:cubicBezTo>
                      <a:pt x="147198" y="656124"/>
                      <a:pt x="0" y="508988"/>
                      <a:pt x="0" y="328062"/>
                    </a:cubicBezTo>
                    <a:cubicBezTo>
                      <a:pt x="0" y="147135"/>
                      <a:pt x="147135" y="0"/>
                      <a:pt x="328062" y="0"/>
                    </a:cubicBezTo>
                    <a:cubicBezTo>
                      <a:pt x="508988" y="0"/>
                      <a:pt x="656124" y="147135"/>
                      <a:pt x="656124" y="328062"/>
                    </a:cubicBezTo>
                    <a:cubicBezTo>
                      <a:pt x="656124" y="508988"/>
                      <a:pt x="508926" y="656124"/>
                      <a:pt x="328062" y="656124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80">
                <a:extLst>
                  <a:ext uri="{FF2B5EF4-FFF2-40B4-BE49-F238E27FC236}">
                    <a16:creationId xmlns:a16="http://schemas.microsoft.com/office/drawing/2014/main" id="{D35B43C0-6472-45DE-905D-C27BF6DBE9EE}"/>
                  </a:ext>
                </a:extLst>
              </p:cNvPr>
              <p:cNvSpPr/>
              <p:nvPr/>
            </p:nvSpPr>
            <p:spPr>
              <a:xfrm>
                <a:off x="-6788125" y="400631"/>
                <a:ext cx="228932" cy="228932"/>
              </a:xfrm>
              <a:custGeom>
                <a:avLst/>
                <a:gdLst>
                  <a:gd name="connsiteX0" fmla="*/ 114466 w 228932"/>
                  <a:gd name="connsiteY0" fmla="*/ 228933 h 228932"/>
                  <a:gd name="connsiteX1" fmla="*/ 0 w 228932"/>
                  <a:gd name="connsiteY1" fmla="*/ 114466 h 228932"/>
                  <a:gd name="connsiteX2" fmla="*/ 114466 w 228932"/>
                  <a:gd name="connsiteY2" fmla="*/ 0 h 228932"/>
                  <a:gd name="connsiteX3" fmla="*/ 228932 w 228932"/>
                  <a:gd name="connsiteY3" fmla="*/ 114466 h 228932"/>
                  <a:gd name="connsiteX4" fmla="*/ 114466 w 228932"/>
                  <a:gd name="connsiteY4" fmla="*/ 228933 h 2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32" h="228932">
                    <a:moveTo>
                      <a:pt x="114466" y="228933"/>
                    </a:moveTo>
                    <a:cubicBezTo>
                      <a:pt x="51373" y="228933"/>
                      <a:pt x="0" y="177560"/>
                      <a:pt x="0" y="114466"/>
                    </a:cubicBezTo>
                    <a:cubicBezTo>
                      <a:pt x="0" y="51373"/>
                      <a:pt x="51373" y="0"/>
                      <a:pt x="114466" y="0"/>
                    </a:cubicBezTo>
                    <a:cubicBezTo>
                      <a:pt x="177560" y="0"/>
                      <a:pt x="228932" y="51373"/>
                      <a:pt x="228932" y="114466"/>
                    </a:cubicBezTo>
                    <a:cubicBezTo>
                      <a:pt x="228870" y="177560"/>
                      <a:pt x="177560" y="228933"/>
                      <a:pt x="114466" y="228933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6034B0E-4E08-60AF-4B8A-B0BFFA1EBD9B}"/>
              </a:ext>
            </a:extLst>
          </p:cNvPr>
          <p:cNvGraphicFramePr>
            <a:graphicFrameLocks noGrp="1"/>
          </p:cNvGraphicFramePr>
          <p:nvPr/>
        </p:nvGraphicFramePr>
        <p:xfrm>
          <a:off x="387895" y="957020"/>
          <a:ext cx="11012765" cy="548162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145776">
                  <a:extLst>
                    <a:ext uri="{9D8B030D-6E8A-4147-A177-3AD203B41FA5}">
                      <a16:colId xmlns:a16="http://schemas.microsoft.com/office/drawing/2014/main" val="1994510866"/>
                    </a:ext>
                  </a:extLst>
                </a:gridCol>
                <a:gridCol w="6866989">
                  <a:extLst>
                    <a:ext uri="{9D8B030D-6E8A-4147-A177-3AD203B41FA5}">
                      <a16:colId xmlns:a16="http://schemas.microsoft.com/office/drawing/2014/main" val="1024093077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2402155529"/>
                  </a:ext>
                </a:extLst>
              </a:tr>
              <a:tr h="91959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Fortalecer e otimizar a conservação, a restauração da biodiversidade e a integridade dos ecossistemas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EB-3.1. Fortalecer programas de restauração, conservação e uso sustentável de paisagens e ecossistemas, incluindo as populações de fauna e priorizando, quando possível os ecossistemas atingidos por eventos climáticos extremos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5346882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L="0" marR="112395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EB-3.4. Aprimorar o monitoramento e atualizar informações da cobertura vegetal natural e da fauna silvestre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6833923"/>
                  </a:ext>
                </a:extLst>
              </a:tr>
              <a:tr h="55262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EB-3.12. Aprimorar e a atualizar a base cartográfica, principalmente dos recursos hídricos, para subsidiar ações integradas, como projetos de restauração de 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APPs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0715046"/>
                  </a:ext>
                </a:extLst>
              </a:tr>
              <a:tr h="552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Implantar incentivos para produção e comercialização de bens e serviços associados positivamente à biodiversidade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EB-4.4. Estimular a criação de pomares e hortas, com potencial de produção e comercialização, nos territórios urbanizados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68180"/>
                  </a:ext>
                </a:extLst>
              </a:tr>
              <a:tr h="552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Ampliar a percepção da população quanto à importância da biodiversidade em sua vida, o impacto das mudanças climáticas e os riscos decorrentes da sua redução 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EB-5.1. Criar programa estadual de monitoramento e difusão de informações sobre as populações de espécies estratégicas, tais como polinizadores e espécies bandeira, por meio de iniciativas coordenadas de Ciência Cidadã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6891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18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Agrupar 45">
            <a:extLst>
              <a:ext uri="{FF2B5EF4-FFF2-40B4-BE49-F238E27FC236}">
                <a16:creationId xmlns:a16="http://schemas.microsoft.com/office/drawing/2014/main" id="{A16B8444-183A-47A0-B0D3-34C79F9FD753}"/>
              </a:ext>
            </a:extLst>
          </p:cNvPr>
          <p:cNvGrpSpPr/>
          <p:nvPr/>
        </p:nvGrpSpPr>
        <p:grpSpPr>
          <a:xfrm>
            <a:off x="3437744" y="3753820"/>
            <a:ext cx="1565762" cy="1460861"/>
            <a:chOff x="2080918" y="3284701"/>
            <a:chExt cx="1954612" cy="1833801"/>
          </a:xfrm>
          <a:solidFill>
            <a:schemeClr val="bg2">
              <a:lumMod val="90000"/>
              <a:alpha val="24000"/>
            </a:schemeClr>
          </a:solidFill>
        </p:grpSpPr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0028EC70-3828-4441-9D7C-6887406BB127}"/>
                </a:ext>
              </a:extLst>
            </p:cNvPr>
            <p:cNvSpPr/>
            <p:nvPr/>
          </p:nvSpPr>
          <p:spPr>
            <a:xfrm>
              <a:off x="2080918" y="3284701"/>
              <a:ext cx="1954612" cy="183380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1164290"/>
                <a:satOff val="-67142"/>
                <a:lumOff val="6902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8" name="Elipse 4">
              <a:extLst>
                <a:ext uri="{FF2B5EF4-FFF2-40B4-BE49-F238E27FC236}">
                  <a16:creationId xmlns:a16="http://schemas.microsoft.com/office/drawing/2014/main" id="{C3016601-34BE-479A-A019-E24C7C0DB310}"/>
                </a:ext>
              </a:extLst>
            </p:cNvPr>
            <p:cNvSpPr txBox="1"/>
            <p:nvPr/>
          </p:nvSpPr>
          <p:spPr>
            <a:xfrm>
              <a:off x="2232912" y="3639217"/>
              <a:ext cx="1382120" cy="129669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/>
              <a:r>
                <a:rPr lang="pt-BR" sz="1100" dirty="0">
                  <a:solidFill>
                    <a:srgbClr val="002E2C"/>
                  </a:solidFill>
                  <a:latin typeface="Montserrat" pitchFamily="2" charset="0"/>
                  <a:ea typeface="Verdana"/>
                  <a:cs typeface="Mongolian Baiti"/>
                </a:rPr>
                <a:t>CONSEMA</a:t>
              </a:r>
            </a:p>
            <a:p>
              <a:pPr algn="ctr"/>
              <a:r>
                <a:rPr lang="pt-BR" sz="1100" dirty="0">
                  <a:solidFill>
                    <a:srgbClr val="002E2C"/>
                  </a:solidFill>
                  <a:latin typeface="Montserrat" pitchFamily="2" charset="0"/>
                  <a:ea typeface="Verdana"/>
                  <a:cs typeface="Mongolian Baiti"/>
                </a:rPr>
                <a:t>CEPE</a:t>
              </a:r>
            </a:p>
            <a:p>
              <a:pPr algn="ctr"/>
              <a:r>
                <a:rPr lang="pt-BR" sz="1100" dirty="0">
                  <a:solidFill>
                    <a:srgbClr val="002E2C"/>
                  </a:solidFill>
                  <a:latin typeface="Montserrat" pitchFamily="2" charset="0"/>
                  <a:ea typeface="Verdana"/>
                  <a:cs typeface="Mongolian Baiti"/>
                </a:rPr>
                <a:t>CRH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053B8B95-FB36-4FE9-BC40-DAA422409C66}"/>
              </a:ext>
            </a:extLst>
          </p:cNvPr>
          <p:cNvGrpSpPr/>
          <p:nvPr/>
        </p:nvGrpSpPr>
        <p:grpSpPr>
          <a:xfrm>
            <a:off x="7495553" y="982725"/>
            <a:ext cx="1565762" cy="1460861"/>
            <a:chOff x="1946666" y="3370663"/>
            <a:chExt cx="1954612" cy="1833801"/>
          </a:xfrm>
          <a:solidFill>
            <a:schemeClr val="bg2">
              <a:alpha val="24000"/>
            </a:schemeClr>
          </a:solidFill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96DD8F95-B6C1-4C2B-BB0F-7BF386D870D2}"/>
                </a:ext>
              </a:extLst>
            </p:cNvPr>
            <p:cNvSpPr/>
            <p:nvPr/>
          </p:nvSpPr>
          <p:spPr>
            <a:xfrm>
              <a:off x="1946666" y="3370663"/>
              <a:ext cx="1954612" cy="183380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1164290"/>
                <a:satOff val="-67142"/>
                <a:lumOff val="6902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5" name="Elipse 4">
              <a:extLst>
                <a:ext uri="{FF2B5EF4-FFF2-40B4-BE49-F238E27FC236}">
                  <a16:creationId xmlns:a16="http://schemas.microsoft.com/office/drawing/2014/main" id="{6599C762-E5A4-45E6-A297-D101ED0CD66C}"/>
                </a:ext>
              </a:extLst>
            </p:cNvPr>
            <p:cNvSpPr txBox="1"/>
            <p:nvPr/>
          </p:nvSpPr>
          <p:spPr>
            <a:xfrm>
              <a:off x="2232912" y="3639217"/>
              <a:ext cx="1382120" cy="12966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/>
              <a:r>
                <a:rPr lang="pt-BR" sz="1100" dirty="0">
                  <a:solidFill>
                    <a:srgbClr val="002E2C"/>
                  </a:solidFill>
                  <a:latin typeface="Montserrat" pitchFamily="2" charset="0"/>
                  <a:ea typeface="Verdana"/>
                  <a:cs typeface="Mongolian Baiti"/>
                </a:rPr>
                <a:t>PLANOS, PROGRAMAS E PROJETOS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A53CF8DF-8836-4228-8EFA-0571DA768C74}"/>
              </a:ext>
            </a:extLst>
          </p:cNvPr>
          <p:cNvGrpSpPr/>
          <p:nvPr/>
        </p:nvGrpSpPr>
        <p:grpSpPr>
          <a:xfrm>
            <a:off x="9415464" y="3573274"/>
            <a:ext cx="1565762" cy="1460861"/>
            <a:chOff x="1946666" y="3370663"/>
            <a:chExt cx="1954612" cy="1833801"/>
          </a:xfrm>
          <a:solidFill>
            <a:schemeClr val="bg2">
              <a:lumMod val="90000"/>
              <a:alpha val="24000"/>
            </a:schemeClr>
          </a:solidFill>
        </p:grpSpPr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CE1839FD-1CCB-43ED-A83B-817A6BB4607C}"/>
                </a:ext>
              </a:extLst>
            </p:cNvPr>
            <p:cNvSpPr/>
            <p:nvPr/>
          </p:nvSpPr>
          <p:spPr>
            <a:xfrm>
              <a:off x="1946666" y="3370663"/>
              <a:ext cx="1954612" cy="183380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1164290"/>
                <a:satOff val="-67142"/>
                <a:lumOff val="6902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1" name="Elipse 4">
              <a:extLst>
                <a:ext uri="{FF2B5EF4-FFF2-40B4-BE49-F238E27FC236}">
                  <a16:creationId xmlns:a16="http://schemas.microsoft.com/office/drawing/2014/main" id="{5A2FFA98-08FB-4590-8E2E-03E302530025}"/>
                </a:ext>
              </a:extLst>
            </p:cNvPr>
            <p:cNvSpPr txBox="1"/>
            <p:nvPr/>
          </p:nvSpPr>
          <p:spPr>
            <a:xfrm>
              <a:off x="2232912" y="3639217"/>
              <a:ext cx="1382120" cy="129669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/>
              <a:r>
                <a:rPr lang="pt-BR" sz="1100" dirty="0">
                  <a:solidFill>
                    <a:srgbClr val="002E2C"/>
                  </a:solidFill>
                  <a:latin typeface="Montserrat" pitchFamily="2" charset="0"/>
                  <a:ea typeface="Verdana"/>
                  <a:cs typeface="Mongolian Baiti"/>
                </a:rPr>
                <a:t>PLANOS, PROGRAMAS E PROJETOS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E446F073-60C1-4528-A33E-80D0333A2371}"/>
              </a:ext>
            </a:extLst>
          </p:cNvPr>
          <p:cNvSpPr/>
          <p:nvPr/>
        </p:nvSpPr>
        <p:spPr>
          <a:xfrm>
            <a:off x="4433748" y="4604682"/>
            <a:ext cx="1676400" cy="1724884"/>
          </a:xfrm>
          <a:prstGeom prst="ellipse">
            <a:avLst/>
          </a:prstGeom>
          <a:solidFill>
            <a:srgbClr val="EBCB7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291073"/>
              <a:satOff val="-16786"/>
              <a:lumOff val="1726"/>
              <a:alphaOff val="0"/>
            </a:schemeClr>
          </a:fillRef>
          <a:effectRef idx="0">
            <a:schemeClr val="accent2">
              <a:alpha val="50000"/>
              <a:hueOff val="-291073"/>
              <a:satOff val="-16786"/>
              <a:lumOff val="1726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9F80FCB4-2031-4923-B08D-BA81E3222135}"/>
              </a:ext>
            </a:extLst>
          </p:cNvPr>
          <p:cNvSpPr/>
          <p:nvPr/>
        </p:nvSpPr>
        <p:spPr>
          <a:xfrm>
            <a:off x="4279554" y="2669389"/>
            <a:ext cx="1676400" cy="1724884"/>
          </a:xfrm>
          <a:prstGeom prst="ellipse">
            <a:avLst/>
          </a:prstGeom>
          <a:solidFill>
            <a:srgbClr val="EBCB7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291073"/>
              <a:satOff val="-16786"/>
              <a:lumOff val="1726"/>
              <a:alphaOff val="0"/>
            </a:schemeClr>
          </a:fillRef>
          <a:effectRef idx="0">
            <a:schemeClr val="accent2">
              <a:alpha val="50000"/>
              <a:hueOff val="-291073"/>
              <a:satOff val="-16786"/>
              <a:lumOff val="1726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17A6FB67-CCE3-4E33-9F54-EAFC41E788D0}"/>
              </a:ext>
            </a:extLst>
          </p:cNvPr>
          <p:cNvSpPr/>
          <p:nvPr/>
        </p:nvSpPr>
        <p:spPr>
          <a:xfrm>
            <a:off x="7627358" y="4644601"/>
            <a:ext cx="1676400" cy="1724884"/>
          </a:xfrm>
          <a:prstGeom prst="ellipse">
            <a:avLst/>
          </a:prstGeom>
          <a:solidFill>
            <a:srgbClr val="07787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291073"/>
              <a:satOff val="-16786"/>
              <a:lumOff val="1726"/>
              <a:alphaOff val="0"/>
            </a:schemeClr>
          </a:fillRef>
          <a:effectRef idx="0">
            <a:schemeClr val="accent2">
              <a:alpha val="50000"/>
              <a:hueOff val="-291073"/>
              <a:satOff val="-16786"/>
              <a:lumOff val="1726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E2536A87-4304-4891-966C-6992CA61756C}"/>
              </a:ext>
            </a:extLst>
          </p:cNvPr>
          <p:cNvSpPr/>
          <p:nvPr/>
        </p:nvSpPr>
        <p:spPr>
          <a:xfrm>
            <a:off x="8136766" y="2817801"/>
            <a:ext cx="1676400" cy="1724884"/>
          </a:xfrm>
          <a:prstGeom prst="ellipse">
            <a:avLst/>
          </a:prstGeom>
          <a:solidFill>
            <a:srgbClr val="F1882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291073"/>
              <a:satOff val="-16786"/>
              <a:lumOff val="1726"/>
              <a:alphaOff val="0"/>
            </a:schemeClr>
          </a:fillRef>
          <a:effectRef idx="0">
            <a:schemeClr val="accent2">
              <a:alpha val="50000"/>
              <a:hueOff val="-291073"/>
              <a:satOff val="-16786"/>
              <a:lumOff val="1726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173DDE19-B8B1-45F6-8DF1-429E63D84C93}"/>
              </a:ext>
            </a:extLst>
          </p:cNvPr>
          <p:cNvGrpSpPr/>
          <p:nvPr/>
        </p:nvGrpSpPr>
        <p:grpSpPr>
          <a:xfrm>
            <a:off x="6134549" y="1406652"/>
            <a:ext cx="1676400" cy="1724884"/>
            <a:chOff x="3681409" y="-51664"/>
            <a:chExt cx="1954612" cy="1833801"/>
          </a:xfrm>
          <a:solidFill>
            <a:srgbClr val="558A50"/>
          </a:solidFill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9ECD395F-0D15-4FEB-843F-AE4436E4498D}"/>
                </a:ext>
              </a:extLst>
            </p:cNvPr>
            <p:cNvSpPr/>
            <p:nvPr/>
          </p:nvSpPr>
          <p:spPr>
            <a:xfrm>
              <a:off x="3681409" y="-51664"/>
              <a:ext cx="1954612" cy="183380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291073"/>
                <a:satOff val="-16786"/>
                <a:lumOff val="1726"/>
                <a:alphaOff val="0"/>
              </a:schemeClr>
            </a:fillRef>
            <a:effectRef idx="0">
              <a:schemeClr val="accent2">
                <a:alpha val="50000"/>
                <a:hueOff val="-291073"/>
                <a:satOff val="-16786"/>
                <a:lumOff val="1726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6" name="Elipse 4">
              <a:extLst>
                <a:ext uri="{FF2B5EF4-FFF2-40B4-BE49-F238E27FC236}">
                  <a16:creationId xmlns:a16="http://schemas.microsoft.com/office/drawing/2014/main" id="{D959C921-B7FC-4B80-B1FC-4EC98A2A556F}"/>
                </a:ext>
              </a:extLst>
            </p:cNvPr>
            <p:cNvSpPr txBox="1"/>
            <p:nvPr/>
          </p:nvSpPr>
          <p:spPr>
            <a:xfrm>
              <a:off x="3967655" y="216890"/>
              <a:ext cx="1382120" cy="12966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500" kern="1200" dirty="0"/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78FE2AA3-B635-4BFF-9EDF-F3449C7E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19" y="262966"/>
            <a:ext cx="10515600" cy="7778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83029"/>
                </a:solidFill>
                <a:latin typeface="Montserrat Bold" pitchFamily="2" charset="0"/>
                <a:ea typeface="Verdana" panose="020B0604030504040204" pitchFamily="34" charset="0"/>
              </a:rPr>
              <a:t>ESTRATÉGIA CLIMÁTICA DE SÃO PAULO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4CF205-AD56-49D1-B8C8-66CAB0418118}"/>
              </a:ext>
            </a:extLst>
          </p:cNvPr>
          <p:cNvSpPr txBox="1"/>
          <p:nvPr/>
        </p:nvSpPr>
        <p:spPr>
          <a:xfrm>
            <a:off x="621812" y="1382432"/>
            <a:ext cx="2790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83029"/>
                </a:solidFill>
                <a:latin typeface="Montserrat" pitchFamily="2" charset="77"/>
              </a:rPr>
              <a:t>Estado mais resiliente e adaptado aos efeitos das mudanças climáticas, com equidade, e descarbonização da sua economia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4DD9974-1D24-48CD-ACB4-43DD1EAAF08B}"/>
              </a:ext>
            </a:extLst>
          </p:cNvPr>
          <p:cNvSpPr txBox="1"/>
          <p:nvPr/>
        </p:nvSpPr>
        <p:spPr>
          <a:xfrm>
            <a:off x="9539735" y="2579730"/>
            <a:ext cx="19336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2E2C"/>
                </a:solidFill>
                <a:latin typeface="Montserrat Bold" pitchFamily="2" charset="0"/>
                <a:ea typeface="Verdana"/>
              </a:rPr>
              <a:t>ADAPTAÇÃO</a:t>
            </a:r>
            <a:endParaRPr lang="pt-BR" sz="1600" dirty="0">
              <a:solidFill>
                <a:srgbClr val="002E2C"/>
              </a:solidFill>
              <a:latin typeface="Montserrat Bold" pitchFamily="2" charset="0"/>
              <a:ea typeface="Verdana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C22414E-2069-41E6-97AC-2639EDCFBD36}"/>
              </a:ext>
            </a:extLst>
          </p:cNvPr>
          <p:cNvSpPr txBox="1"/>
          <p:nvPr/>
        </p:nvSpPr>
        <p:spPr>
          <a:xfrm>
            <a:off x="238343" y="5360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solidFill>
                  <a:srgbClr val="002E2C"/>
                </a:solidFill>
                <a:latin typeface="Montserrat Bold" pitchFamily="2" charset="0"/>
                <a:ea typeface="Verdana"/>
              </a:rPr>
              <a:t>GOVERNANÇA</a:t>
            </a:r>
            <a:endParaRPr lang="pt-BR" sz="1800" dirty="0">
              <a:solidFill>
                <a:srgbClr val="002E2C"/>
              </a:solidFill>
              <a:latin typeface="Montserrat Bold" pitchFamily="2" charset="0"/>
              <a:ea typeface="Verdana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C5832AD-8007-4114-87FF-F2E13175BBBB}"/>
              </a:ext>
            </a:extLst>
          </p:cNvPr>
          <p:cNvSpPr txBox="1"/>
          <p:nvPr/>
        </p:nvSpPr>
        <p:spPr>
          <a:xfrm>
            <a:off x="7713221" y="6464848"/>
            <a:ext cx="43677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2E2C"/>
                </a:solidFill>
                <a:latin typeface="Montserrat Bold" pitchFamily="2" charset="0"/>
                <a:ea typeface="Verdana"/>
              </a:rPr>
              <a:t>MECANISMO FINANCEIRO</a:t>
            </a:r>
            <a:endParaRPr lang="pt-BR" sz="1600" dirty="0">
              <a:solidFill>
                <a:srgbClr val="002E2C"/>
              </a:solidFill>
              <a:latin typeface="Montserrat Bold" pitchFamily="2" charset="0"/>
              <a:ea typeface="Verdana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D996CAF-6FC8-4FE2-A8B2-26456FE58D2B}"/>
              </a:ext>
            </a:extLst>
          </p:cNvPr>
          <p:cNvSpPr txBox="1"/>
          <p:nvPr/>
        </p:nvSpPr>
        <p:spPr>
          <a:xfrm>
            <a:off x="2283601" y="17016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solidFill>
                  <a:srgbClr val="002E2C"/>
                </a:solidFill>
                <a:latin typeface="Montserrat Bold" pitchFamily="2" charset="0"/>
                <a:ea typeface="Verdana"/>
              </a:rPr>
              <a:t>MITIGAÇÃO</a:t>
            </a:r>
            <a:endParaRPr lang="pt-BR" sz="1800" dirty="0">
              <a:solidFill>
                <a:srgbClr val="002E2C"/>
              </a:solidFill>
              <a:latin typeface="Montserrat Bold" pitchFamily="2" charset="0"/>
              <a:ea typeface="Verdana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F233548-73CA-4AAE-B375-414084E29000}"/>
              </a:ext>
            </a:extLst>
          </p:cNvPr>
          <p:cNvSpPr txBox="1"/>
          <p:nvPr/>
        </p:nvSpPr>
        <p:spPr>
          <a:xfrm>
            <a:off x="4459111" y="1411746"/>
            <a:ext cx="1744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548A4F"/>
                </a:solidFill>
                <a:effectLst/>
                <a:latin typeface="Montserrat" panose="00000500000000000000" pitchFamily="2" charset="0"/>
              </a:rPr>
              <a:t>Race to Zero</a:t>
            </a:r>
            <a:endParaRPr lang="en-US" b="1" dirty="0">
              <a:solidFill>
                <a:srgbClr val="548A4F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423CF5F-C6FE-4044-90D4-8E28843C5566}"/>
              </a:ext>
            </a:extLst>
          </p:cNvPr>
          <p:cNvSpPr txBox="1"/>
          <p:nvPr/>
        </p:nvSpPr>
        <p:spPr>
          <a:xfrm>
            <a:off x="8872043" y="2334716"/>
            <a:ext cx="2575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F28726"/>
                </a:solidFill>
                <a:effectLst/>
                <a:latin typeface="Montserrat" panose="00000500000000000000" pitchFamily="2" charset="0"/>
              </a:rPr>
              <a:t>Race to Resilience</a:t>
            </a:r>
            <a:endParaRPr lang="en-US" dirty="0">
              <a:solidFill>
                <a:srgbClr val="F28726"/>
              </a:solidFill>
            </a:endParaRP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65B9D842-A419-463C-997B-E17099A61CD1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54" name="Forma Livre: Forma 46">
              <a:extLst>
                <a:ext uri="{FF2B5EF4-FFF2-40B4-BE49-F238E27FC236}">
                  <a16:creationId xmlns:a16="http://schemas.microsoft.com/office/drawing/2014/main" id="{12E04DE7-9D69-40B2-9BA7-B71DBA9A8332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orma Livre: Forma 47">
              <a:extLst>
                <a:ext uri="{FF2B5EF4-FFF2-40B4-BE49-F238E27FC236}">
                  <a16:creationId xmlns:a16="http://schemas.microsoft.com/office/drawing/2014/main" id="{CF0A8C23-321B-48CE-9998-D9D6F1C9C764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: Forma 48">
              <a:extLst>
                <a:ext uri="{FF2B5EF4-FFF2-40B4-BE49-F238E27FC236}">
                  <a16:creationId xmlns:a16="http://schemas.microsoft.com/office/drawing/2014/main" id="{C1A78F09-9F30-44F4-97F0-7F472AE41628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E24064F-18DE-4C16-B080-50972C933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105940"/>
              </p:ext>
            </p:extLst>
          </p:nvPr>
        </p:nvGraphicFramePr>
        <p:xfrm>
          <a:off x="2362010" y="1406652"/>
          <a:ext cx="9059714" cy="535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" name="CaixaDeTexto 51">
            <a:extLst>
              <a:ext uri="{FF2B5EF4-FFF2-40B4-BE49-F238E27FC236}">
                <a16:creationId xmlns:a16="http://schemas.microsoft.com/office/drawing/2014/main" id="{ECC26BF1-B052-456C-BD0D-3AD499C940C7}"/>
              </a:ext>
            </a:extLst>
          </p:cNvPr>
          <p:cNvSpPr txBox="1"/>
          <p:nvPr/>
        </p:nvSpPr>
        <p:spPr>
          <a:xfrm>
            <a:off x="6674454" y="5257753"/>
            <a:ext cx="586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2009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23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51" y="229911"/>
            <a:ext cx="10515600" cy="784737"/>
          </a:xfrm>
        </p:spPr>
        <p:txBody>
          <a:bodyPr>
            <a:normAutofit fontScale="90000"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SEGURANÇA ALIMENTAR E NUTRICIONAL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69C8FAE7-356D-4F9D-8D92-7D678422A8D0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ABB1A96D-A8B9-4D70-954C-8DC6FCB789D8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FBC235A8-1014-4DB8-9B5A-38C227C71D35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26F64CBE-7F7A-443A-B5A4-0CF021875A8A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5461C19C-F3E0-4CA6-8EB6-7549679A36B2}"/>
              </a:ext>
            </a:extLst>
          </p:cNvPr>
          <p:cNvGrpSpPr/>
          <p:nvPr/>
        </p:nvGrpSpPr>
        <p:grpSpPr>
          <a:xfrm>
            <a:off x="9066816" y="86769"/>
            <a:ext cx="619796" cy="680689"/>
            <a:chOff x="-8729314" y="187036"/>
            <a:chExt cx="1246910" cy="1294534"/>
          </a:xfrm>
        </p:grpSpPr>
        <p:sp>
          <p:nvSpPr>
            <p:cNvPr id="129" name="Forma Livre: Forma 126">
              <a:extLst>
                <a:ext uri="{FF2B5EF4-FFF2-40B4-BE49-F238E27FC236}">
                  <a16:creationId xmlns:a16="http://schemas.microsoft.com/office/drawing/2014/main" id="{55201D36-1159-4EC6-99DF-61AD88E12F74}"/>
                </a:ext>
              </a:extLst>
            </p:cNvPr>
            <p:cNvSpPr/>
            <p:nvPr/>
          </p:nvSpPr>
          <p:spPr>
            <a:xfrm>
              <a:off x="-8729313" y="234661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noFill/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5A10D166-EC81-4671-9CB5-B37CE2AAC5CD}"/>
                </a:ext>
              </a:extLst>
            </p:cNvPr>
            <p:cNvGrpSpPr/>
            <p:nvPr/>
          </p:nvGrpSpPr>
          <p:grpSpPr>
            <a:xfrm>
              <a:off x="-8729314" y="187036"/>
              <a:ext cx="1246909" cy="1246909"/>
              <a:chOff x="-8729314" y="187036"/>
              <a:chExt cx="1246909" cy="1246909"/>
            </a:xfrm>
          </p:grpSpPr>
          <p:grpSp>
            <p:nvGrpSpPr>
              <p:cNvPr id="131" name="Gráfico 2">
                <a:extLst>
                  <a:ext uri="{FF2B5EF4-FFF2-40B4-BE49-F238E27FC236}">
                    <a16:creationId xmlns:a16="http://schemas.microsoft.com/office/drawing/2014/main" id="{6DAA09AE-8211-4993-95BD-2E0220ED73D8}"/>
                  </a:ext>
                </a:extLst>
              </p:cNvPr>
              <p:cNvGrpSpPr/>
              <p:nvPr/>
            </p:nvGrpSpPr>
            <p:grpSpPr>
              <a:xfrm>
                <a:off x="-7897750" y="187036"/>
                <a:ext cx="415345" cy="1246909"/>
                <a:chOff x="-7897750" y="187036"/>
                <a:chExt cx="415345" cy="1246909"/>
              </a:xfrm>
            </p:grpSpPr>
            <p:grpSp>
              <p:nvGrpSpPr>
                <p:cNvPr id="152" name="Gráfico 2">
                  <a:extLst>
                    <a:ext uri="{FF2B5EF4-FFF2-40B4-BE49-F238E27FC236}">
                      <a16:creationId xmlns:a16="http://schemas.microsoft.com/office/drawing/2014/main" id="{14FDB8BA-11FD-4FF8-B0AE-94279512C0EE}"/>
                    </a:ext>
                  </a:extLst>
                </p:cNvPr>
                <p:cNvGrpSpPr/>
                <p:nvPr/>
              </p:nvGrpSpPr>
              <p:grpSpPr>
                <a:xfrm>
                  <a:off x="-7897750" y="187036"/>
                  <a:ext cx="415345" cy="1246909"/>
                  <a:chOff x="-7897750" y="187036"/>
                  <a:chExt cx="415345" cy="1246909"/>
                </a:xfrm>
              </p:grpSpPr>
              <p:sp>
                <p:nvSpPr>
                  <p:cNvPr id="159" name="Forma Livre: Forma 156">
                    <a:extLst>
                      <a:ext uri="{FF2B5EF4-FFF2-40B4-BE49-F238E27FC236}">
                        <a16:creationId xmlns:a16="http://schemas.microsoft.com/office/drawing/2014/main" id="{B19DA312-1760-4E45-A14D-9BB8126E3A27}"/>
                      </a:ext>
                    </a:extLst>
                  </p:cNvPr>
                  <p:cNvSpPr/>
                  <p:nvPr/>
                </p:nvSpPr>
                <p:spPr>
                  <a:xfrm>
                    <a:off x="-7897750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1246909 h 1246909"/>
                      <a:gd name="connsiteX1" fmla="*/ 207673 w 207673"/>
                      <a:gd name="connsiteY1" fmla="*/ 0 h 1246909"/>
                      <a:gd name="connsiteX2" fmla="*/ 0 w 207673"/>
                      <a:gd name="connsiteY2" fmla="*/ 623455 h 1246909"/>
                      <a:gd name="connsiteX3" fmla="*/ 207673 w 207673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1246909"/>
                        </a:moveTo>
                        <a:lnTo>
                          <a:pt x="207673" y="0"/>
                        </a:lnTo>
                        <a:cubicBezTo>
                          <a:pt x="207673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3" y="1246909"/>
                          <a:pt x="207673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60" name="Forma Livre: Forma 157">
                    <a:extLst>
                      <a:ext uri="{FF2B5EF4-FFF2-40B4-BE49-F238E27FC236}">
                        <a16:creationId xmlns:a16="http://schemas.microsoft.com/office/drawing/2014/main" id="{CA0D4250-E5F8-4632-8018-4594D2B923E5}"/>
                      </a:ext>
                    </a:extLst>
                  </p:cNvPr>
                  <p:cNvSpPr/>
                  <p:nvPr/>
                </p:nvSpPr>
                <p:spPr>
                  <a:xfrm>
                    <a:off x="-7690077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623455 h 1246909"/>
                      <a:gd name="connsiteX1" fmla="*/ 0 w 207672"/>
                      <a:gd name="connsiteY1" fmla="*/ 0 h 1246909"/>
                      <a:gd name="connsiteX2" fmla="*/ 0 w 207672"/>
                      <a:gd name="connsiteY2" fmla="*/ 1246909 h 1246909"/>
                      <a:gd name="connsiteX3" fmla="*/ 207672 w 207672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623455"/>
                        </a:moveTo>
                        <a:cubicBezTo>
                          <a:pt x="207672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2" y="967788"/>
                          <a:pt x="207672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53" name="Gráfico 2">
                  <a:extLst>
                    <a:ext uri="{FF2B5EF4-FFF2-40B4-BE49-F238E27FC236}">
                      <a16:creationId xmlns:a16="http://schemas.microsoft.com/office/drawing/2014/main" id="{4C441384-ACF9-449E-ACDC-A68D44A13EBD}"/>
                    </a:ext>
                  </a:extLst>
                </p:cNvPr>
                <p:cNvGrpSpPr/>
                <p:nvPr/>
              </p:nvGrpSpPr>
              <p:grpSpPr>
                <a:xfrm>
                  <a:off x="-7784872" y="338444"/>
                  <a:ext cx="189040" cy="943946"/>
                  <a:chOff x="-7784872" y="338444"/>
                  <a:chExt cx="189040" cy="943946"/>
                </a:xfrm>
                <a:solidFill>
                  <a:srgbClr val="558A50"/>
                </a:solidFill>
              </p:grpSpPr>
              <p:sp>
                <p:nvSpPr>
                  <p:cNvPr id="154" name="Forma Livre: Forma 151">
                    <a:extLst>
                      <a:ext uri="{FF2B5EF4-FFF2-40B4-BE49-F238E27FC236}">
                        <a16:creationId xmlns:a16="http://schemas.microsoft.com/office/drawing/2014/main" id="{1F5E269C-05CA-49ED-9B8D-416391FD472A}"/>
                      </a:ext>
                    </a:extLst>
                  </p:cNvPr>
                  <p:cNvSpPr/>
                  <p:nvPr/>
                </p:nvSpPr>
                <p:spPr>
                  <a:xfrm rot="-3649845">
                    <a:off x="-7784748" y="1093605"/>
                    <a:ext cx="188785" cy="188785"/>
                  </a:xfrm>
                  <a:custGeom>
                    <a:avLst/>
                    <a:gdLst>
                      <a:gd name="connsiteX0" fmla="*/ 188786 w 188785"/>
                      <a:gd name="connsiteY0" fmla="*/ 94393 h 188785"/>
                      <a:gd name="connsiteX1" fmla="*/ 94393 w 188785"/>
                      <a:gd name="connsiteY1" fmla="*/ 188786 h 188785"/>
                      <a:gd name="connsiteX2" fmla="*/ 0 w 188785"/>
                      <a:gd name="connsiteY2" fmla="*/ 94393 h 188785"/>
                      <a:gd name="connsiteX3" fmla="*/ 94393 w 188785"/>
                      <a:gd name="connsiteY3" fmla="*/ 0 h 188785"/>
                      <a:gd name="connsiteX4" fmla="*/ 188786 w 188785"/>
                      <a:gd name="connsiteY4" fmla="*/ 94393 h 188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5" h="188785">
                        <a:moveTo>
                          <a:pt x="188786" y="94393"/>
                        </a:moveTo>
                        <a:cubicBezTo>
                          <a:pt x="188786" y="146524"/>
                          <a:pt x="146524" y="188786"/>
                          <a:pt x="94393" y="188786"/>
                        </a:cubicBezTo>
                        <a:cubicBezTo>
                          <a:pt x="42261" y="188786"/>
                          <a:pt x="0" y="146524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4" y="0"/>
                          <a:pt x="188786" y="42261"/>
                          <a:pt x="188786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5" name="Forma Livre: Forma 152">
                    <a:extLst>
                      <a:ext uri="{FF2B5EF4-FFF2-40B4-BE49-F238E27FC236}">
                        <a16:creationId xmlns:a16="http://schemas.microsoft.com/office/drawing/2014/main" id="{FCA72599-7A06-489B-9816-B62CB2C5E93C}"/>
                      </a:ext>
                    </a:extLst>
                  </p:cNvPr>
                  <p:cNvSpPr/>
                  <p:nvPr/>
                </p:nvSpPr>
                <p:spPr>
                  <a:xfrm rot="-5135023">
                    <a:off x="-7784654" y="904610"/>
                    <a:ext cx="188776" cy="188776"/>
                  </a:xfrm>
                  <a:custGeom>
                    <a:avLst/>
                    <a:gdLst>
                      <a:gd name="connsiteX0" fmla="*/ 188776 w 188776"/>
                      <a:gd name="connsiteY0" fmla="*/ 94388 h 188776"/>
                      <a:gd name="connsiteX1" fmla="*/ 94388 w 188776"/>
                      <a:gd name="connsiteY1" fmla="*/ 188776 h 188776"/>
                      <a:gd name="connsiteX2" fmla="*/ 0 w 188776"/>
                      <a:gd name="connsiteY2" fmla="*/ 94388 h 188776"/>
                      <a:gd name="connsiteX3" fmla="*/ 94388 w 188776"/>
                      <a:gd name="connsiteY3" fmla="*/ 0 h 188776"/>
                      <a:gd name="connsiteX4" fmla="*/ 188776 w 188776"/>
                      <a:gd name="connsiteY4" fmla="*/ 94388 h 188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6" h="188776">
                        <a:moveTo>
                          <a:pt x="188776" y="94388"/>
                        </a:moveTo>
                        <a:cubicBezTo>
                          <a:pt x="188776" y="146517"/>
                          <a:pt x="146517" y="188776"/>
                          <a:pt x="94388" y="188776"/>
                        </a:cubicBezTo>
                        <a:cubicBezTo>
                          <a:pt x="42259" y="188776"/>
                          <a:pt x="0" y="146517"/>
                          <a:pt x="0" y="94388"/>
                        </a:cubicBezTo>
                        <a:cubicBezTo>
                          <a:pt x="0" y="42259"/>
                          <a:pt x="42259" y="0"/>
                          <a:pt x="94388" y="0"/>
                        </a:cubicBezTo>
                        <a:cubicBezTo>
                          <a:pt x="146517" y="0"/>
                          <a:pt x="188776" y="42259"/>
                          <a:pt x="188776" y="94388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6" name="Forma Livre: Forma 153">
                    <a:extLst>
                      <a:ext uri="{FF2B5EF4-FFF2-40B4-BE49-F238E27FC236}">
                        <a16:creationId xmlns:a16="http://schemas.microsoft.com/office/drawing/2014/main" id="{8FC0992C-81F3-43BB-AB0A-9CC784918732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7784872" y="715910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7" name="Forma Livre: Forma 154">
                    <a:extLst>
                      <a:ext uri="{FF2B5EF4-FFF2-40B4-BE49-F238E27FC236}">
                        <a16:creationId xmlns:a16="http://schemas.microsoft.com/office/drawing/2014/main" id="{45739795-03CF-4D71-AF4B-FF385670B70B}"/>
                      </a:ext>
                    </a:extLst>
                  </p:cNvPr>
                  <p:cNvSpPr/>
                  <p:nvPr/>
                </p:nvSpPr>
                <p:spPr>
                  <a:xfrm rot="20249974">
                    <a:off x="-7784617" y="527525"/>
                    <a:ext cx="188785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2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2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8" name="Forma Livre: Forma 155">
                    <a:extLst>
                      <a:ext uri="{FF2B5EF4-FFF2-40B4-BE49-F238E27FC236}">
                        <a16:creationId xmlns:a16="http://schemas.microsoft.com/office/drawing/2014/main" id="{B51D5D93-BAD0-4820-9BC7-40344771B5B5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7784865" y="338444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32" name="Gráfico 2">
                <a:extLst>
                  <a:ext uri="{FF2B5EF4-FFF2-40B4-BE49-F238E27FC236}">
                    <a16:creationId xmlns:a16="http://schemas.microsoft.com/office/drawing/2014/main" id="{B9103D7C-7D39-40DD-AF5C-DACDBF456691}"/>
                  </a:ext>
                </a:extLst>
              </p:cNvPr>
              <p:cNvGrpSpPr/>
              <p:nvPr/>
            </p:nvGrpSpPr>
            <p:grpSpPr>
              <a:xfrm>
                <a:off x="-8313531" y="187036"/>
                <a:ext cx="415345" cy="1246909"/>
                <a:chOff x="-8313531" y="187036"/>
                <a:chExt cx="415345" cy="1246909"/>
              </a:xfrm>
            </p:grpSpPr>
            <p:grpSp>
              <p:nvGrpSpPr>
                <p:cNvPr id="143" name="Gráfico 2">
                  <a:extLst>
                    <a:ext uri="{FF2B5EF4-FFF2-40B4-BE49-F238E27FC236}">
                      <a16:creationId xmlns:a16="http://schemas.microsoft.com/office/drawing/2014/main" id="{26E60E32-7780-4CD9-943E-26705982F787}"/>
                    </a:ext>
                  </a:extLst>
                </p:cNvPr>
                <p:cNvGrpSpPr/>
                <p:nvPr/>
              </p:nvGrpSpPr>
              <p:grpSpPr>
                <a:xfrm>
                  <a:off x="-8313531" y="187036"/>
                  <a:ext cx="415345" cy="1246909"/>
                  <a:chOff x="-8313531" y="187036"/>
                  <a:chExt cx="415345" cy="1246909"/>
                </a:xfrm>
              </p:grpSpPr>
              <p:sp>
                <p:nvSpPr>
                  <p:cNvPr id="150" name="Forma Livre: Forma 147">
                    <a:extLst>
                      <a:ext uri="{FF2B5EF4-FFF2-40B4-BE49-F238E27FC236}">
                        <a16:creationId xmlns:a16="http://schemas.microsoft.com/office/drawing/2014/main" id="{63A81F2D-8AE1-49FC-BA0F-E99FCC9702DC}"/>
                      </a:ext>
                    </a:extLst>
                  </p:cNvPr>
                  <p:cNvSpPr/>
                  <p:nvPr/>
                </p:nvSpPr>
                <p:spPr>
                  <a:xfrm>
                    <a:off x="-8313531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1246909 h 1246909"/>
                      <a:gd name="connsiteX1" fmla="*/ 207672 w 207672"/>
                      <a:gd name="connsiteY1" fmla="*/ 0 h 1246909"/>
                      <a:gd name="connsiteX2" fmla="*/ 0 w 207672"/>
                      <a:gd name="connsiteY2" fmla="*/ 623455 h 1246909"/>
                      <a:gd name="connsiteX3" fmla="*/ 207672 w 207672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1246909"/>
                        </a:moveTo>
                        <a:lnTo>
                          <a:pt x="207672" y="0"/>
                        </a:lnTo>
                        <a:cubicBezTo>
                          <a:pt x="207672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2" y="1246909"/>
                          <a:pt x="207672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1" name="Forma Livre: Forma 148">
                    <a:extLst>
                      <a:ext uri="{FF2B5EF4-FFF2-40B4-BE49-F238E27FC236}">
                        <a16:creationId xmlns:a16="http://schemas.microsoft.com/office/drawing/2014/main" id="{D277490E-D770-4AB9-9834-7A745E348CCC}"/>
                      </a:ext>
                    </a:extLst>
                  </p:cNvPr>
                  <p:cNvSpPr/>
                  <p:nvPr/>
                </p:nvSpPr>
                <p:spPr>
                  <a:xfrm>
                    <a:off x="-8105859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623455 h 1246909"/>
                      <a:gd name="connsiteX1" fmla="*/ 0 w 207673"/>
                      <a:gd name="connsiteY1" fmla="*/ 0 h 1246909"/>
                      <a:gd name="connsiteX2" fmla="*/ 0 w 207673"/>
                      <a:gd name="connsiteY2" fmla="*/ 1246909 h 1246909"/>
                      <a:gd name="connsiteX3" fmla="*/ 207673 w 207673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623455"/>
                        </a:moveTo>
                        <a:cubicBezTo>
                          <a:pt x="207673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3" y="967788"/>
                          <a:pt x="207673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4" name="Gráfico 2">
                  <a:extLst>
                    <a:ext uri="{FF2B5EF4-FFF2-40B4-BE49-F238E27FC236}">
                      <a16:creationId xmlns:a16="http://schemas.microsoft.com/office/drawing/2014/main" id="{BF9D0C31-1F22-40E5-9C6E-AF63FC6BC05A}"/>
                    </a:ext>
                  </a:extLst>
                </p:cNvPr>
                <p:cNvGrpSpPr/>
                <p:nvPr/>
              </p:nvGrpSpPr>
              <p:grpSpPr>
                <a:xfrm>
                  <a:off x="-8239295" y="300471"/>
                  <a:ext cx="266975" cy="1017191"/>
                  <a:chOff x="-8239295" y="300471"/>
                  <a:chExt cx="266975" cy="1017191"/>
                </a:xfrm>
                <a:solidFill>
                  <a:srgbClr val="558A50"/>
                </a:solidFill>
              </p:grpSpPr>
              <p:sp>
                <p:nvSpPr>
                  <p:cNvPr id="145" name="Forma Livre: Forma 142">
                    <a:extLst>
                      <a:ext uri="{FF2B5EF4-FFF2-40B4-BE49-F238E27FC236}">
                        <a16:creationId xmlns:a16="http://schemas.microsoft.com/office/drawing/2014/main" id="{9CCADD47-545D-4BEF-A52E-7E76061238BD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8200691" y="1093349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6" name="Forma Livre: Forma 143">
                    <a:extLst>
                      <a:ext uri="{FF2B5EF4-FFF2-40B4-BE49-F238E27FC236}">
                        <a16:creationId xmlns:a16="http://schemas.microsoft.com/office/drawing/2014/main" id="{5C6E8702-F4D8-4D00-865C-0B7AF1F1673E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-8200197" y="904768"/>
                    <a:ext cx="188780" cy="188780"/>
                  </a:xfrm>
                  <a:custGeom>
                    <a:avLst/>
                    <a:gdLst>
                      <a:gd name="connsiteX0" fmla="*/ 188780 w 188780"/>
                      <a:gd name="connsiteY0" fmla="*/ 94390 h 188780"/>
                      <a:gd name="connsiteX1" fmla="*/ 94390 w 188780"/>
                      <a:gd name="connsiteY1" fmla="*/ 188780 h 188780"/>
                      <a:gd name="connsiteX2" fmla="*/ 0 w 188780"/>
                      <a:gd name="connsiteY2" fmla="*/ 94390 h 188780"/>
                      <a:gd name="connsiteX3" fmla="*/ 94390 w 188780"/>
                      <a:gd name="connsiteY3" fmla="*/ 0 h 188780"/>
                      <a:gd name="connsiteX4" fmla="*/ 188780 w 188780"/>
                      <a:gd name="connsiteY4" fmla="*/ 94390 h 188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0" h="188780">
                        <a:moveTo>
                          <a:pt x="188780" y="94390"/>
                        </a:moveTo>
                        <a:cubicBezTo>
                          <a:pt x="188780" y="146520"/>
                          <a:pt x="146520" y="188780"/>
                          <a:pt x="94390" y="188780"/>
                        </a:cubicBezTo>
                        <a:cubicBezTo>
                          <a:pt x="42260" y="188780"/>
                          <a:pt x="0" y="146520"/>
                          <a:pt x="0" y="94390"/>
                        </a:cubicBezTo>
                        <a:cubicBezTo>
                          <a:pt x="0" y="42260"/>
                          <a:pt x="42260" y="0"/>
                          <a:pt x="94390" y="0"/>
                        </a:cubicBezTo>
                        <a:cubicBezTo>
                          <a:pt x="146520" y="0"/>
                          <a:pt x="188780" y="42260"/>
                          <a:pt x="188780" y="94390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7" name="Forma Livre: Forma 144">
                    <a:extLst>
                      <a:ext uri="{FF2B5EF4-FFF2-40B4-BE49-F238E27FC236}">
                        <a16:creationId xmlns:a16="http://schemas.microsoft.com/office/drawing/2014/main" id="{F1661757-B333-48C9-9B32-10D1846658B4}"/>
                      </a:ext>
                    </a:extLst>
                  </p:cNvPr>
                  <p:cNvSpPr/>
                  <p:nvPr/>
                </p:nvSpPr>
                <p:spPr>
                  <a:xfrm rot="-928815">
                    <a:off x="-8200152" y="715818"/>
                    <a:ext cx="188777" cy="188777"/>
                  </a:xfrm>
                  <a:custGeom>
                    <a:avLst/>
                    <a:gdLst>
                      <a:gd name="connsiteX0" fmla="*/ 188777 w 188777"/>
                      <a:gd name="connsiteY0" fmla="*/ 94389 h 188777"/>
                      <a:gd name="connsiteX1" fmla="*/ 94389 w 188777"/>
                      <a:gd name="connsiteY1" fmla="*/ 188778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7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7" y="94389"/>
                        </a:moveTo>
                        <a:cubicBezTo>
                          <a:pt x="188777" y="146518"/>
                          <a:pt x="146518" y="188778"/>
                          <a:pt x="94389" y="188778"/>
                        </a:cubicBezTo>
                        <a:cubicBezTo>
                          <a:pt x="42259" y="188778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7" y="42259"/>
                          <a:pt x="188777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8" name="Forma Livre: Forma 145">
                    <a:extLst>
                      <a:ext uri="{FF2B5EF4-FFF2-40B4-BE49-F238E27FC236}">
                        <a16:creationId xmlns:a16="http://schemas.microsoft.com/office/drawing/2014/main" id="{914B28A3-CA25-4E78-9125-862FD506BCCB}"/>
                      </a:ext>
                    </a:extLst>
                  </p:cNvPr>
                  <p:cNvSpPr/>
                  <p:nvPr/>
                </p:nvSpPr>
                <p:spPr>
                  <a:xfrm rot="-1350026">
                    <a:off x="-8200408" y="527531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9" name="Forma Livre: Forma 146">
                    <a:extLst>
                      <a:ext uri="{FF2B5EF4-FFF2-40B4-BE49-F238E27FC236}">
                        <a16:creationId xmlns:a16="http://schemas.microsoft.com/office/drawing/2014/main" id="{CB665F9F-079B-4A6B-AA70-5AAA91B012C6}"/>
                      </a:ext>
                    </a:extLst>
                  </p:cNvPr>
                  <p:cNvSpPr/>
                  <p:nvPr/>
                </p:nvSpPr>
                <p:spPr>
                  <a:xfrm rot="-2278891">
                    <a:off x="-8200203" y="338568"/>
                    <a:ext cx="188779" cy="188779"/>
                  </a:xfrm>
                  <a:custGeom>
                    <a:avLst/>
                    <a:gdLst>
                      <a:gd name="connsiteX0" fmla="*/ 188780 w 188779"/>
                      <a:gd name="connsiteY0" fmla="*/ 94390 h 188779"/>
                      <a:gd name="connsiteX1" fmla="*/ 94390 w 188779"/>
                      <a:gd name="connsiteY1" fmla="*/ 188780 h 188779"/>
                      <a:gd name="connsiteX2" fmla="*/ 0 w 188779"/>
                      <a:gd name="connsiteY2" fmla="*/ 94390 h 188779"/>
                      <a:gd name="connsiteX3" fmla="*/ 94390 w 188779"/>
                      <a:gd name="connsiteY3" fmla="*/ 0 h 188779"/>
                      <a:gd name="connsiteX4" fmla="*/ 188780 w 188779"/>
                      <a:gd name="connsiteY4" fmla="*/ 94390 h 188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9" h="188779">
                        <a:moveTo>
                          <a:pt x="188780" y="94390"/>
                        </a:moveTo>
                        <a:cubicBezTo>
                          <a:pt x="188780" y="146520"/>
                          <a:pt x="146520" y="188780"/>
                          <a:pt x="94390" y="188780"/>
                        </a:cubicBezTo>
                        <a:cubicBezTo>
                          <a:pt x="42260" y="188780"/>
                          <a:pt x="0" y="146520"/>
                          <a:pt x="0" y="94390"/>
                        </a:cubicBezTo>
                        <a:cubicBezTo>
                          <a:pt x="0" y="42260"/>
                          <a:pt x="42260" y="0"/>
                          <a:pt x="94390" y="0"/>
                        </a:cubicBezTo>
                        <a:cubicBezTo>
                          <a:pt x="146520" y="0"/>
                          <a:pt x="188780" y="42260"/>
                          <a:pt x="188780" y="94390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33" name="Gráfico 2">
                <a:extLst>
                  <a:ext uri="{FF2B5EF4-FFF2-40B4-BE49-F238E27FC236}">
                    <a16:creationId xmlns:a16="http://schemas.microsoft.com/office/drawing/2014/main" id="{E24CD844-561C-4752-B473-507FF336868A}"/>
                  </a:ext>
                </a:extLst>
              </p:cNvPr>
              <p:cNvGrpSpPr/>
              <p:nvPr/>
            </p:nvGrpSpPr>
            <p:grpSpPr>
              <a:xfrm>
                <a:off x="-8729314" y="187036"/>
                <a:ext cx="415345" cy="1246909"/>
                <a:chOff x="-8729314" y="187036"/>
                <a:chExt cx="415345" cy="1246909"/>
              </a:xfrm>
            </p:grpSpPr>
            <p:grpSp>
              <p:nvGrpSpPr>
                <p:cNvPr id="134" name="Gráfico 2">
                  <a:extLst>
                    <a:ext uri="{FF2B5EF4-FFF2-40B4-BE49-F238E27FC236}">
                      <a16:creationId xmlns:a16="http://schemas.microsoft.com/office/drawing/2014/main" id="{A935D8CF-ED61-4780-9A76-EDDCF2CF0713}"/>
                    </a:ext>
                  </a:extLst>
                </p:cNvPr>
                <p:cNvGrpSpPr/>
                <p:nvPr/>
              </p:nvGrpSpPr>
              <p:grpSpPr>
                <a:xfrm>
                  <a:off x="-8729314" y="187036"/>
                  <a:ext cx="415345" cy="1246909"/>
                  <a:chOff x="-8729314" y="187036"/>
                  <a:chExt cx="415345" cy="1246909"/>
                </a:xfrm>
              </p:grpSpPr>
              <p:sp>
                <p:nvSpPr>
                  <p:cNvPr id="141" name="Forma Livre: Forma 138">
                    <a:extLst>
                      <a:ext uri="{FF2B5EF4-FFF2-40B4-BE49-F238E27FC236}">
                        <a16:creationId xmlns:a16="http://schemas.microsoft.com/office/drawing/2014/main" id="{18E2CECE-9FF2-494E-AAA8-B0E0BAE4FEFB}"/>
                      </a:ext>
                    </a:extLst>
                  </p:cNvPr>
                  <p:cNvSpPr/>
                  <p:nvPr/>
                </p:nvSpPr>
                <p:spPr>
                  <a:xfrm>
                    <a:off x="-8729314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1246909 h 1246909"/>
                      <a:gd name="connsiteX1" fmla="*/ 207673 w 207673"/>
                      <a:gd name="connsiteY1" fmla="*/ 0 h 1246909"/>
                      <a:gd name="connsiteX2" fmla="*/ 0 w 207673"/>
                      <a:gd name="connsiteY2" fmla="*/ 623455 h 1246909"/>
                      <a:gd name="connsiteX3" fmla="*/ 207673 w 207673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1246909"/>
                        </a:moveTo>
                        <a:lnTo>
                          <a:pt x="207673" y="0"/>
                        </a:lnTo>
                        <a:cubicBezTo>
                          <a:pt x="207673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3" y="1246909"/>
                          <a:pt x="207673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2" name="Forma Livre: Forma 139">
                    <a:extLst>
                      <a:ext uri="{FF2B5EF4-FFF2-40B4-BE49-F238E27FC236}">
                        <a16:creationId xmlns:a16="http://schemas.microsoft.com/office/drawing/2014/main" id="{E854F3D5-AAEC-4CEB-B200-9E03C12DCFF6}"/>
                      </a:ext>
                    </a:extLst>
                  </p:cNvPr>
                  <p:cNvSpPr/>
                  <p:nvPr/>
                </p:nvSpPr>
                <p:spPr>
                  <a:xfrm>
                    <a:off x="-8521640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623455 h 1246909"/>
                      <a:gd name="connsiteX1" fmla="*/ 0 w 207672"/>
                      <a:gd name="connsiteY1" fmla="*/ 0 h 1246909"/>
                      <a:gd name="connsiteX2" fmla="*/ 0 w 207672"/>
                      <a:gd name="connsiteY2" fmla="*/ 1246909 h 1246909"/>
                      <a:gd name="connsiteX3" fmla="*/ 207672 w 207672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623455"/>
                        </a:moveTo>
                        <a:cubicBezTo>
                          <a:pt x="207672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2" y="967788"/>
                          <a:pt x="207672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35" name="Gráfico 2">
                  <a:extLst>
                    <a:ext uri="{FF2B5EF4-FFF2-40B4-BE49-F238E27FC236}">
                      <a16:creationId xmlns:a16="http://schemas.microsoft.com/office/drawing/2014/main" id="{2DA9383C-3D41-46C1-BC79-A69D8193A2C6}"/>
                    </a:ext>
                  </a:extLst>
                </p:cNvPr>
                <p:cNvGrpSpPr/>
                <p:nvPr/>
              </p:nvGrpSpPr>
              <p:grpSpPr>
                <a:xfrm>
                  <a:off x="-8654101" y="333107"/>
                  <a:ext cx="265672" cy="986442"/>
                  <a:chOff x="-8654101" y="333107"/>
                  <a:chExt cx="265672" cy="986442"/>
                </a:xfrm>
                <a:solidFill>
                  <a:srgbClr val="558A50"/>
                </a:solidFill>
              </p:grpSpPr>
              <p:sp>
                <p:nvSpPr>
                  <p:cNvPr id="136" name="Forma Livre: Forma 133">
                    <a:extLst>
                      <a:ext uri="{FF2B5EF4-FFF2-40B4-BE49-F238E27FC236}">
                        <a16:creationId xmlns:a16="http://schemas.microsoft.com/office/drawing/2014/main" id="{E30EB5A0-F335-4B8C-BAB2-8367FD760A56}"/>
                      </a:ext>
                    </a:extLst>
                  </p:cNvPr>
                  <p:cNvSpPr/>
                  <p:nvPr/>
                </p:nvSpPr>
                <p:spPr>
                  <a:xfrm rot="-2147008">
                    <a:off x="-8615684" y="1093402"/>
                    <a:ext cx="188774" cy="188774"/>
                  </a:xfrm>
                  <a:custGeom>
                    <a:avLst/>
                    <a:gdLst>
                      <a:gd name="connsiteX0" fmla="*/ 188775 w 188774"/>
                      <a:gd name="connsiteY0" fmla="*/ 94387 h 188774"/>
                      <a:gd name="connsiteX1" fmla="*/ 94387 w 188774"/>
                      <a:gd name="connsiteY1" fmla="*/ 188774 h 188774"/>
                      <a:gd name="connsiteX2" fmla="*/ 0 w 188774"/>
                      <a:gd name="connsiteY2" fmla="*/ 94387 h 188774"/>
                      <a:gd name="connsiteX3" fmla="*/ 94387 w 188774"/>
                      <a:gd name="connsiteY3" fmla="*/ 0 h 188774"/>
                      <a:gd name="connsiteX4" fmla="*/ 188775 w 188774"/>
                      <a:gd name="connsiteY4" fmla="*/ 94387 h 188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4" h="188774">
                        <a:moveTo>
                          <a:pt x="188775" y="94387"/>
                        </a:moveTo>
                        <a:cubicBezTo>
                          <a:pt x="188775" y="146516"/>
                          <a:pt x="146516" y="188774"/>
                          <a:pt x="94387" y="188774"/>
                        </a:cubicBezTo>
                        <a:cubicBezTo>
                          <a:pt x="42259" y="188774"/>
                          <a:pt x="0" y="146516"/>
                          <a:pt x="0" y="94387"/>
                        </a:cubicBezTo>
                        <a:cubicBezTo>
                          <a:pt x="0" y="42259"/>
                          <a:pt x="42259" y="0"/>
                          <a:pt x="94387" y="0"/>
                        </a:cubicBezTo>
                        <a:cubicBezTo>
                          <a:pt x="146516" y="0"/>
                          <a:pt x="188775" y="42259"/>
                          <a:pt x="188775" y="94387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37" name="Forma Livre: Forma 134">
                    <a:extLst>
                      <a:ext uri="{FF2B5EF4-FFF2-40B4-BE49-F238E27FC236}">
                        <a16:creationId xmlns:a16="http://schemas.microsoft.com/office/drawing/2014/main" id="{423A96C2-697C-4FAB-A306-74CE9FC7DFBB}"/>
                      </a:ext>
                    </a:extLst>
                  </p:cNvPr>
                  <p:cNvSpPr/>
                  <p:nvPr/>
                </p:nvSpPr>
                <p:spPr>
                  <a:xfrm rot="-928815">
                    <a:off x="-8615935" y="904519"/>
                    <a:ext cx="188777" cy="188777"/>
                  </a:xfrm>
                  <a:custGeom>
                    <a:avLst/>
                    <a:gdLst>
                      <a:gd name="connsiteX0" fmla="*/ 188778 w 188777"/>
                      <a:gd name="connsiteY0" fmla="*/ 94389 h 188777"/>
                      <a:gd name="connsiteX1" fmla="*/ 94389 w 188777"/>
                      <a:gd name="connsiteY1" fmla="*/ 188778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8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8" y="94389"/>
                        </a:moveTo>
                        <a:cubicBezTo>
                          <a:pt x="188778" y="146518"/>
                          <a:pt x="146518" y="188778"/>
                          <a:pt x="94389" y="188778"/>
                        </a:cubicBezTo>
                        <a:cubicBezTo>
                          <a:pt x="42259" y="188778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8" y="42259"/>
                          <a:pt x="188778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38" name="Forma Livre: Forma 135">
                    <a:extLst>
                      <a:ext uri="{FF2B5EF4-FFF2-40B4-BE49-F238E27FC236}">
                        <a16:creationId xmlns:a16="http://schemas.microsoft.com/office/drawing/2014/main" id="{5B461AC9-0201-4FFA-8232-35E49C5B56E8}"/>
                      </a:ext>
                    </a:extLst>
                  </p:cNvPr>
                  <p:cNvSpPr/>
                  <p:nvPr/>
                </p:nvSpPr>
                <p:spPr>
                  <a:xfrm rot="-2360823">
                    <a:off x="-8615653" y="716171"/>
                    <a:ext cx="188777" cy="188777"/>
                  </a:xfrm>
                  <a:custGeom>
                    <a:avLst/>
                    <a:gdLst>
                      <a:gd name="connsiteX0" fmla="*/ 188777 w 188777"/>
                      <a:gd name="connsiteY0" fmla="*/ 94389 h 188777"/>
                      <a:gd name="connsiteX1" fmla="*/ 94389 w 188777"/>
                      <a:gd name="connsiteY1" fmla="*/ 188777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7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7" y="94389"/>
                        </a:moveTo>
                        <a:cubicBezTo>
                          <a:pt x="188777" y="146518"/>
                          <a:pt x="146518" y="188777"/>
                          <a:pt x="94389" y="188777"/>
                        </a:cubicBezTo>
                        <a:cubicBezTo>
                          <a:pt x="42259" y="188777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7" y="42259"/>
                          <a:pt x="188777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39" name="Forma Livre: Forma 136">
                    <a:extLst>
                      <a:ext uri="{FF2B5EF4-FFF2-40B4-BE49-F238E27FC236}">
                        <a16:creationId xmlns:a16="http://schemas.microsoft.com/office/drawing/2014/main" id="{AE05B479-368E-4BF0-8073-2F8A636C1DD1}"/>
                      </a:ext>
                    </a:extLst>
                  </p:cNvPr>
                  <p:cNvSpPr/>
                  <p:nvPr/>
                </p:nvSpPr>
                <p:spPr>
                  <a:xfrm rot="-3497131">
                    <a:off x="-8615731" y="527787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4 h 188786"/>
                      <a:gd name="connsiteX1" fmla="*/ 94394 w 188786"/>
                      <a:gd name="connsiteY1" fmla="*/ 188787 h 188786"/>
                      <a:gd name="connsiteX2" fmla="*/ 0 w 188786"/>
                      <a:gd name="connsiteY2" fmla="*/ 94394 h 188786"/>
                      <a:gd name="connsiteX3" fmla="*/ 94394 w 188786"/>
                      <a:gd name="connsiteY3" fmla="*/ 0 h 188786"/>
                      <a:gd name="connsiteX4" fmla="*/ 188787 w 188786"/>
                      <a:gd name="connsiteY4" fmla="*/ 94394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4"/>
                        </a:moveTo>
                        <a:cubicBezTo>
                          <a:pt x="188787" y="146526"/>
                          <a:pt x="146525" y="188787"/>
                          <a:pt x="94394" y="188787"/>
                        </a:cubicBezTo>
                        <a:cubicBezTo>
                          <a:pt x="42262" y="188787"/>
                          <a:pt x="0" y="146526"/>
                          <a:pt x="0" y="94394"/>
                        </a:cubicBezTo>
                        <a:cubicBezTo>
                          <a:pt x="0" y="42261"/>
                          <a:pt x="42262" y="0"/>
                          <a:pt x="94394" y="0"/>
                        </a:cubicBezTo>
                        <a:cubicBezTo>
                          <a:pt x="146525" y="0"/>
                          <a:pt x="188787" y="42261"/>
                          <a:pt x="188787" y="94394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0" name="Forma Livre: Forma 137">
                    <a:extLst>
                      <a:ext uri="{FF2B5EF4-FFF2-40B4-BE49-F238E27FC236}">
                        <a16:creationId xmlns:a16="http://schemas.microsoft.com/office/drawing/2014/main" id="{EC3B09CD-A2CD-4BA2-8841-67AD9B4B97BB}"/>
                      </a:ext>
                    </a:extLst>
                  </p:cNvPr>
                  <p:cNvSpPr/>
                  <p:nvPr/>
                </p:nvSpPr>
                <p:spPr>
                  <a:xfrm rot="-5187414">
                    <a:off x="-8616194" y="338760"/>
                    <a:ext cx="188784" cy="188784"/>
                  </a:xfrm>
                  <a:custGeom>
                    <a:avLst/>
                    <a:gdLst>
                      <a:gd name="connsiteX0" fmla="*/ 188784 w 188784"/>
                      <a:gd name="connsiteY0" fmla="*/ 94392 h 188784"/>
                      <a:gd name="connsiteX1" fmla="*/ 94392 w 188784"/>
                      <a:gd name="connsiteY1" fmla="*/ 188784 h 188784"/>
                      <a:gd name="connsiteX2" fmla="*/ 0 w 188784"/>
                      <a:gd name="connsiteY2" fmla="*/ 94392 h 188784"/>
                      <a:gd name="connsiteX3" fmla="*/ 94392 w 188784"/>
                      <a:gd name="connsiteY3" fmla="*/ 0 h 188784"/>
                      <a:gd name="connsiteX4" fmla="*/ 188784 w 188784"/>
                      <a:gd name="connsiteY4" fmla="*/ 94392 h 188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4" h="188784">
                        <a:moveTo>
                          <a:pt x="188784" y="94392"/>
                        </a:moveTo>
                        <a:cubicBezTo>
                          <a:pt x="188784" y="146523"/>
                          <a:pt x="146523" y="188784"/>
                          <a:pt x="94392" y="188784"/>
                        </a:cubicBezTo>
                        <a:cubicBezTo>
                          <a:pt x="42261" y="188784"/>
                          <a:pt x="0" y="146523"/>
                          <a:pt x="0" y="94392"/>
                        </a:cubicBezTo>
                        <a:cubicBezTo>
                          <a:pt x="0" y="42261"/>
                          <a:pt x="42261" y="0"/>
                          <a:pt x="94392" y="0"/>
                        </a:cubicBezTo>
                        <a:cubicBezTo>
                          <a:pt x="146523" y="0"/>
                          <a:pt x="188784" y="42261"/>
                          <a:pt x="188784" y="94392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8CFC2BD-4EF5-698B-EA56-A6D8F5F4403D}"/>
              </a:ext>
            </a:extLst>
          </p:cNvPr>
          <p:cNvGraphicFramePr>
            <a:graphicFrameLocks noGrp="1"/>
          </p:cNvGraphicFramePr>
          <p:nvPr/>
        </p:nvGraphicFramePr>
        <p:xfrm>
          <a:off x="204911" y="1176101"/>
          <a:ext cx="11003449" cy="536753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826350">
                  <a:extLst>
                    <a:ext uri="{9D8B030D-6E8A-4147-A177-3AD203B41FA5}">
                      <a16:colId xmlns:a16="http://schemas.microsoft.com/office/drawing/2014/main" val="1994510866"/>
                    </a:ext>
                  </a:extLst>
                </a:gridCol>
                <a:gridCol w="7177099">
                  <a:extLst>
                    <a:ext uri="{9D8B030D-6E8A-4147-A177-3AD203B41FA5}">
                      <a16:colId xmlns:a16="http://schemas.microsoft.com/office/drawing/2014/main" val="1024093077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2402155529"/>
                  </a:ext>
                </a:extLst>
              </a:tr>
              <a:tr h="919596">
                <a:tc rowSpan="2"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1. Fortalecer e ampliar a assistência técnica e extensão rural com foco em agroecologia, agricultura familiar e aquicultura</a:t>
                      </a:r>
                      <a:endParaRPr lang="pt-BR" sz="1500" b="1" kern="1200" cap="non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ESAN-1.1. Oferecer Assistência Técnica e Extensão Rural (ATER) especializada em agroecologia, priorizando populações vulnerabilizadas, incluindo Povos e Comunidades Tradicionais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PCTs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5346882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R="11239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ESAN-1.4. Fortalecer redes de produção local, organizações cooperativas, associações de agricultores e circuitos curtos de comercialização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6833923"/>
                  </a:ext>
                </a:extLst>
              </a:tr>
              <a:tr h="919596">
                <a:tc rowSpan="3">
                  <a:txBody>
                    <a:bodyPr/>
                    <a:lstStyle/>
                    <a:p>
                      <a:pPr marL="0" marR="112395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Ampliar programas de compras públicas de alimentos da agricultura familiar e sua distribuição a grupos vulnerabilizados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1239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ESAN-2.1. Contribuir e ampliar os programas estaduais que visam oferecer alimentos e refeições saudáveis às populações vulnerabilizadas, com especial atenção às gestantes, crianças, adolescentes e idosos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0124295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R="11239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ESAN-2.2. Aumentar a compra de alimentos oriundos da agricultura familiar por programas de alimentação escolar, hospitalar e prisional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013150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R="11239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ESAN-2.4. Viabilizar a Assistência Técnica e Extensão Rural (ATER) e capacitar os agricultores para o fornecimento de produtos para compras públicas e entrada no varejo urbano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1443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982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F66ADB-EF44-F717-A41D-7E223CA99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0B18D7F-0320-EF07-EAA9-F852E103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51" y="229911"/>
            <a:ext cx="10515600" cy="784737"/>
          </a:xfrm>
        </p:spPr>
        <p:txBody>
          <a:bodyPr>
            <a:normAutofit fontScale="90000"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SEGURANÇA ALIMENTAR E NUTRICIONAL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37868C3E-5494-BA43-68B9-CAC72C25F53E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7CCA6DCA-F3BE-C2DD-D854-1861E861CB4A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DCC4141B-DD93-0E06-A62A-95C3CFB4FF8E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9B1C37E0-01B3-C922-5950-0783A7F292E8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AEC86BC3-7294-429A-E804-709B36348A4A}"/>
              </a:ext>
            </a:extLst>
          </p:cNvPr>
          <p:cNvGrpSpPr/>
          <p:nvPr/>
        </p:nvGrpSpPr>
        <p:grpSpPr>
          <a:xfrm>
            <a:off x="9066816" y="86769"/>
            <a:ext cx="619796" cy="680689"/>
            <a:chOff x="-8729314" y="187036"/>
            <a:chExt cx="1246910" cy="1294534"/>
          </a:xfrm>
        </p:grpSpPr>
        <p:sp>
          <p:nvSpPr>
            <p:cNvPr id="129" name="Forma Livre: Forma 126">
              <a:extLst>
                <a:ext uri="{FF2B5EF4-FFF2-40B4-BE49-F238E27FC236}">
                  <a16:creationId xmlns:a16="http://schemas.microsoft.com/office/drawing/2014/main" id="{BAC43A11-3CA1-797D-7B72-58E7B43CCF9F}"/>
                </a:ext>
              </a:extLst>
            </p:cNvPr>
            <p:cNvSpPr/>
            <p:nvPr/>
          </p:nvSpPr>
          <p:spPr>
            <a:xfrm>
              <a:off x="-8729313" y="234661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noFill/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02CC0048-265C-66E6-6729-C597F6480A84}"/>
                </a:ext>
              </a:extLst>
            </p:cNvPr>
            <p:cNvGrpSpPr/>
            <p:nvPr/>
          </p:nvGrpSpPr>
          <p:grpSpPr>
            <a:xfrm>
              <a:off x="-8729314" y="187036"/>
              <a:ext cx="1246909" cy="1246909"/>
              <a:chOff x="-8729314" y="187036"/>
              <a:chExt cx="1246909" cy="1246909"/>
            </a:xfrm>
          </p:grpSpPr>
          <p:grpSp>
            <p:nvGrpSpPr>
              <p:cNvPr id="131" name="Gráfico 2">
                <a:extLst>
                  <a:ext uri="{FF2B5EF4-FFF2-40B4-BE49-F238E27FC236}">
                    <a16:creationId xmlns:a16="http://schemas.microsoft.com/office/drawing/2014/main" id="{07E57106-1651-F4C8-4447-FB83392279F6}"/>
                  </a:ext>
                </a:extLst>
              </p:cNvPr>
              <p:cNvGrpSpPr/>
              <p:nvPr/>
            </p:nvGrpSpPr>
            <p:grpSpPr>
              <a:xfrm>
                <a:off x="-7897750" y="187036"/>
                <a:ext cx="415345" cy="1246909"/>
                <a:chOff x="-7897750" y="187036"/>
                <a:chExt cx="415345" cy="1246909"/>
              </a:xfrm>
            </p:grpSpPr>
            <p:grpSp>
              <p:nvGrpSpPr>
                <p:cNvPr id="152" name="Gráfico 2">
                  <a:extLst>
                    <a:ext uri="{FF2B5EF4-FFF2-40B4-BE49-F238E27FC236}">
                      <a16:creationId xmlns:a16="http://schemas.microsoft.com/office/drawing/2014/main" id="{A4AF14DE-D6DD-5C83-98BE-357291409701}"/>
                    </a:ext>
                  </a:extLst>
                </p:cNvPr>
                <p:cNvGrpSpPr/>
                <p:nvPr/>
              </p:nvGrpSpPr>
              <p:grpSpPr>
                <a:xfrm>
                  <a:off x="-7897750" y="187036"/>
                  <a:ext cx="415345" cy="1246909"/>
                  <a:chOff x="-7897750" y="187036"/>
                  <a:chExt cx="415345" cy="1246909"/>
                </a:xfrm>
              </p:grpSpPr>
              <p:sp>
                <p:nvSpPr>
                  <p:cNvPr id="159" name="Forma Livre: Forma 156">
                    <a:extLst>
                      <a:ext uri="{FF2B5EF4-FFF2-40B4-BE49-F238E27FC236}">
                        <a16:creationId xmlns:a16="http://schemas.microsoft.com/office/drawing/2014/main" id="{B420B953-DF72-90FC-E380-C3A64B353020}"/>
                      </a:ext>
                    </a:extLst>
                  </p:cNvPr>
                  <p:cNvSpPr/>
                  <p:nvPr/>
                </p:nvSpPr>
                <p:spPr>
                  <a:xfrm>
                    <a:off x="-7897750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1246909 h 1246909"/>
                      <a:gd name="connsiteX1" fmla="*/ 207673 w 207673"/>
                      <a:gd name="connsiteY1" fmla="*/ 0 h 1246909"/>
                      <a:gd name="connsiteX2" fmla="*/ 0 w 207673"/>
                      <a:gd name="connsiteY2" fmla="*/ 623455 h 1246909"/>
                      <a:gd name="connsiteX3" fmla="*/ 207673 w 207673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1246909"/>
                        </a:moveTo>
                        <a:lnTo>
                          <a:pt x="207673" y="0"/>
                        </a:lnTo>
                        <a:cubicBezTo>
                          <a:pt x="207673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3" y="1246909"/>
                          <a:pt x="207673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60" name="Forma Livre: Forma 157">
                    <a:extLst>
                      <a:ext uri="{FF2B5EF4-FFF2-40B4-BE49-F238E27FC236}">
                        <a16:creationId xmlns:a16="http://schemas.microsoft.com/office/drawing/2014/main" id="{4315DEED-8311-3646-03C9-7738A5859BBB}"/>
                      </a:ext>
                    </a:extLst>
                  </p:cNvPr>
                  <p:cNvSpPr/>
                  <p:nvPr/>
                </p:nvSpPr>
                <p:spPr>
                  <a:xfrm>
                    <a:off x="-7690077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623455 h 1246909"/>
                      <a:gd name="connsiteX1" fmla="*/ 0 w 207672"/>
                      <a:gd name="connsiteY1" fmla="*/ 0 h 1246909"/>
                      <a:gd name="connsiteX2" fmla="*/ 0 w 207672"/>
                      <a:gd name="connsiteY2" fmla="*/ 1246909 h 1246909"/>
                      <a:gd name="connsiteX3" fmla="*/ 207672 w 207672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623455"/>
                        </a:moveTo>
                        <a:cubicBezTo>
                          <a:pt x="207672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2" y="967788"/>
                          <a:pt x="207672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53" name="Gráfico 2">
                  <a:extLst>
                    <a:ext uri="{FF2B5EF4-FFF2-40B4-BE49-F238E27FC236}">
                      <a16:creationId xmlns:a16="http://schemas.microsoft.com/office/drawing/2014/main" id="{943B2C0B-8857-99F0-DAA3-762D37A70007}"/>
                    </a:ext>
                  </a:extLst>
                </p:cNvPr>
                <p:cNvGrpSpPr/>
                <p:nvPr/>
              </p:nvGrpSpPr>
              <p:grpSpPr>
                <a:xfrm>
                  <a:off x="-7784872" y="338444"/>
                  <a:ext cx="189040" cy="943946"/>
                  <a:chOff x="-7784872" y="338444"/>
                  <a:chExt cx="189040" cy="943946"/>
                </a:xfrm>
                <a:solidFill>
                  <a:srgbClr val="558A50"/>
                </a:solidFill>
              </p:grpSpPr>
              <p:sp>
                <p:nvSpPr>
                  <p:cNvPr id="154" name="Forma Livre: Forma 151">
                    <a:extLst>
                      <a:ext uri="{FF2B5EF4-FFF2-40B4-BE49-F238E27FC236}">
                        <a16:creationId xmlns:a16="http://schemas.microsoft.com/office/drawing/2014/main" id="{602DEBB5-923C-DDBD-513B-006038B1950F}"/>
                      </a:ext>
                    </a:extLst>
                  </p:cNvPr>
                  <p:cNvSpPr/>
                  <p:nvPr/>
                </p:nvSpPr>
                <p:spPr>
                  <a:xfrm rot="-3649845">
                    <a:off x="-7784748" y="1093605"/>
                    <a:ext cx="188785" cy="188785"/>
                  </a:xfrm>
                  <a:custGeom>
                    <a:avLst/>
                    <a:gdLst>
                      <a:gd name="connsiteX0" fmla="*/ 188786 w 188785"/>
                      <a:gd name="connsiteY0" fmla="*/ 94393 h 188785"/>
                      <a:gd name="connsiteX1" fmla="*/ 94393 w 188785"/>
                      <a:gd name="connsiteY1" fmla="*/ 188786 h 188785"/>
                      <a:gd name="connsiteX2" fmla="*/ 0 w 188785"/>
                      <a:gd name="connsiteY2" fmla="*/ 94393 h 188785"/>
                      <a:gd name="connsiteX3" fmla="*/ 94393 w 188785"/>
                      <a:gd name="connsiteY3" fmla="*/ 0 h 188785"/>
                      <a:gd name="connsiteX4" fmla="*/ 188786 w 188785"/>
                      <a:gd name="connsiteY4" fmla="*/ 94393 h 188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5" h="188785">
                        <a:moveTo>
                          <a:pt x="188786" y="94393"/>
                        </a:moveTo>
                        <a:cubicBezTo>
                          <a:pt x="188786" y="146524"/>
                          <a:pt x="146524" y="188786"/>
                          <a:pt x="94393" y="188786"/>
                        </a:cubicBezTo>
                        <a:cubicBezTo>
                          <a:pt x="42261" y="188786"/>
                          <a:pt x="0" y="146524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4" y="0"/>
                          <a:pt x="188786" y="42261"/>
                          <a:pt x="188786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5" name="Forma Livre: Forma 152">
                    <a:extLst>
                      <a:ext uri="{FF2B5EF4-FFF2-40B4-BE49-F238E27FC236}">
                        <a16:creationId xmlns:a16="http://schemas.microsoft.com/office/drawing/2014/main" id="{89DDBEE6-FFCA-0365-E525-0124F99C46E2}"/>
                      </a:ext>
                    </a:extLst>
                  </p:cNvPr>
                  <p:cNvSpPr/>
                  <p:nvPr/>
                </p:nvSpPr>
                <p:spPr>
                  <a:xfrm rot="-5135023">
                    <a:off x="-7784654" y="904610"/>
                    <a:ext cx="188776" cy="188776"/>
                  </a:xfrm>
                  <a:custGeom>
                    <a:avLst/>
                    <a:gdLst>
                      <a:gd name="connsiteX0" fmla="*/ 188776 w 188776"/>
                      <a:gd name="connsiteY0" fmla="*/ 94388 h 188776"/>
                      <a:gd name="connsiteX1" fmla="*/ 94388 w 188776"/>
                      <a:gd name="connsiteY1" fmla="*/ 188776 h 188776"/>
                      <a:gd name="connsiteX2" fmla="*/ 0 w 188776"/>
                      <a:gd name="connsiteY2" fmla="*/ 94388 h 188776"/>
                      <a:gd name="connsiteX3" fmla="*/ 94388 w 188776"/>
                      <a:gd name="connsiteY3" fmla="*/ 0 h 188776"/>
                      <a:gd name="connsiteX4" fmla="*/ 188776 w 188776"/>
                      <a:gd name="connsiteY4" fmla="*/ 94388 h 188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6" h="188776">
                        <a:moveTo>
                          <a:pt x="188776" y="94388"/>
                        </a:moveTo>
                        <a:cubicBezTo>
                          <a:pt x="188776" y="146517"/>
                          <a:pt x="146517" y="188776"/>
                          <a:pt x="94388" y="188776"/>
                        </a:cubicBezTo>
                        <a:cubicBezTo>
                          <a:pt x="42259" y="188776"/>
                          <a:pt x="0" y="146517"/>
                          <a:pt x="0" y="94388"/>
                        </a:cubicBezTo>
                        <a:cubicBezTo>
                          <a:pt x="0" y="42259"/>
                          <a:pt x="42259" y="0"/>
                          <a:pt x="94388" y="0"/>
                        </a:cubicBezTo>
                        <a:cubicBezTo>
                          <a:pt x="146517" y="0"/>
                          <a:pt x="188776" y="42259"/>
                          <a:pt x="188776" y="94388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6" name="Forma Livre: Forma 153">
                    <a:extLst>
                      <a:ext uri="{FF2B5EF4-FFF2-40B4-BE49-F238E27FC236}">
                        <a16:creationId xmlns:a16="http://schemas.microsoft.com/office/drawing/2014/main" id="{EF6A5942-AF37-A397-D58A-1DCB4990F194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7784872" y="715910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7" name="Forma Livre: Forma 154">
                    <a:extLst>
                      <a:ext uri="{FF2B5EF4-FFF2-40B4-BE49-F238E27FC236}">
                        <a16:creationId xmlns:a16="http://schemas.microsoft.com/office/drawing/2014/main" id="{00A057EB-E7DA-0C59-D9EA-0ED5BAA6D6CA}"/>
                      </a:ext>
                    </a:extLst>
                  </p:cNvPr>
                  <p:cNvSpPr/>
                  <p:nvPr/>
                </p:nvSpPr>
                <p:spPr>
                  <a:xfrm rot="20249974">
                    <a:off x="-7784617" y="527525"/>
                    <a:ext cx="188785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2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2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8" name="Forma Livre: Forma 155">
                    <a:extLst>
                      <a:ext uri="{FF2B5EF4-FFF2-40B4-BE49-F238E27FC236}">
                        <a16:creationId xmlns:a16="http://schemas.microsoft.com/office/drawing/2014/main" id="{312C8CA7-B096-65F9-ECD2-5793BC43A9C3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7784865" y="338444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32" name="Gráfico 2">
                <a:extLst>
                  <a:ext uri="{FF2B5EF4-FFF2-40B4-BE49-F238E27FC236}">
                    <a16:creationId xmlns:a16="http://schemas.microsoft.com/office/drawing/2014/main" id="{FACD370D-8C24-3C5C-7799-93DFC366FE1D}"/>
                  </a:ext>
                </a:extLst>
              </p:cNvPr>
              <p:cNvGrpSpPr/>
              <p:nvPr/>
            </p:nvGrpSpPr>
            <p:grpSpPr>
              <a:xfrm>
                <a:off x="-8313531" y="187036"/>
                <a:ext cx="415345" cy="1246909"/>
                <a:chOff x="-8313531" y="187036"/>
                <a:chExt cx="415345" cy="1246909"/>
              </a:xfrm>
            </p:grpSpPr>
            <p:grpSp>
              <p:nvGrpSpPr>
                <p:cNvPr id="143" name="Gráfico 2">
                  <a:extLst>
                    <a:ext uri="{FF2B5EF4-FFF2-40B4-BE49-F238E27FC236}">
                      <a16:creationId xmlns:a16="http://schemas.microsoft.com/office/drawing/2014/main" id="{4D4570FC-5913-87F0-64D7-234EF77ADD6E}"/>
                    </a:ext>
                  </a:extLst>
                </p:cNvPr>
                <p:cNvGrpSpPr/>
                <p:nvPr/>
              </p:nvGrpSpPr>
              <p:grpSpPr>
                <a:xfrm>
                  <a:off x="-8313531" y="187036"/>
                  <a:ext cx="415345" cy="1246909"/>
                  <a:chOff x="-8313531" y="187036"/>
                  <a:chExt cx="415345" cy="1246909"/>
                </a:xfrm>
              </p:grpSpPr>
              <p:sp>
                <p:nvSpPr>
                  <p:cNvPr id="150" name="Forma Livre: Forma 147">
                    <a:extLst>
                      <a:ext uri="{FF2B5EF4-FFF2-40B4-BE49-F238E27FC236}">
                        <a16:creationId xmlns:a16="http://schemas.microsoft.com/office/drawing/2014/main" id="{F9459F9D-7913-56BF-0A6C-FC96670A314C}"/>
                      </a:ext>
                    </a:extLst>
                  </p:cNvPr>
                  <p:cNvSpPr/>
                  <p:nvPr/>
                </p:nvSpPr>
                <p:spPr>
                  <a:xfrm>
                    <a:off x="-8313531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1246909 h 1246909"/>
                      <a:gd name="connsiteX1" fmla="*/ 207672 w 207672"/>
                      <a:gd name="connsiteY1" fmla="*/ 0 h 1246909"/>
                      <a:gd name="connsiteX2" fmla="*/ 0 w 207672"/>
                      <a:gd name="connsiteY2" fmla="*/ 623455 h 1246909"/>
                      <a:gd name="connsiteX3" fmla="*/ 207672 w 207672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1246909"/>
                        </a:moveTo>
                        <a:lnTo>
                          <a:pt x="207672" y="0"/>
                        </a:lnTo>
                        <a:cubicBezTo>
                          <a:pt x="207672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2" y="1246909"/>
                          <a:pt x="207672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1" name="Forma Livre: Forma 148">
                    <a:extLst>
                      <a:ext uri="{FF2B5EF4-FFF2-40B4-BE49-F238E27FC236}">
                        <a16:creationId xmlns:a16="http://schemas.microsoft.com/office/drawing/2014/main" id="{CF692BC2-CF6E-F3DD-C9AF-9AAF72AD31D1}"/>
                      </a:ext>
                    </a:extLst>
                  </p:cNvPr>
                  <p:cNvSpPr/>
                  <p:nvPr/>
                </p:nvSpPr>
                <p:spPr>
                  <a:xfrm>
                    <a:off x="-8105859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623455 h 1246909"/>
                      <a:gd name="connsiteX1" fmla="*/ 0 w 207673"/>
                      <a:gd name="connsiteY1" fmla="*/ 0 h 1246909"/>
                      <a:gd name="connsiteX2" fmla="*/ 0 w 207673"/>
                      <a:gd name="connsiteY2" fmla="*/ 1246909 h 1246909"/>
                      <a:gd name="connsiteX3" fmla="*/ 207673 w 207673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623455"/>
                        </a:moveTo>
                        <a:cubicBezTo>
                          <a:pt x="207673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3" y="967788"/>
                          <a:pt x="207673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4" name="Gráfico 2">
                  <a:extLst>
                    <a:ext uri="{FF2B5EF4-FFF2-40B4-BE49-F238E27FC236}">
                      <a16:creationId xmlns:a16="http://schemas.microsoft.com/office/drawing/2014/main" id="{EAB0EC26-FEFC-BB27-73DB-A1DF79F507DC}"/>
                    </a:ext>
                  </a:extLst>
                </p:cNvPr>
                <p:cNvGrpSpPr/>
                <p:nvPr/>
              </p:nvGrpSpPr>
              <p:grpSpPr>
                <a:xfrm>
                  <a:off x="-8239295" y="300471"/>
                  <a:ext cx="266975" cy="1017191"/>
                  <a:chOff x="-8239295" y="300471"/>
                  <a:chExt cx="266975" cy="1017191"/>
                </a:xfrm>
                <a:solidFill>
                  <a:srgbClr val="558A50"/>
                </a:solidFill>
              </p:grpSpPr>
              <p:sp>
                <p:nvSpPr>
                  <p:cNvPr id="145" name="Forma Livre: Forma 142">
                    <a:extLst>
                      <a:ext uri="{FF2B5EF4-FFF2-40B4-BE49-F238E27FC236}">
                        <a16:creationId xmlns:a16="http://schemas.microsoft.com/office/drawing/2014/main" id="{80AC12D5-8C64-6847-4A31-7BC7708D2BE5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8200691" y="1093349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6" name="Forma Livre: Forma 143">
                    <a:extLst>
                      <a:ext uri="{FF2B5EF4-FFF2-40B4-BE49-F238E27FC236}">
                        <a16:creationId xmlns:a16="http://schemas.microsoft.com/office/drawing/2014/main" id="{69EBE9F1-FF69-48A5-3E1B-2ADC97D9956D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-8200197" y="904768"/>
                    <a:ext cx="188780" cy="188780"/>
                  </a:xfrm>
                  <a:custGeom>
                    <a:avLst/>
                    <a:gdLst>
                      <a:gd name="connsiteX0" fmla="*/ 188780 w 188780"/>
                      <a:gd name="connsiteY0" fmla="*/ 94390 h 188780"/>
                      <a:gd name="connsiteX1" fmla="*/ 94390 w 188780"/>
                      <a:gd name="connsiteY1" fmla="*/ 188780 h 188780"/>
                      <a:gd name="connsiteX2" fmla="*/ 0 w 188780"/>
                      <a:gd name="connsiteY2" fmla="*/ 94390 h 188780"/>
                      <a:gd name="connsiteX3" fmla="*/ 94390 w 188780"/>
                      <a:gd name="connsiteY3" fmla="*/ 0 h 188780"/>
                      <a:gd name="connsiteX4" fmla="*/ 188780 w 188780"/>
                      <a:gd name="connsiteY4" fmla="*/ 94390 h 188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0" h="188780">
                        <a:moveTo>
                          <a:pt x="188780" y="94390"/>
                        </a:moveTo>
                        <a:cubicBezTo>
                          <a:pt x="188780" y="146520"/>
                          <a:pt x="146520" y="188780"/>
                          <a:pt x="94390" y="188780"/>
                        </a:cubicBezTo>
                        <a:cubicBezTo>
                          <a:pt x="42260" y="188780"/>
                          <a:pt x="0" y="146520"/>
                          <a:pt x="0" y="94390"/>
                        </a:cubicBezTo>
                        <a:cubicBezTo>
                          <a:pt x="0" y="42260"/>
                          <a:pt x="42260" y="0"/>
                          <a:pt x="94390" y="0"/>
                        </a:cubicBezTo>
                        <a:cubicBezTo>
                          <a:pt x="146520" y="0"/>
                          <a:pt x="188780" y="42260"/>
                          <a:pt x="188780" y="94390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7" name="Forma Livre: Forma 144">
                    <a:extLst>
                      <a:ext uri="{FF2B5EF4-FFF2-40B4-BE49-F238E27FC236}">
                        <a16:creationId xmlns:a16="http://schemas.microsoft.com/office/drawing/2014/main" id="{B8E4E301-0C37-EF09-B7C6-E8199B85B2C9}"/>
                      </a:ext>
                    </a:extLst>
                  </p:cNvPr>
                  <p:cNvSpPr/>
                  <p:nvPr/>
                </p:nvSpPr>
                <p:spPr>
                  <a:xfrm rot="-928815">
                    <a:off x="-8200152" y="715818"/>
                    <a:ext cx="188777" cy="188777"/>
                  </a:xfrm>
                  <a:custGeom>
                    <a:avLst/>
                    <a:gdLst>
                      <a:gd name="connsiteX0" fmla="*/ 188777 w 188777"/>
                      <a:gd name="connsiteY0" fmla="*/ 94389 h 188777"/>
                      <a:gd name="connsiteX1" fmla="*/ 94389 w 188777"/>
                      <a:gd name="connsiteY1" fmla="*/ 188778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7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7" y="94389"/>
                        </a:moveTo>
                        <a:cubicBezTo>
                          <a:pt x="188777" y="146518"/>
                          <a:pt x="146518" y="188778"/>
                          <a:pt x="94389" y="188778"/>
                        </a:cubicBezTo>
                        <a:cubicBezTo>
                          <a:pt x="42259" y="188778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7" y="42259"/>
                          <a:pt x="188777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8" name="Forma Livre: Forma 145">
                    <a:extLst>
                      <a:ext uri="{FF2B5EF4-FFF2-40B4-BE49-F238E27FC236}">
                        <a16:creationId xmlns:a16="http://schemas.microsoft.com/office/drawing/2014/main" id="{489890DD-13D1-4C85-9802-01B3E4CFE3A8}"/>
                      </a:ext>
                    </a:extLst>
                  </p:cNvPr>
                  <p:cNvSpPr/>
                  <p:nvPr/>
                </p:nvSpPr>
                <p:spPr>
                  <a:xfrm rot="-1350026">
                    <a:off x="-8200408" y="527531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9" name="Forma Livre: Forma 146">
                    <a:extLst>
                      <a:ext uri="{FF2B5EF4-FFF2-40B4-BE49-F238E27FC236}">
                        <a16:creationId xmlns:a16="http://schemas.microsoft.com/office/drawing/2014/main" id="{526E11E4-0822-1CA9-6334-608CA715998B}"/>
                      </a:ext>
                    </a:extLst>
                  </p:cNvPr>
                  <p:cNvSpPr/>
                  <p:nvPr/>
                </p:nvSpPr>
                <p:spPr>
                  <a:xfrm rot="-2278891">
                    <a:off x="-8200203" y="338568"/>
                    <a:ext cx="188779" cy="188779"/>
                  </a:xfrm>
                  <a:custGeom>
                    <a:avLst/>
                    <a:gdLst>
                      <a:gd name="connsiteX0" fmla="*/ 188780 w 188779"/>
                      <a:gd name="connsiteY0" fmla="*/ 94390 h 188779"/>
                      <a:gd name="connsiteX1" fmla="*/ 94390 w 188779"/>
                      <a:gd name="connsiteY1" fmla="*/ 188780 h 188779"/>
                      <a:gd name="connsiteX2" fmla="*/ 0 w 188779"/>
                      <a:gd name="connsiteY2" fmla="*/ 94390 h 188779"/>
                      <a:gd name="connsiteX3" fmla="*/ 94390 w 188779"/>
                      <a:gd name="connsiteY3" fmla="*/ 0 h 188779"/>
                      <a:gd name="connsiteX4" fmla="*/ 188780 w 188779"/>
                      <a:gd name="connsiteY4" fmla="*/ 94390 h 188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9" h="188779">
                        <a:moveTo>
                          <a:pt x="188780" y="94390"/>
                        </a:moveTo>
                        <a:cubicBezTo>
                          <a:pt x="188780" y="146520"/>
                          <a:pt x="146520" y="188780"/>
                          <a:pt x="94390" y="188780"/>
                        </a:cubicBezTo>
                        <a:cubicBezTo>
                          <a:pt x="42260" y="188780"/>
                          <a:pt x="0" y="146520"/>
                          <a:pt x="0" y="94390"/>
                        </a:cubicBezTo>
                        <a:cubicBezTo>
                          <a:pt x="0" y="42260"/>
                          <a:pt x="42260" y="0"/>
                          <a:pt x="94390" y="0"/>
                        </a:cubicBezTo>
                        <a:cubicBezTo>
                          <a:pt x="146520" y="0"/>
                          <a:pt x="188780" y="42260"/>
                          <a:pt x="188780" y="94390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33" name="Gráfico 2">
                <a:extLst>
                  <a:ext uri="{FF2B5EF4-FFF2-40B4-BE49-F238E27FC236}">
                    <a16:creationId xmlns:a16="http://schemas.microsoft.com/office/drawing/2014/main" id="{8F011DD3-1122-2FDC-239D-473CF10CDD83}"/>
                  </a:ext>
                </a:extLst>
              </p:cNvPr>
              <p:cNvGrpSpPr/>
              <p:nvPr/>
            </p:nvGrpSpPr>
            <p:grpSpPr>
              <a:xfrm>
                <a:off x="-8729314" y="187036"/>
                <a:ext cx="415345" cy="1246909"/>
                <a:chOff x="-8729314" y="187036"/>
                <a:chExt cx="415345" cy="1246909"/>
              </a:xfrm>
            </p:grpSpPr>
            <p:grpSp>
              <p:nvGrpSpPr>
                <p:cNvPr id="134" name="Gráfico 2">
                  <a:extLst>
                    <a:ext uri="{FF2B5EF4-FFF2-40B4-BE49-F238E27FC236}">
                      <a16:creationId xmlns:a16="http://schemas.microsoft.com/office/drawing/2014/main" id="{6EA7C3FF-371B-8846-E624-94E1FCE1258A}"/>
                    </a:ext>
                  </a:extLst>
                </p:cNvPr>
                <p:cNvGrpSpPr/>
                <p:nvPr/>
              </p:nvGrpSpPr>
              <p:grpSpPr>
                <a:xfrm>
                  <a:off x="-8729314" y="187036"/>
                  <a:ext cx="415345" cy="1246909"/>
                  <a:chOff x="-8729314" y="187036"/>
                  <a:chExt cx="415345" cy="1246909"/>
                </a:xfrm>
              </p:grpSpPr>
              <p:sp>
                <p:nvSpPr>
                  <p:cNvPr id="141" name="Forma Livre: Forma 138">
                    <a:extLst>
                      <a:ext uri="{FF2B5EF4-FFF2-40B4-BE49-F238E27FC236}">
                        <a16:creationId xmlns:a16="http://schemas.microsoft.com/office/drawing/2014/main" id="{B1E6DCF4-742F-CC63-0588-D11B876A5426}"/>
                      </a:ext>
                    </a:extLst>
                  </p:cNvPr>
                  <p:cNvSpPr/>
                  <p:nvPr/>
                </p:nvSpPr>
                <p:spPr>
                  <a:xfrm>
                    <a:off x="-8729314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1246909 h 1246909"/>
                      <a:gd name="connsiteX1" fmla="*/ 207673 w 207673"/>
                      <a:gd name="connsiteY1" fmla="*/ 0 h 1246909"/>
                      <a:gd name="connsiteX2" fmla="*/ 0 w 207673"/>
                      <a:gd name="connsiteY2" fmla="*/ 623455 h 1246909"/>
                      <a:gd name="connsiteX3" fmla="*/ 207673 w 207673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1246909"/>
                        </a:moveTo>
                        <a:lnTo>
                          <a:pt x="207673" y="0"/>
                        </a:lnTo>
                        <a:cubicBezTo>
                          <a:pt x="207673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3" y="1246909"/>
                          <a:pt x="207673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2" name="Forma Livre: Forma 139">
                    <a:extLst>
                      <a:ext uri="{FF2B5EF4-FFF2-40B4-BE49-F238E27FC236}">
                        <a16:creationId xmlns:a16="http://schemas.microsoft.com/office/drawing/2014/main" id="{1C0BC9A7-C351-4F25-7021-6D561CD271DC}"/>
                      </a:ext>
                    </a:extLst>
                  </p:cNvPr>
                  <p:cNvSpPr/>
                  <p:nvPr/>
                </p:nvSpPr>
                <p:spPr>
                  <a:xfrm>
                    <a:off x="-8521640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623455 h 1246909"/>
                      <a:gd name="connsiteX1" fmla="*/ 0 w 207672"/>
                      <a:gd name="connsiteY1" fmla="*/ 0 h 1246909"/>
                      <a:gd name="connsiteX2" fmla="*/ 0 w 207672"/>
                      <a:gd name="connsiteY2" fmla="*/ 1246909 h 1246909"/>
                      <a:gd name="connsiteX3" fmla="*/ 207672 w 207672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623455"/>
                        </a:moveTo>
                        <a:cubicBezTo>
                          <a:pt x="207672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2" y="967788"/>
                          <a:pt x="207672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35" name="Gráfico 2">
                  <a:extLst>
                    <a:ext uri="{FF2B5EF4-FFF2-40B4-BE49-F238E27FC236}">
                      <a16:creationId xmlns:a16="http://schemas.microsoft.com/office/drawing/2014/main" id="{4666F3E1-21C9-D5A3-7763-807C100EAF58}"/>
                    </a:ext>
                  </a:extLst>
                </p:cNvPr>
                <p:cNvGrpSpPr/>
                <p:nvPr/>
              </p:nvGrpSpPr>
              <p:grpSpPr>
                <a:xfrm>
                  <a:off x="-8654101" y="333107"/>
                  <a:ext cx="265672" cy="986442"/>
                  <a:chOff x="-8654101" y="333107"/>
                  <a:chExt cx="265672" cy="986442"/>
                </a:xfrm>
                <a:solidFill>
                  <a:srgbClr val="558A50"/>
                </a:solidFill>
              </p:grpSpPr>
              <p:sp>
                <p:nvSpPr>
                  <p:cNvPr id="136" name="Forma Livre: Forma 133">
                    <a:extLst>
                      <a:ext uri="{FF2B5EF4-FFF2-40B4-BE49-F238E27FC236}">
                        <a16:creationId xmlns:a16="http://schemas.microsoft.com/office/drawing/2014/main" id="{28B4D7AB-B6FD-E817-A83F-920CB23B2948}"/>
                      </a:ext>
                    </a:extLst>
                  </p:cNvPr>
                  <p:cNvSpPr/>
                  <p:nvPr/>
                </p:nvSpPr>
                <p:spPr>
                  <a:xfrm rot="-2147008">
                    <a:off x="-8615684" y="1093402"/>
                    <a:ext cx="188774" cy="188774"/>
                  </a:xfrm>
                  <a:custGeom>
                    <a:avLst/>
                    <a:gdLst>
                      <a:gd name="connsiteX0" fmla="*/ 188775 w 188774"/>
                      <a:gd name="connsiteY0" fmla="*/ 94387 h 188774"/>
                      <a:gd name="connsiteX1" fmla="*/ 94387 w 188774"/>
                      <a:gd name="connsiteY1" fmla="*/ 188774 h 188774"/>
                      <a:gd name="connsiteX2" fmla="*/ 0 w 188774"/>
                      <a:gd name="connsiteY2" fmla="*/ 94387 h 188774"/>
                      <a:gd name="connsiteX3" fmla="*/ 94387 w 188774"/>
                      <a:gd name="connsiteY3" fmla="*/ 0 h 188774"/>
                      <a:gd name="connsiteX4" fmla="*/ 188775 w 188774"/>
                      <a:gd name="connsiteY4" fmla="*/ 94387 h 188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4" h="188774">
                        <a:moveTo>
                          <a:pt x="188775" y="94387"/>
                        </a:moveTo>
                        <a:cubicBezTo>
                          <a:pt x="188775" y="146516"/>
                          <a:pt x="146516" y="188774"/>
                          <a:pt x="94387" y="188774"/>
                        </a:cubicBezTo>
                        <a:cubicBezTo>
                          <a:pt x="42259" y="188774"/>
                          <a:pt x="0" y="146516"/>
                          <a:pt x="0" y="94387"/>
                        </a:cubicBezTo>
                        <a:cubicBezTo>
                          <a:pt x="0" y="42259"/>
                          <a:pt x="42259" y="0"/>
                          <a:pt x="94387" y="0"/>
                        </a:cubicBezTo>
                        <a:cubicBezTo>
                          <a:pt x="146516" y="0"/>
                          <a:pt x="188775" y="42259"/>
                          <a:pt x="188775" y="94387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37" name="Forma Livre: Forma 134">
                    <a:extLst>
                      <a:ext uri="{FF2B5EF4-FFF2-40B4-BE49-F238E27FC236}">
                        <a16:creationId xmlns:a16="http://schemas.microsoft.com/office/drawing/2014/main" id="{66EB78E5-A6E7-04FD-54E0-D12B9734FAED}"/>
                      </a:ext>
                    </a:extLst>
                  </p:cNvPr>
                  <p:cNvSpPr/>
                  <p:nvPr/>
                </p:nvSpPr>
                <p:spPr>
                  <a:xfrm rot="-928815">
                    <a:off x="-8615935" y="904519"/>
                    <a:ext cx="188777" cy="188777"/>
                  </a:xfrm>
                  <a:custGeom>
                    <a:avLst/>
                    <a:gdLst>
                      <a:gd name="connsiteX0" fmla="*/ 188778 w 188777"/>
                      <a:gd name="connsiteY0" fmla="*/ 94389 h 188777"/>
                      <a:gd name="connsiteX1" fmla="*/ 94389 w 188777"/>
                      <a:gd name="connsiteY1" fmla="*/ 188778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8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8" y="94389"/>
                        </a:moveTo>
                        <a:cubicBezTo>
                          <a:pt x="188778" y="146518"/>
                          <a:pt x="146518" y="188778"/>
                          <a:pt x="94389" y="188778"/>
                        </a:cubicBezTo>
                        <a:cubicBezTo>
                          <a:pt x="42259" y="188778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8" y="42259"/>
                          <a:pt x="188778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38" name="Forma Livre: Forma 135">
                    <a:extLst>
                      <a:ext uri="{FF2B5EF4-FFF2-40B4-BE49-F238E27FC236}">
                        <a16:creationId xmlns:a16="http://schemas.microsoft.com/office/drawing/2014/main" id="{5E7E3E4F-6DB2-9A93-DB50-422E17EEC7B1}"/>
                      </a:ext>
                    </a:extLst>
                  </p:cNvPr>
                  <p:cNvSpPr/>
                  <p:nvPr/>
                </p:nvSpPr>
                <p:spPr>
                  <a:xfrm rot="-2360823">
                    <a:off x="-8615653" y="716171"/>
                    <a:ext cx="188777" cy="188777"/>
                  </a:xfrm>
                  <a:custGeom>
                    <a:avLst/>
                    <a:gdLst>
                      <a:gd name="connsiteX0" fmla="*/ 188777 w 188777"/>
                      <a:gd name="connsiteY0" fmla="*/ 94389 h 188777"/>
                      <a:gd name="connsiteX1" fmla="*/ 94389 w 188777"/>
                      <a:gd name="connsiteY1" fmla="*/ 188777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7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7" y="94389"/>
                        </a:moveTo>
                        <a:cubicBezTo>
                          <a:pt x="188777" y="146518"/>
                          <a:pt x="146518" y="188777"/>
                          <a:pt x="94389" y="188777"/>
                        </a:cubicBezTo>
                        <a:cubicBezTo>
                          <a:pt x="42259" y="188777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7" y="42259"/>
                          <a:pt x="188777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39" name="Forma Livre: Forma 136">
                    <a:extLst>
                      <a:ext uri="{FF2B5EF4-FFF2-40B4-BE49-F238E27FC236}">
                        <a16:creationId xmlns:a16="http://schemas.microsoft.com/office/drawing/2014/main" id="{58D29125-A985-BE62-2B38-EB7212ECB1D8}"/>
                      </a:ext>
                    </a:extLst>
                  </p:cNvPr>
                  <p:cNvSpPr/>
                  <p:nvPr/>
                </p:nvSpPr>
                <p:spPr>
                  <a:xfrm rot="-3497131">
                    <a:off x="-8615731" y="527787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4 h 188786"/>
                      <a:gd name="connsiteX1" fmla="*/ 94394 w 188786"/>
                      <a:gd name="connsiteY1" fmla="*/ 188787 h 188786"/>
                      <a:gd name="connsiteX2" fmla="*/ 0 w 188786"/>
                      <a:gd name="connsiteY2" fmla="*/ 94394 h 188786"/>
                      <a:gd name="connsiteX3" fmla="*/ 94394 w 188786"/>
                      <a:gd name="connsiteY3" fmla="*/ 0 h 188786"/>
                      <a:gd name="connsiteX4" fmla="*/ 188787 w 188786"/>
                      <a:gd name="connsiteY4" fmla="*/ 94394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4"/>
                        </a:moveTo>
                        <a:cubicBezTo>
                          <a:pt x="188787" y="146526"/>
                          <a:pt x="146525" y="188787"/>
                          <a:pt x="94394" y="188787"/>
                        </a:cubicBezTo>
                        <a:cubicBezTo>
                          <a:pt x="42262" y="188787"/>
                          <a:pt x="0" y="146526"/>
                          <a:pt x="0" y="94394"/>
                        </a:cubicBezTo>
                        <a:cubicBezTo>
                          <a:pt x="0" y="42261"/>
                          <a:pt x="42262" y="0"/>
                          <a:pt x="94394" y="0"/>
                        </a:cubicBezTo>
                        <a:cubicBezTo>
                          <a:pt x="146525" y="0"/>
                          <a:pt x="188787" y="42261"/>
                          <a:pt x="188787" y="94394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0" name="Forma Livre: Forma 137">
                    <a:extLst>
                      <a:ext uri="{FF2B5EF4-FFF2-40B4-BE49-F238E27FC236}">
                        <a16:creationId xmlns:a16="http://schemas.microsoft.com/office/drawing/2014/main" id="{D152F43C-2305-11E9-1D30-0E82ACBF3860}"/>
                      </a:ext>
                    </a:extLst>
                  </p:cNvPr>
                  <p:cNvSpPr/>
                  <p:nvPr/>
                </p:nvSpPr>
                <p:spPr>
                  <a:xfrm rot="-5187414">
                    <a:off x="-8616194" y="338760"/>
                    <a:ext cx="188784" cy="188784"/>
                  </a:xfrm>
                  <a:custGeom>
                    <a:avLst/>
                    <a:gdLst>
                      <a:gd name="connsiteX0" fmla="*/ 188784 w 188784"/>
                      <a:gd name="connsiteY0" fmla="*/ 94392 h 188784"/>
                      <a:gd name="connsiteX1" fmla="*/ 94392 w 188784"/>
                      <a:gd name="connsiteY1" fmla="*/ 188784 h 188784"/>
                      <a:gd name="connsiteX2" fmla="*/ 0 w 188784"/>
                      <a:gd name="connsiteY2" fmla="*/ 94392 h 188784"/>
                      <a:gd name="connsiteX3" fmla="*/ 94392 w 188784"/>
                      <a:gd name="connsiteY3" fmla="*/ 0 h 188784"/>
                      <a:gd name="connsiteX4" fmla="*/ 188784 w 188784"/>
                      <a:gd name="connsiteY4" fmla="*/ 94392 h 188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4" h="188784">
                        <a:moveTo>
                          <a:pt x="188784" y="94392"/>
                        </a:moveTo>
                        <a:cubicBezTo>
                          <a:pt x="188784" y="146523"/>
                          <a:pt x="146523" y="188784"/>
                          <a:pt x="94392" y="188784"/>
                        </a:cubicBezTo>
                        <a:cubicBezTo>
                          <a:pt x="42261" y="188784"/>
                          <a:pt x="0" y="146523"/>
                          <a:pt x="0" y="94392"/>
                        </a:cubicBezTo>
                        <a:cubicBezTo>
                          <a:pt x="0" y="42261"/>
                          <a:pt x="42261" y="0"/>
                          <a:pt x="94392" y="0"/>
                        </a:cubicBezTo>
                        <a:cubicBezTo>
                          <a:pt x="146523" y="0"/>
                          <a:pt x="188784" y="42261"/>
                          <a:pt x="188784" y="94392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47D2BE8-C757-5161-645E-D6425528DD38}"/>
              </a:ext>
            </a:extLst>
          </p:cNvPr>
          <p:cNvGraphicFramePr>
            <a:graphicFrameLocks noGrp="1"/>
          </p:cNvGraphicFramePr>
          <p:nvPr/>
        </p:nvGraphicFramePr>
        <p:xfrm>
          <a:off x="237683" y="1389245"/>
          <a:ext cx="10970677" cy="445226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814954">
                  <a:extLst>
                    <a:ext uri="{9D8B030D-6E8A-4147-A177-3AD203B41FA5}">
                      <a16:colId xmlns:a16="http://schemas.microsoft.com/office/drawing/2014/main" val="1994510866"/>
                    </a:ext>
                  </a:extLst>
                </a:gridCol>
                <a:gridCol w="7155723">
                  <a:extLst>
                    <a:ext uri="{9D8B030D-6E8A-4147-A177-3AD203B41FA5}">
                      <a16:colId xmlns:a16="http://schemas.microsoft.com/office/drawing/2014/main" val="1024093077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2402155529"/>
                  </a:ext>
                </a:extLst>
              </a:tr>
              <a:tr h="919596">
                <a:tc rowSpan="2"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3</a:t>
                      </a:r>
                      <a:r>
                        <a:rPr lang="pt-BR" sz="1500" b="1" kern="1200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+mn-ea"/>
                          <a:cs typeface="Arial" panose="020B0604020202020204" pitchFamily="34" charset="0"/>
                        </a:rPr>
                        <a:t>. Fomentar a permanência e sucessão no campo das famílias rurais</a:t>
                      </a:r>
                      <a:endParaRPr lang="pt-BR" sz="1500" b="1" kern="1200" cap="non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ESAN-3.6. Implantar programas e projetos de PSA para estimular conservação de solo, melhoria de pastagens, restauração ecológica e produção de alimentos orgânicos e agroecológicos.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5346882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R="11239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ESAN-3.7. Desenvolver, implantar e facilitar o acesso a mecanismos de incentivo financeiro, fiscal, creditício e de seguro rural para agricultores familiares e pequenos agricultores, rurais e urbanos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6833923"/>
                  </a:ext>
                </a:extLst>
              </a:tr>
              <a:tr h="919596">
                <a:tc rowSpan="2">
                  <a:txBody>
                    <a:bodyPr/>
                    <a:lstStyle/>
                    <a:p>
                      <a:pPr marL="0" marR="112395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Implantar programa de distribuição de alimentos para regiões e populações com pouco acesso a alimentos </a:t>
                      </a:r>
                      <a:r>
                        <a:rPr lang="pt-BR" sz="1500" b="1" i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natura </a:t>
                      </a: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 minimamente processados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1239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ESAN-4.1. Fortalecer iniciativas estaduais de segurança alimentar e nutricional por meio da promoção de banco de alimentos, quintais agroecológicos, apoio a cozinhas comunitárias e ampliação da rede de restaurantes populares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7239462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R="11239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ESAN-4.2. Promover a distribuição de cestas básicas com alimentos in natura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805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46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DEA463-A42A-B978-A7E5-17B6CF821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F64B4D8-5B33-C6D9-4F01-45977883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51" y="229911"/>
            <a:ext cx="10515600" cy="784737"/>
          </a:xfrm>
        </p:spPr>
        <p:txBody>
          <a:bodyPr>
            <a:normAutofit fontScale="90000"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SEGURANÇA ALIMENTAR E NUTRICIONAL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67254D58-40EA-5A50-52CC-894C17F22978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92CDB710-5295-B850-378A-75E8BD4D719E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B591435C-57C5-1BBE-AD87-177E9EB7335C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A56B9883-92E7-D6C1-E45D-BC7BDAA71112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5A614105-5679-C720-309E-001EDE78F6BF}"/>
              </a:ext>
            </a:extLst>
          </p:cNvPr>
          <p:cNvGrpSpPr/>
          <p:nvPr/>
        </p:nvGrpSpPr>
        <p:grpSpPr>
          <a:xfrm>
            <a:off x="9066816" y="86769"/>
            <a:ext cx="619796" cy="680689"/>
            <a:chOff x="-8729314" y="187036"/>
            <a:chExt cx="1246910" cy="1294534"/>
          </a:xfrm>
        </p:grpSpPr>
        <p:sp>
          <p:nvSpPr>
            <p:cNvPr id="129" name="Forma Livre: Forma 126">
              <a:extLst>
                <a:ext uri="{FF2B5EF4-FFF2-40B4-BE49-F238E27FC236}">
                  <a16:creationId xmlns:a16="http://schemas.microsoft.com/office/drawing/2014/main" id="{555D37B7-A223-EF11-19C7-A9F0B42227D3}"/>
                </a:ext>
              </a:extLst>
            </p:cNvPr>
            <p:cNvSpPr/>
            <p:nvPr/>
          </p:nvSpPr>
          <p:spPr>
            <a:xfrm>
              <a:off x="-8729313" y="234661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noFill/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07F4035C-2202-35CF-AF7F-26588F04B1EE}"/>
                </a:ext>
              </a:extLst>
            </p:cNvPr>
            <p:cNvGrpSpPr/>
            <p:nvPr/>
          </p:nvGrpSpPr>
          <p:grpSpPr>
            <a:xfrm>
              <a:off x="-8729314" y="187036"/>
              <a:ext cx="1246909" cy="1246909"/>
              <a:chOff x="-8729314" y="187036"/>
              <a:chExt cx="1246909" cy="1246909"/>
            </a:xfrm>
          </p:grpSpPr>
          <p:grpSp>
            <p:nvGrpSpPr>
              <p:cNvPr id="131" name="Gráfico 2">
                <a:extLst>
                  <a:ext uri="{FF2B5EF4-FFF2-40B4-BE49-F238E27FC236}">
                    <a16:creationId xmlns:a16="http://schemas.microsoft.com/office/drawing/2014/main" id="{B7FE70E6-4505-135E-4364-7A2DAA89DDD8}"/>
                  </a:ext>
                </a:extLst>
              </p:cNvPr>
              <p:cNvGrpSpPr/>
              <p:nvPr/>
            </p:nvGrpSpPr>
            <p:grpSpPr>
              <a:xfrm>
                <a:off x="-7897750" y="187036"/>
                <a:ext cx="415345" cy="1246909"/>
                <a:chOff x="-7897750" y="187036"/>
                <a:chExt cx="415345" cy="1246909"/>
              </a:xfrm>
            </p:grpSpPr>
            <p:grpSp>
              <p:nvGrpSpPr>
                <p:cNvPr id="152" name="Gráfico 2">
                  <a:extLst>
                    <a:ext uri="{FF2B5EF4-FFF2-40B4-BE49-F238E27FC236}">
                      <a16:creationId xmlns:a16="http://schemas.microsoft.com/office/drawing/2014/main" id="{D4A63C10-813E-A356-1A58-0A432525DD2D}"/>
                    </a:ext>
                  </a:extLst>
                </p:cNvPr>
                <p:cNvGrpSpPr/>
                <p:nvPr/>
              </p:nvGrpSpPr>
              <p:grpSpPr>
                <a:xfrm>
                  <a:off x="-7897750" y="187036"/>
                  <a:ext cx="415345" cy="1246909"/>
                  <a:chOff x="-7897750" y="187036"/>
                  <a:chExt cx="415345" cy="1246909"/>
                </a:xfrm>
              </p:grpSpPr>
              <p:sp>
                <p:nvSpPr>
                  <p:cNvPr id="159" name="Forma Livre: Forma 156">
                    <a:extLst>
                      <a:ext uri="{FF2B5EF4-FFF2-40B4-BE49-F238E27FC236}">
                        <a16:creationId xmlns:a16="http://schemas.microsoft.com/office/drawing/2014/main" id="{4F24E327-D212-8550-A864-E208CAD7C5E3}"/>
                      </a:ext>
                    </a:extLst>
                  </p:cNvPr>
                  <p:cNvSpPr/>
                  <p:nvPr/>
                </p:nvSpPr>
                <p:spPr>
                  <a:xfrm>
                    <a:off x="-7897750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1246909 h 1246909"/>
                      <a:gd name="connsiteX1" fmla="*/ 207673 w 207673"/>
                      <a:gd name="connsiteY1" fmla="*/ 0 h 1246909"/>
                      <a:gd name="connsiteX2" fmla="*/ 0 w 207673"/>
                      <a:gd name="connsiteY2" fmla="*/ 623455 h 1246909"/>
                      <a:gd name="connsiteX3" fmla="*/ 207673 w 207673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1246909"/>
                        </a:moveTo>
                        <a:lnTo>
                          <a:pt x="207673" y="0"/>
                        </a:lnTo>
                        <a:cubicBezTo>
                          <a:pt x="207673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3" y="1246909"/>
                          <a:pt x="207673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60" name="Forma Livre: Forma 157">
                    <a:extLst>
                      <a:ext uri="{FF2B5EF4-FFF2-40B4-BE49-F238E27FC236}">
                        <a16:creationId xmlns:a16="http://schemas.microsoft.com/office/drawing/2014/main" id="{3FAC6E3F-B776-FFF8-4C86-E6326B027498}"/>
                      </a:ext>
                    </a:extLst>
                  </p:cNvPr>
                  <p:cNvSpPr/>
                  <p:nvPr/>
                </p:nvSpPr>
                <p:spPr>
                  <a:xfrm>
                    <a:off x="-7690077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623455 h 1246909"/>
                      <a:gd name="connsiteX1" fmla="*/ 0 w 207672"/>
                      <a:gd name="connsiteY1" fmla="*/ 0 h 1246909"/>
                      <a:gd name="connsiteX2" fmla="*/ 0 w 207672"/>
                      <a:gd name="connsiteY2" fmla="*/ 1246909 h 1246909"/>
                      <a:gd name="connsiteX3" fmla="*/ 207672 w 207672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623455"/>
                        </a:moveTo>
                        <a:cubicBezTo>
                          <a:pt x="207672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2" y="967788"/>
                          <a:pt x="207672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53" name="Gráfico 2">
                  <a:extLst>
                    <a:ext uri="{FF2B5EF4-FFF2-40B4-BE49-F238E27FC236}">
                      <a16:creationId xmlns:a16="http://schemas.microsoft.com/office/drawing/2014/main" id="{621C3A05-BF78-4E4A-FEE3-EA5E1D7823FE}"/>
                    </a:ext>
                  </a:extLst>
                </p:cNvPr>
                <p:cNvGrpSpPr/>
                <p:nvPr/>
              </p:nvGrpSpPr>
              <p:grpSpPr>
                <a:xfrm>
                  <a:off x="-7784872" y="338444"/>
                  <a:ext cx="189040" cy="943946"/>
                  <a:chOff x="-7784872" y="338444"/>
                  <a:chExt cx="189040" cy="943946"/>
                </a:xfrm>
                <a:solidFill>
                  <a:srgbClr val="558A50"/>
                </a:solidFill>
              </p:grpSpPr>
              <p:sp>
                <p:nvSpPr>
                  <p:cNvPr id="154" name="Forma Livre: Forma 151">
                    <a:extLst>
                      <a:ext uri="{FF2B5EF4-FFF2-40B4-BE49-F238E27FC236}">
                        <a16:creationId xmlns:a16="http://schemas.microsoft.com/office/drawing/2014/main" id="{4A82B911-5B01-BEDE-D164-C642F2757CFA}"/>
                      </a:ext>
                    </a:extLst>
                  </p:cNvPr>
                  <p:cNvSpPr/>
                  <p:nvPr/>
                </p:nvSpPr>
                <p:spPr>
                  <a:xfrm rot="-3649845">
                    <a:off x="-7784748" y="1093605"/>
                    <a:ext cx="188785" cy="188785"/>
                  </a:xfrm>
                  <a:custGeom>
                    <a:avLst/>
                    <a:gdLst>
                      <a:gd name="connsiteX0" fmla="*/ 188786 w 188785"/>
                      <a:gd name="connsiteY0" fmla="*/ 94393 h 188785"/>
                      <a:gd name="connsiteX1" fmla="*/ 94393 w 188785"/>
                      <a:gd name="connsiteY1" fmla="*/ 188786 h 188785"/>
                      <a:gd name="connsiteX2" fmla="*/ 0 w 188785"/>
                      <a:gd name="connsiteY2" fmla="*/ 94393 h 188785"/>
                      <a:gd name="connsiteX3" fmla="*/ 94393 w 188785"/>
                      <a:gd name="connsiteY3" fmla="*/ 0 h 188785"/>
                      <a:gd name="connsiteX4" fmla="*/ 188786 w 188785"/>
                      <a:gd name="connsiteY4" fmla="*/ 94393 h 188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5" h="188785">
                        <a:moveTo>
                          <a:pt x="188786" y="94393"/>
                        </a:moveTo>
                        <a:cubicBezTo>
                          <a:pt x="188786" y="146524"/>
                          <a:pt x="146524" y="188786"/>
                          <a:pt x="94393" y="188786"/>
                        </a:cubicBezTo>
                        <a:cubicBezTo>
                          <a:pt x="42261" y="188786"/>
                          <a:pt x="0" y="146524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4" y="0"/>
                          <a:pt x="188786" y="42261"/>
                          <a:pt x="188786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5" name="Forma Livre: Forma 152">
                    <a:extLst>
                      <a:ext uri="{FF2B5EF4-FFF2-40B4-BE49-F238E27FC236}">
                        <a16:creationId xmlns:a16="http://schemas.microsoft.com/office/drawing/2014/main" id="{F9BFA7EC-856A-753D-9AEB-7EDFDACA9CEC}"/>
                      </a:ext>
                    </a:extLst>
                  </p:cNvPr>
                  <p:cNvSpPr/>
                  <p:nvPr/>
                </p:nvSpPr>
                <p:spPr>
                  <a:xfrm rot="-5135023">
                    <a:off x="-7784654" y="904610"/>
                    <a:ext cx="188776" cy="188776"/>
                  </a:xfrm>
                  <a:custGeom>
                    <a:avLst/>
                    <a:gdLst>
                      <a:gd name="connsiteX0" fmla="*/ 188776 w 188776"/>
                      <a:gd name="connsiteY0" fmla="*/ 94388 h 188776"/>
                      <a:gd name="connsiteX1" fmla="*/ 94388 w 188776"/>
                      <a:gd name="connsiteY1" fmla="*/ 188776 h 188776"/>
                      <a:gd name="connsiteX2" fmla="*/ 0 w 188776"/>
                      <a:gd name="connsiteY2" fmla="*/ 94388 h 188776"/>
                      <a:gd name="connsiteX3" fmla="*/ 94388 w 188776"/>
                      <a:gd name="connsiteY3" fmla="*/ 0 h 188776"/>
                      <a:gd name="connsiteX4" fmla="*/ 188776 w 188776"/>
                      <a:gd name="connsiteY4" fmla="*/ 94388 h 188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6" h="188776">
                        <a:moveTo>
                          <a:pt x="188776" y="94388"/>
                        </a:moveTo>
                        <a:cubicBezTo>
                          <a:pt x="188776" y="146517"/>
                          <a:pt x="146517" y="188776"/>
                          <a:pt x="94388" y="188776"/>
                        </a:cubicBezTo>
                        <a:cubicBezTo>
                          <a:pt x="42259" y="188776"/>
                          <a:pt x="0" y="146517"/>
                          <a:pt x="0" y="94388"/>
                        </a:cubicBezTo>
                        <a:cubicBezTo>
                          <a:pt x="0" y="42259"/>
                          <a:pt x="42259" y="0"/>
                          <a:pt x="94388" y="0"/>
                        </a:cubicBezTo>
                        <a:cubicBezTo>
                          <a:pt x="146517" y="0"/>
                          <a:pt x="188776" y="42259"/>
                          <a:pt x="188776" y="94388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6" name="Forma Livre: Forma 153">
                    <a:extLst>
                      <a:ext uri="{FF2B5EF4-FFF2-40B4-BE49-F238E27FC236}">
                        <a16:creationId xmlns:a16="http://schemas.microsoft.com/office/drawing/2014/main" id="{12BAF9BB-66AE-9C64-CE31-11C4927A531D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7784872" y="715910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7" name="Forma Livre: Forma 154">
                    <a:extLst>
                      <a:ext uri="{FF2B5EF4-FFF2-40B4-BE49-F238E27FC236}">
                        <a16:creationId xmlns:a16="http://schemas.microsoft.com/office/drawing/2014/main" id="{6DE30464-5635-7234-13B0-721FAD48DF43}"/>
                      </a:ext>
                    </a:extLst>
                  </p:cNvPr>
                  <p:cNvSpPr/>
                  <p:nvPr/>
                </p:nvSpPr>
                <p:spPr>
                  <a:xfrm rot="20249974">
                    <a:off x="-7784617" y="527525"/>
                    <a:ext cx="188785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2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2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8" name="Forma Livre: Forma 155">
                    <a:extLst>
                      <a:ext uri="{FF2B5EF4-FFF2-40B4-BE49-F238E27FC236}">
                        <a16:creationId xmlns:a16="http://schemas.microsoft.com/office/drawing/2014/main" id="{21414FEB-99D4-89CB-8A8B-7B6A83A6656D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7784865" y="338444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32" name="Gráfico 2">
                <a:extLst>
                  <a:ext uri="{FF2B5EF4-FFF2-40B4-BE49-F238E27FC236}">
                    <a16:creationId xmlns:a16="http://schemas.microsoft.com/office/drawing/2014/main" id="{8E746C99-8BA0-52EA-BAB0-ABCAB2EC103D}"/>
                  </a:ext>
                </a:extLst>
              </p:cNvPr>
              <p:cNvGrpSpPr/>
              <p:nvPr/>
            </p:nvGrpSpPr>
            <p:grpSpPr>
              <a:xfrm>
                <a:off x="-8313531" y="187036"/>
                <a:ext cx="415345" cy="1246909"/>
                <a:chOff x="-8313531" y="187036"/>
                <a:chExt cx="415345" cy="1246909"/>
              </a:xfrm>
            </p:grpSpPr>
            <p:grpSp>
              <p:nvGrpSpPr>
                <p:cNvPr id="143" name="Gráfico 2">
                  <a:extLst>
                    <a:ext uri="{FF2B5EF4-FFF2-40B4-BE49-F238E27FC236}">
                      <a16:creationId xmlns:a16="http://schemas.microsoft.com/office/drawing/2014/main" id="{48BD5385-AFCF-D7D6-4053-CC0AE6CDB1AF}"/>
                    </a:ext>
                  </a:extLst>
                </p:cNvPr>
                <p:cNvGrpSpPr/>
                <p:nvPr/>
              </p:nvGrpSpPr>
              <p:grpSpPr>
                <a:xfrm>
                  <a:off x="-8313531" y="187036"/>
                  <a:ext cx="415345" cy="1246909"/>
                  <a:chOff x="-8313531" y="187036"/>
                  <a:chExt cx="415345" cy="1246909"/>
                </a:xfrm>
              </p:grpSpPr>
              <p:sp>
                <p:nvSpPr>
                  <p:cNvPr id="150" name="Forma Livre: Forma 147">
                    <a:extLst>
                      <a:ext uri="{FF2B5EF4-FFF2-40B4-BE49-F238E27FC236}">
                        <a16:creationId xmlns:a16="http://schemas.microsoft.com/office/drawing/2014/main" id="{3CDFC904-F85F-7B00-F6DB-9E5EEB0EFA3C}"/>
                      </a:ext>
                    </a:extLst>
                  </p:cNvPr>
                  <p:cNvSpPr/>
                  <p:nvPr/>
                </p:nvSpPr>
                <p:spPr>
                  <a:xfrm>
                    <a:off x="-8313531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1246909 h 1246909"/>
                      <a:gd name="connsiteX1" fmla="*/ 207672 w 207672"/>
                      <a:gd name="connsiteY1" fmla="*/ 0 h 1246909"/>
                      <a:gd name="connsiteX2" fmla="*/ 0 w 207672"/>
                      <a:gd name="connsiteY2" fmla="*/ 623455 h 1246909"/>
                      <a:gd name="connsiteX3" fmla="*/ 207672 w 207672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1246909"/>
                        </a:moveTo>
                        <a:lnTo>
                          <a:pt x="207672" y="0"/>
                        </a:lnTo>
                        <a:cubicBezTo>
                          <a:pt x="207672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2" y="1246909"/>
                          <a:pt x="207672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1" name="Forma Livre: Forma 148">
                    <a:extLst>
                      <a:ext uri="{FF2B5EF4-FFF2-40B4-BE49-F238E27FC236}">
                        <a16:creationId xmlns:a16="http://schemas.microsoft.com/office/drawing/2014/main" id="{79553ACE-0D51-E77E-99BC-DEE59D73DA4F}"/>
                      </a:ext>
                    </a:extLst>
                  </p:cNvPr>
                  <p:cNvSpPr/>
                  <p:nvPr/>
                </p:nvSpPr>
                <p:spPr>
                  <a:xfrm>
                    <a:off x="-8105859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623455 h 1246909"/>
                      <a:gd name="connsiteX1" fmla="*/ 0 w 207673"/>
                      <a:gd name="connsiteY1" fmla="*/ 0 h 1246909"/>
                      <a:gd name="connsiteX2" fmla="*/ 0 w 207673"/>
                      <a:gd name="connsiteY2" fmla="*/ 1246909 h 1246909"/>
                      <a:gd name="connsiteX3" fmla="*/ 207673 w 207673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623455"/>
                        </a:moveTo>
                        <a:cubicBezTo>
                          <a:pt x="207673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3" y="967788"/>
                          <a:pt x="207673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4" name="Gráfico 2">
                  <a:extLst>
                    <a:ext uri="{FF2B5EF4-FFF2-40B4-BE49-F238E27FC236}">
                      <a16:creationId xmlns:a16="http://schemas.microsoft.com/office/drawing/2014/main" id="{3335E445-50DC-C2DB-FE06-00E1F3467CC6}"/>
                    </a:ext>
                  </a:extLst>
                </p:cNvPr>
                <p:cNvGrpSpPr/>
                <p:nvPr/>
              </p:nvGrpSpPr>
              <p:grpSpPr>
                <a:xfrm>
                  <a:off x="-8239295" y="300471"/>
                  <a:ext cx="266975" cy="1017191"/>
                  <a:chOff x="-8239295" y="300471"/>
                  <a:chExt cx="266975" cy="1017191"/>
                </a:xfrm>
                <a:solidFill>
                  <a:srgbClr val="558A50"/>
                </a:solidFill>
              </p:grpSpPr>
              <p:sp>
                <p:nvSpPr>
                  <p:cNvPr id="145" name="Forma Livre: Forma 142">
                    <a:extLst>
                      <a:ext uri="{FF2B5EF4-FFF2-40B4-BE49-F238E27FC236}">
                        <a16:creationId xmlns:a16="http://schemas.microsoft.com/office/drawing/2014/main" id="{2DC1B201-4577-BEDA-89A1-80C168715942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8200691" y="1093349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6" name="Forma Livre: Forma 143">
                    <a:extLst>
                      <a:ext uri="{FF2B5EF4-FFF2-40B4-BE49-F238E27FC236}">
                        <a16:creationId xmlns:a16="http://schemas.microsoft.com/office/drawing/2014/main" id="{24EE8501-38A4-31D6-962B-2EC33C3C7FBC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-8200197" y="904768"/>
                    <a:ext cx="188780" cy="188780"/>
                  </a:xfrm>
                  <a:custGeom>
                    <a:avLst/>
                    <a:gdLst>
                      <a:gd name="connsiteX0" fmla="*/ 188780 w 188780"/>
                      <a:gd name="connsiteY0" fmla="*/ 94390 h 188780"/>
                      <a:gd name="connsiteX1" fmla="*/ 94390 w 188780"/>
                      <a:gd name="connsiteY1" fmla="*/ 188780 h 188780"/>
                      <a:gd name="connsiteX2" fmla="*/ 0 w 188780"/>
                      <a:gd name="connsiteY2" fmla="*/ 94390 h 188780"/>
                      <a:gd name="connsiteX3" fmla="*/ 94390 w 188780"/>
                      <a:gd name="connsiteY3" fmla="*/ 0 h 188780"/>
                      <a:gd name="connsiteX4" fmla="*/ 188780 w 188780"/>
                      <a:gd name="connsiteY4" fmla="*/ 94390 h 188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0" h="188780">
                        <a:moveTo>
                          <a:pt x="188780" y="94390"/>
                        </a:moveTo>
                        <a:cubicBezTo>
                          <a:pt x="188780" y="146520"/>
                          <a:pt x="146520" y="188780"/>
                          <a:pt x="94390" y="188780"/>
                        </a:cubicBezTo>
                        <a:cubicBezTo>
                          <a:pt x="42260" y="188780"/>
                          <a:pt x="0" y="146520"/>
                          <a:pt x="0" y="94390"/>
                        </a:cubicBezTo>
                        <a:cubicBezTo>
                          <a:pt x="0" y="42260"/>
                          <a:pt x="42260" y="0"/>
                          <a:pt x="94390" y="0"/>
                        </a:cubicBezTo>
                        <a:cubicBezTo>
                          <a:pt x="146520" y="0"/>
                          <a:pt x="188780" y="42260"/>
                          <a:pt x="188780" y="94390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7" name="Forma Livre: Forma 144">
                    <a:extLst>
                      <a:ext uri="{FF2B5EF4-FFF2-40B4-BE49-F238E27FC236}">
                        <a16:creationId xmlns:a16="http://schemas.microsoft.com/office/drawing/2014/main" id="{FABFF18E-14E7-D29A-36F1-AD27BF353F39}"/>
                      </a:ext>
                    </a:extLst>
                  </p:cNvPr>
                  <p:cNvSpPr/>
                  <p:nvPr/>
                </p:nvSpPr>
                <p:spPr>
                  <a:xfrm rot="-928815">
                    <a:off x="-8200152" y="715818"/>
                    <a:ext cx="188777" cy="188777"/>
                  </a:xfrm>
                  <a:custGeom>
                    <a:avLst/>
                    <a:gdLst>
                      <a:gd name="connsiteX0" fmla="*/ 188777 w 188777"/>
                      <a:gd name="connsiteY0" fmla="*/ 94389 h 188777"/>
                      <a:gd name="connsiteX1" fmla="*/ 94389 w 188777"/>
                      <a:gd name="connsiteY1" fmla="*/ 188778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7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7" y="94389"/>
                        </a:moveTo>
                        <a:cubicBezTo>
                          <a:pt x="188777" y="146518"/>
                          <a:pt x="146518" y="188778"/>
                          <a:pt x="94389" y="188778"/>
                        </a:cubicBezTo>
                        <a:cubicBezTo>
                          <a:pt x="42259" y="188778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7" y="42259"/>
                          <a:pt x="188777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8" name="Forma Livre: Forma 145">
                    <a:extLst>
                      <a:ext uri="{FF2B5EF4-FFF2-40B4-BE49-F238E27FC236}">
                        <a16:creationId xmlns:a16="http://schemas.microsoft.com/office/drawing/2014/main" id="{1657AF19-F221-032F-0F05-5D51865EFBCE}"/>
                      </a:ext>
                    </a:extLst>
                  </p:cNvPr>
                  <p:cNvSpPr/>
                  <p:nvPr/>
                </p:nvSpPr>
                <p:spPr>
                  <a:xfrm rot="-1350026">
                    <a:off x="-8200408" y="527531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9" name="Forma Livre: Forma 146">
                    <a:extLst>
                      <a:ext uri="{FF2B5EF4-FFF2-40B4-BE49-F238E27FC236}">
                        <a16:creationId xmlns:a16="http://schemas.microsoft.com/office/drawing/2014/main" id="{49FF2DC7-855C-81F8-F453-BD053170B658}"/>
                      </a:ext>
                    </a:extLst>
                  </p:cNvPr>
                  <p:cNvSpPr/>
                  <p:nvPr/>
                </p:nvSpPr>
                <p:spPr>
                  <a:xfrm rot="-2278891">
                    <a:off x="-8200203" y="338568"/>
                    <a:ext cx="188779" cy="188779"/>
                  </a:xfrm>
                  <a:custGeom>
                    <a:avLst/>
                    <a:gdLst>
                      <a:gd name="connsiteX0" fmla="*/ 188780 w 188779"/>
                      <a:gd name="connsiteY0" fmla="*/ 94390 h 188779"/>
                      <a:gd name="connsiteX1" fmla="*/ 94390 w 188779"/>
                      <a:gd name="connsiteY1" fmla="*/ 188780 h 188779"/>
                      <a:gd name="connsiteX2" fmla="*/ 0 w 188779"/>
                      <a:gd name="connsiteY2" fmla="*/ 94390 h 188779"/>
                      <a:gd name="connsiteX3" fmla="*/ 94390 w 188779"/>
                      <a:gd name="connsiteY3" fmla="*/ 0 h 188779"/>
                      <a:gd name="connsiteX4" fmla="*/ 188780 w 188779"/>
                      <a:gd name="connsiteY4" fmla="*/ 94390 h 188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9" h="188779">
                        <a:moveTo>
                          <a:pt x="188780" y="94390"/>
                        </a:moveTo>
                        <a:cubicBezTo>
                          <a:pt x="188780" y="146520"/>
                          <a:pt x="146520" y="188780"/>
                          <a:pt x="94390" y="188780"/>
                        </a:cubicBezTo>
                        <a:cubicBezTo>
                          <a:pt x="42260" y="188780"/>
                          <a:pt x="0" y="146520"/>
                          <a:pt x="0" y="94390"/>
                        </a:cubicBezTo>
                        <a:cubicBezTo>
                          <a:pt x="0" y="42260"/>
                          <a:pt x="42260" y="0"/>
                          <a:pt x="94390" y="0"/>
                        </a:cubicBezTo>
                        <a:cubicBezTo>
                          <a:pt x="146520" y="0"/>
                          <a:pt x="188780" y="42260"/>
                          <a:pt x="188780" y="94390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33" name="Gráfico 2">
                <a:extLst>
                  <a:ext uri="{FF2B5EF4-FFF2-40B4-BE49-F238E27FC236}">
                    <a16:creationId xmlns:a16="http://schemas.microsoft.com/office/drawing/2014/main" id="{46158433-7760-DD10-13C0-677F89B3625B}"/>
                  </a:ext>
                </a:extLst>
              </p:cNvPr>
              <p:cNvGrpSpPr/>
              <p:nvPr/>
            </p:nvGrpSpPr>
            <p:grpSpPr>
              <a:xfrm>
                <a:off x="-8729314" y="187036"/>
                <a:ext cx="415345" cy="1246909"/>
                <a:chOff x="-8729314" y="187036"/>
                <a:chExt cx="415345" cy="1246909"/>
              </a:xfrm>
            </p:grpSpPr>
            <p:grpSp>
              <p:nvGrpSpPr>
                <p:cNvPr id="134" name="Gráfico 2">
                  <a:extLst>
                    <a:ext uri="{FF2B5EF4-FFF2-40B4-BE49-F238E27FC236}">
                      <a16:creationId xmlns:a16="http://schemas.microsoft.com/office/drawing/2014/main" id="{92B1FE8D-A727-52DF-A3C0-896E7748D87D}"/>
                    </a:ext>
                  </a:extLst>
                </p:cNvPr>
                <p:cNvGrpSpPr/>
                <p:nvPr/>
              </p:nvGrpSpPr>
              <p:grpSpPr>
                <a:xfrm>
                  <a:off x="-8729314" y="187036"/>
                  <a:ext cx="415345" cy="1246909"/>
                  <a:chOff x="-8729314" y="187036"/>
                  <a:chExt cx="415345" cy="1246909"/>
                </a:xfrm>
              </p:grpSpPr>
              <p:sp>
                <p:nvSpPr>
                  <p:cNvPr id="141" name="Forma Livre: Forma 138">
                    <a:extLst>
                      <a:ext uri="{FF2B5EF4-FFF2-40B4-BE49-F238E27FC236}">
                        <a16:creationId xmlns:a16="http://schemas.microsoft.com/office/drawing/2014/main" id="{D9A84A6C-C838-3304-B338-310BA3F69563}"/>
                      </a:ext>
                    </a:extLst>
                  </p:cNvPr>
                  <p:cNvSpPr/>
                  <p:nvPr/>
                </p:nvSpPr>
                <p:spPr>
                  <a:xfrm>
                    <a:off x="-8729314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1246909 h 1246909"/>
                      <a:gd name="connsiteX1" fmla="*/ 207673 w 207673"/>
                      <a:gd name="connsiteY1" fmla="*/ 0 h 1246909"/>
                      <a:gd name="connsiteX2" fmla="*/ 0 w 207673"/>
                      <a:gd name="connsiteY2" fmla="*/ 623455 h 1246909"/>
                      <a:gd name="connsiteX3" fmla="*/ 207673 w 207673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1246909"/>
                        </a:moveTo>
                        <a:lnTo>
                          <a:pt x="207673" y="0"/>
                        </a:lnTo>
                        <a:cubicBezTo>
                          <a:pt x="207673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3" y="1246909"/>
                          <a:pt x="207673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2" name="Forma Livre: Forma 139">
                    <a:extLst>
                      <a:ext uri="{FF2B5EF4-FFF2-40B4-BE49-F238E27FC236}">
                        <a16:creationId xmlns:a16="http://schemas.microsoft.com/office/drawing/2014/main" id="{23DE09F7-D8F3-3048-3AA9-8A738D300B2F}"/>
                      </a:ext>
                    </a:extLst>
                  </p:cNvPr>
                  <p:cNvSpPr/>
                  <p:nvPr/>
                </p:nvSpPr>
                <p:spPr>
                  <a:xfrm>
                    <a:off x="-8521640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623455 h 1246909"/>
                      <a:gd name="connsiteX1" fmla="*/ 0 w 207672"/>
                      <a:gd name="connsiteY1" fmla="*/ 0 h 1246909"/>
                      <a:gd name="connsiteX2" fmla="*/ 0 w 207672"/>
                      <a:gd name="connsiteY2" fmla="*/ 1246909 h 1246909"/>
                      <a:gd name="connsiteX3" fmla="*/ 207672 w 207672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623455"/>
                        </a:moveTo>
                        <a:cubicBezTo>
                          <a:pt x="207672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2" y="967788"/>
                          <a:pt x="207672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35" name="Gráfico 2">
                  <a:extLst>
                    <a:ext uri="{FF2B5EF4-FFF2-40B4-BE49-F238E27FC236}">
                      <a16:creationId xmlns:a16="http://schemas.microsoft.com/office/drawing/2014/main" id="{16168CD3-4C51-90FB-DEE4-15739817473E}"/>
                    </a:ext>
                  </a:extLst>
                </p:cNvPr>
                <p:cNvGrpSpPr/>
                <p:nvPr/>
              </p:nvGrpSpPr>
              <p:grpSpPr>
                <a:xfrm>
                  <a:off x="-8654101" y="333107"/>
                  <a:ext cx="265672" cy="986442"/>
                  <a:chOff x="-8654101" y="333107"/>
                  <a:chExt cx="265672" cy="986442"/>
                </a:xfrm>
                <a:solidFill>
                  <a:srgbClr val="558A50"/>
                </a:solidFill>
              </p:grpSpPr>
              <p:sp>
                <p:nvSpPr>
                  <p:cNvPr id="136" name="Forma Livre: Forma 133">
                    <a:extLst>
                      <a:ext uri="{FF2B5EF4-FFF2-40B4-BE49-F238E27FC236}">
                        <a16:creationId xmlns:a16="http://schemas.microsoft.com/office/drawing/2014/main" id="{EF52C9B2-B82B-4542-4261-C6338C5F7849}"/>
                      </a:ext>
                    </a:extLst>
                  </p:cNvPr>
                  <p:cNvSpPr/>
                  <p:nvPr/>
                </p:nvSpPr>
                <p:spPr>
                  <a:xfrm rot="-2147008">
                    <a:off x="-8615684" y="1093402"/>
                    <a:ext cx="188774" cy="188774"/>
                  </a:xfrm>
                  <a:custGeom>
                    <a:avLst/>
                    <a:gdLst>
                      <a:gd name="connsiteX0" fmla="*/ 188775 w 188774"/>
                      <a:gd name="connsiteY0" fmla="*/ 94387 h 188774"/>
                      <a:gd name="connsiteX1" fmla="*/ 94387 w 188774"/>
                      <a:gd name="connsiteY1" fmla="*/ 188774 h 188774"/>
                      <a:gd name="connsiteX2" fmla="*/ 0 w 188774"/>
                      <a:gd name="connsiteY2" fmla="*/ 94387 h 188774"/>
                      <a:gd name="connsiteX3" fmla="*/ 94387 w 188774"/>
                      <a:gd name="connsiteY3" fmla="*/ 0 h 188774"/>
                      <a:gd name="connsiteX4" fmla="*/ 188775 w 188774"/>
                      <a:gd name="connsiteY4" fmla="*/ 94387 h 188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4" h="188774">
                        <a:moveTo>
                          <a:pt x="188775" y="94387"/>
                        </a:moveTo>
                        <a:cubicBezTo>
                          <a:pt x="188775" y="146516"/>
                          <a:pt x="146516" y="188774"/>
                          <a:pt x="94387" y="188774"/>
                        </a:cubicBezTo>
                        <a:cubicBezTo>
                          <a:pt x="42259" y="188774"/>
                          <a:pt x="0" y="146516"/>
                          <a:pt x="0" y="94387"/>
                        </a:cubicBezTo>
                        <a:cubicBezTo>
                          <a:pt x="0" y="42259"/>
                          <a:pt x="42259" y="0"/>
                          <a:pt x="94387" y="0"/>
                        </a:cubicBezTo>
                        <a:cubicBezTo>
                          <a:pt x="146516" y="0"/>
                          <a:pt x="188775" y="42259"/>
                          <a:pt x="188775" y="94387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37" name="Forma Livre: Forma 134">
                    <a:extLst>
                      <a:ext uri="{FF2B5EF4-FFF2-40B4-BE49-F238E27FC236}">
                        <a16:creationId xmlns:a16="http://schemas.microsoft.com/office/drawing/2014/main" id="{95D8B5B9-A109-A3A7-02E4-F4ED74764793}"/>
                      </a:ext>
                    </a:extLst>
                  </p:cNvPr>
                  <p:cNvSpPr/>
                  <p:nvPr/>
                </p:nvSpPr>
                <p:spPr>
                  <a:xfrm rot="-928815">
                    <a:off x="-8615935" y="904519"/>
                    <a:ext cx="188777" cy="188777"/>
                  </a:xfrm>
                  <a:custGeom>
                    <a:avLst/>
                    <a:gdLst>
                      <a:gd name="connsiteX0" fmla="*/ 188778 w 188777"/>
                      <a:gd name="connsiteY0" fmla="*/ 94389 h 188777"/>
                      <a:gd name="connsiteX1" fmla="*/ 94389 w 188777"/>
                      <a:gd name="connsiteY1" fmla="*/ 188778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8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8" y="94389"/>
                        </a:moveTo>
                        <a:cubicBezTo>
                          <a:pt x="188778" y="146518"/>
                          <a:pt x="146518" y="188778"/>
                          <a:pt x="94389" y="188778"/>
                        </a:cubicBezTo>
                        <a:cubicBezTo>
                          <a:pt x="42259" y="188778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8" y="42259"/>
                          <a:pt x="188778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38" name="Forma Livre: Forma 135">
                    <a:extLst>
                      <a:ext uri="{FF2B5EF4-FFF2-40B4-BE49-F238E27FC236}">
                        <a16:creationId xmlns:a16="http://schemas.microsoft.com/office/drawing/2014/main" id="{076FD5B4-554F-472C-57EC-163F062E1504}"/>
                      </a:ext>
                    </a:extLst>
                  </p:cNvPr>
                  <p:cNvSpPr/>
                  <p:nvPr/>
                </p:nvSpPr>
                <p:spPr>
                  <a:xfrm rot="-2360823">
                    <a:off x="-8615653" y="716171"/>
                    <a:ext cx="188777" cy="188777"/>
                  </a:xfrm>
                  <a:custGeom>
                    <a:avLst/>
                    <a:gdLst>
                      <a:gd name="connsiteX0" fmla="*/ 188777 w 188777"/>
                      <a:gd name="connsiteY0" fmla="*/ 94389 h 188777"/>
                      <a:gd name="connsiteX1" fmla="*/ 94389 w 188777"/>
                      <a:gd name="connsiteY1" fmla="*/ 188777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7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7" y="94389"/>
                        </a:moveTo>
                        <a:cubicBezTo>
                          <a:pt x="188777" y="146518"/>
                          <a:pt x="146518" y="188777"/>
                          <a:pt x="94389" y="188777"/>
                        </a:cubicBezTo>
                        <a:cubicBezTo>
                          <a:pt x="42259" y="188777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7" y="42259"/>
                          <a:pt x="188777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39" name="Forma Livre: Forma 136">
                    <a:extLst>
                      <a:ext uri="{FF2B5EF4-FFF2-40B4-BE49-F238E27FC236}">
                        <a16:creationId xmlns:a16="http://schemas.microsoft.com/office/drawing/2014/main" id="{B745DDA6-B174-1B28-7964-281F220F136F}"/>
                      </a:ext>
                    </a:extLst>
                  </p:cNvPr>
                  <p:cNvSpPr/>
                  <p:nvPr/>
                </p:nvSpPr>
                <p:spPr>
                  <a:xfrm rot="-3497131">
                    <a:off x="-8615731" y="527787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4 h 188786"/>
                      <a:gd name="connsiteX1" fmla="*/ 94394 w 188786"/>
                      <a:gd name="connsiteY1" fmla="*/ 188787 h 188786"/>
                      <a:gd name="connsiteX2" fmla="*/ 0 w 188786"/>
                      <a:gd name="connsiteY2" fmla="*/ 94394 h 188786"/>
                      <a:gd name="connsiteX3" fmla="*/ 94394 w 188786"/>
                      <a:gd name="connsiteY3" fmla="*/ 0 h 188786"/>
                      <a:gd name="connsiteX4" fmla="*/ 188787 w 188786"/>
                      <a:gd name="connsiteY4" fmla="*/ 94394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4"/>
                        </a:moveTo>
                        <a:cubicBezTo>
                          <a:pt x="188787" y="146526"/>
                          <a:pt x="146525" y="188787"/>
                          <a:pt x="94394" y="188787"/>
                        </a:cubicBezTo>
                        <a:cubicBezTo>
                          <a:pt x="42262" y="188787"/>
                          <a:pt x="0" y="146526"/>
                          <a:pt x="0" y="94394"/>
                        </a:cubicBezTo>
                        <a:cubicBezTo>
                          <a:pt x="0" y="42261"/>
                          <a:pt x="42262" y="0"/>
                          <a:pt x="94394" y="0"/>
                        </a:cubicBezTo>
                        <a:cubicBezTo>
                          <a:pt x="146525" y="0"/>
                          <a:pt x="188787" y="42261"/>
                          <a:pt x="188787" y="94394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40" name="Forma Livre: Forma 137">
                    <a:extLst>
                      <a:ext uri="{FF2B5EF4-FFF2-40B4-BE49-F238E27FC236}">
                        <a16:creationId xmlns:a16="http://schemas.microsoft.com/office/drawing/2014/main" id="{2B8E669E-C657-0FEE-9F2E-2EA7D7329676}"/>
                      </a:ext>
                    </a:extLst>
                  </p:cNvPr>
                  <p:cNvSpPr/>
                  <p:nvPr/>
                </p:nvSpPr>
                <p:spPr>
                  <a:xfrm rot="-5187414">
                    <a:off x="-8616194" y="338760"/>
                    <a:ext cx="188784" cy="188784"/>
                  </a:xfrm>
                  <a:custGeom>
                    <a:avLst/>
                    <a:gdLst>
                      <a:gd name="connsiteX0" fmla="*/ 188784 w 188784"/>
                      <a:gd name="connsiteY0" fmla="*/ 94392 h 188784"/>
                      <a:gd name="connsiteX1" fmla="*/ 94392 w 188784"/>
                      <a:gd name="connsiteY1" fmla="*/ 188784 h 188784"/>
                      <a:gd name="connsiteX2" fmla="*/ 0 w 188784"/>
                      <a:gd name="connsiteY2" fmla="*/ 94392 h 188784"/>
                      <a:gd name="connsiteX3" fmla="*/ 94392 w 188784"/>
                      <a:gd name="connsiteY3" fmla="*/ 0 h 188784"/>
                      <a:gd name="connsiteX4" fmla="*/ 188784 w 188784"/>
                      <a:gd name="connsiteY4" fmla="*/ 94392 h 188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4" h="188784">
                        <a:moveTo>
                          <a:pt x="188784" y="94392"/>
                        </a:moveTo>
                        <a:cubicBezTo>
                          <a:pt x="188784" y="146523"/>
                          <a:pt x="146523" y="188784"/>
                          <a:pt x="94392" y="188784"/>
                        </a:cubicBezTo>
                        <a:cubicBezTo>
                          <a:pt x="42261" y="188784"/>
                          <a:pt x="0" y="146523"/>
                          <a:pt x="0" y="94392"/>
                        </a:cubicBezTo>
                        <a:cubicBezTo>
                          <a:pt x="0" y="42261"/>
                          <a:pt x="42261" y="0"/>
                          <a:pt x="94392" y="0"/>
                        </a:cubicBezTo>
                        <a:cubicBezTo>
                          <a:pt x="146523" y="0"/>
                          <a:pt x="188784" y="42261"/>
                          <a:pt x="188784" y="94392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DF2A380-DEAD-2E98-42FC-0FCCB200B48D}"/>
              </a:ext>
            </a:extLst>
          </p:cNvPr>
          <p:cNvGraphicFramePr>
            <a:graphicFrameLocks noGrp="1"/>
          </p:cNvGraphicFramePr>
          <p:nvPr/>
        </p:nvGraphicFramePr>
        <p:xfrm>
          <a:off x="429984" y="1517261"/>
          <a:ext cx="10695216" cy="398987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719165">
                  <a:extLst>
                    <a:ext uri="{9D8B030D-6E8A-4147-A177-3AD203B41FA5}">
                      <a16:colId xmlns:a16="http://schemas.microsoft.com/office/drawing/2014/main" val="1994510866"/>
                    </a:ext>
                  </a:extLst>
                </a:gridCol>
                <a:gridCol w="6976051">
                  <a:extLst>
                    <a:ext uri="{9D8B030D-6E8A-4147-A177-3AD203B41FA5}">
                      <a16:colId xmlns:a16="http://schemas.microsoft.com/office/drawing/2014/main" val="1024093077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2402155529"/>
                  </a:ext>
                </a:extLst>
              </a:tr>
              <a:tr h="919596">
                <a:tc rowSpan="3"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cap="non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5</a:t>
                      </a:r>
                      <a:r>
                        <a:rPr lang="pt-BR" sz="1500" b="1" kern="1200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+mn-ea"/>
                          <a:cs typeface="Arial" panose="020B0604020202020204" pitchFamily="34" charset="0"/>
                        </a:rPr>
                        <a:t>. Estabelecer estratégias para a garantia de produção, armazenamento, distribuição e acesso aos alimentos, em especial em cenários de eventos climáticos extremos</a:t>
                      </a:r>
                      <a:endParaRPr lang="pt-BR" sz="1500" b="1" kern="1200" cap="non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ESAN-5.1. Avaliar a necessidade de criação e manutenção de estoques de alimentos pelo estado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5346882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R="11239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ESAN-5.2. Apoiar a logística de escoamento e comercialização da produção da agricultura familiar, pequenos agricultores e Povos e Comunidades Tradicionais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PCTs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), incluindo a ampliação e o fortalecimento da manutenção e conservação de estradas rurais</a:t>
                      </a:r>
                      <a:b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</a:br>
                      <a:b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</a:b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6833923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kern="1200" cap="non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ESAN-5.6. Ampliar a adoção de sistemas, práticas, produtos e processos de produção sustentáveis previstos nos planos e programas voltados à agricultura de baixo carbono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897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663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" y="97425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SAÚDE ÚNICA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3BE016CD-C900-4467-A8F2-F1508C51E173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1A025A24-AC44-42B1-8BFC-70B0B12C2452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7FFB81F1-BF10-471D-932C-9F76DA0ADF7E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A2E28BC3-4EC4-4945-BD70-4F242A25FABB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ADAEB323-EBF9-46E3-B0B3-49922AF048F2}"/>
              </a:ext>
            </a:extLst>
          </p:cNvPr>
          <p:cNvGrpSpPr/>
          <p:nvPr/>
        </p:nvGrpSpPr>
        <p:grpSpPr>
          <a:xfrm>
            <a:off x="6927935" y="79903"/>
            <a:ext cx="620321" cy="655647"/>
            <a:chOff x="-5863417" y="187036"/>
            <a:chExt cx="1247968" cy="1246909"/>
          </a:xfrm>
        </p:grpSpPr>
        <p:sp>
          <p:nvSpPr>
            <p:cNvPr id="129" name="Forma Livre: Forma 197">
              <a:extLst>
                <a:ext uri="{FF2B5EF4-FFF2-40B4-BE49-F238E27FC236}">
                  <a16:creationId xmlns:a16="http://schemas.microsoft.com/office/drawing/2014/main" id="{97225F3A-8176-46B5-9ABA-273E69614496}"/>
                </a:ext>
              </a:extLst>
            </p:cNvPr>
            <p:cNvSpPr/>
            <p:nvPr/>
          </p:nvSpPr>
          <p:spPr>
            <a:xfrm>
              <a:off x="-5862919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F349DAEF-E358-409C-BA9D-2576083956AF}"/>
                </a:ext>
              </a:extLst>
            </p:cNvPr>
            <p:cNvGrpSpPr/>
            <p:nvPr/>
          </p:nvGrpSpPr>
          <p:grpSpPr>
            <a:xfrm>
              <a:off x="-5863417" y="224443"/>
              <a:ext cx="1247968" cy="1172094"/>
              <a:chOff x="-5863417" y="224443"/>
              <a:chExt cx="1247968" cy="1172094"/>
            </a:xfrm>
          </p:grpSpPr>
          <p:sp>
            <p:nvSpPr>
              <p:cNvPr id="131" name="Forma Livre: Forma 199">
                <a:extLst>
                  <a:ext uri="{FF2B5EF4-FFF2-40B4-BE49-F238E27FC236}">
                    <a16:creationId xmlns:a16="http://schemas.microsoft.com/office/drawing/2014/main" id="{A674F041-CC3B-4854-BA4C-01B4A4129C74}"/>
                  </a:ext>
                </a:extLst>
              </p:cNvPr>
              <p:cNvSpPr/>
              <p:nvPr/>
            </p:nvSpPr>
            <p:spPr>
              <a:xfrm>
                <a:off x="-5196633" y="727571"/>
                <a:ext cx="518776" cy="606621"/>
              </a:xfrm>
              <a:custGeom>
                <a:avLst/>
                <a:gdLst>
                  <a:gd name="connsiteX0" fmla="*/ 74877 w 518776"/>
                  <a:gd name="connsiteY0" fmla="*/ 225815 h 606621"/>
                  <a:gd name="connsiteX1" fmla="*/ 81361 w 518776"/>
                  <a:gd name="connsiteY1" fmla="*/ 294894 h 606621"/>
                  <a:gd name="connsiteX2" fmla="*/ 0 w 518776"/>
                  <a:gd name="connsiteY2" fmla="*/ 527630 h 606621"/>
                  <a:gd name="connsiteX3" fmla="*/ 207049 w 518776"/>
                  <a:gd name="connsiteY3" fmla="*/ 606621 h 606621"/>
                  <a:gd name="connsiteX4" fmla="*/ 518776 w 518776"/>
                  <a:gd name="connsiteY4" fmla="*/ 294894 h 606621"/>
                  <a:gd name="connsiteX5" fmla="*/ 307800 w 518776"/>
                  <a:gd name="connsiteY5" fmla="*/ 0 h 606621"/>
                  <a:gd name="connsiteX6" fmla="*/ 74877 w 518776"/>
                  <a:gd name="connsiteY6" fmla="*/ 225815 h 60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776" h="606621">
                    <a:moveTo>
                      <a:pt x="74877" y="225815"/>
                    </a:moveTo>
                    <a:cubicBezTo>
                      <a:pt x="79054" y="248197"/>
                      <a:pt x="81361" y="271265"/>
                      <a:pt x="81361" y="294894"/>
                    </a:cubicBezTo>
                    <a:cubicBezTo>
                      <a:pt x="81361" y="382926"/>
                      <a:pt x="50874" y="463726"/>
                      <a:pt x="0" y="527630"/>
                    </a:cubicBezTo>
                    <a:cubicBezTo>
                      <a:pt x="55113" y="576695"/>
                      <a:pt x="127621" y="606621"/>
                      <a:pt x="207049" y="606621"/>
                    </a:cubicBezTo>
                    <a:cubicBezTo>
                      <a:pt x="378936" y="606621"/>
                      <a:pt x="518776" y="466780"/>
                      <a:pt x="518776" y="294894"/>
                    </a:cubicBezTo>
                    <a:cubicBezTo>
                      <a:pt x="518776" y="158295"/>
                      <a:pt x="430371" y="41959"/>
                      <a:pt x="307800" y="0"/>
                    </a:cubicBezTo>
                    <a:cubicBezTo>
                      <a:pt x="268771" y="106361"/>
                      <a:pt x="182735" y="189904"/>
                      <a:pt x="74877" y="225815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200">
                <a:extLst>
                  <a:ext uri="{FF2B5EF4-FFF2-40B4-BE49-F238E27FC236}">
                    <a16:creationId xmlns:a16="http://schemas.microsoft.com/office/drawing/2014/main" id="{B7F1B901-0E84-49A8-A477-335E0C518709}"/>
                  </a:ext>
                </a:extLst>
              </p:cNvPr>
              <p:cNvSpPr/>
              <p:nvPr/>
            </p:nvSpPr>
            <p:spPr>
              <a:xfrm>
                <a:off x="-5529620" y="710738"/>
                <a:ext cx="247324" cy="182672"/>
              </a:xfrm>
              <a:custGeom>
                <a:avLst/>
                <a:gdLst>
                  <a:gd name="connsiteX0" fmla="*/ 188845 w 247324"/>
                  <a:gd name="connsiteY0" fmla="*/ 182672 h 182672"/>
                  <a:gd name="connsiteX1" fmla="*/ 247325 w 247324"/>
                  <a:gd name="connsiteY1" fmla="*/ 78992 h 182672"/>
                  <a:gd name="connsiteX2" fmla="*/ 40275 w 247324"/>
                  <a:gd name="connsiteY2" fmla="*/ 0 h 182672"/>
                  <a:gd name="connsiteX3" fmla="*/ 0 w 247324"/>
                  <a:gd name="connsiteY3" fmla="*/ 2681 h 182672"/>
                  <a:gd name="connsiteX4" fmla="*/ 188845 w 247324"/>
                  <a:gd name="connsiteY4" fmla="*/ 182672 h 18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324" h="182672">
                    <a:moveTo>
                      <a:pt x="188845" y="182672"/>
                    </a:moveTo>
                    <a:cubicBezTo>
                      <a:pt x="202748" y="144828"/>
                      <a:pt x="222636" y="109915"/>
                      <a:pt x="247325" y="78992"/>
                    </a:cubicBezTo>
                    <a:cubicBezTo>
                      <a:pt x="192211" y="29926"/>
                      <a:pt x="119703" y="0"/>
                      <a:pt x="40275" y="0"/>
                    </a:cubicBezTo>
                    <a:cubicBezTo>
                      <a:pt x="26622" y="0"/>
                      <a:pt x="13155" y="998"/>
                      <a:pt x="0" y="2681"/>
                    </a:cubicBezTo>
                    <a:cubicBezTo>
                      <a:pt x="33479" y="86910"/>
                      <a:pt x="102683" y="153183"/>
                      <a:pt x="188845" y="182672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201">
                <a:extLst>
                  <a:ext uri="{FF2B5EF4-FFF2-40B4-BE49-F238E27FC236}">
                    <a16:creationId xmlns:a16="http://schemas.microsoft.com/office/drawing/2014/main" id="{5DA97B4C-11E3-41CB-8A15-6969E520E064}"/>
                  </a:ext>
                </a:extLst>
              </p:cNvPr>
              <p:cNvSpPr/>
              <p:nvPr/>
            </p:nvSpPr>
            <p:spPr>
              <a:xfrm>
                <a:off x="-5801134" y="727883"/>
                <a:ext cx="518776" cy="606309"/>
              </a:xfrm>
              <a:custGeom>
                <a:avLst/>
                <a:gdLst>
                  <a:gd name="connsiteX0" fmla="*/ 443900 w 518776"/>
                  <a:gd name="connsiteY0" fmla="*/ 225878 h 606309"/>
                  <a:gd name="connsiteX1" fmla="*/ 210042 w 518776"/>
                  <a:gd name="connsiteY1" fmla="*/ 0 h 606309"/>
                  <a:gd name="connsiteX2" fmla="*/ 0 w 518776"/>
                  <a:gd name="connsiteY2" fmla="*/ 294582 h 606309"/>
                  <a:gd name="connsiteX3" fmla="*/ 311727 w 518776"/>
                  <a:gd name="connsiteY3" fmla="*/ 606310 h 606309"/>
                  <a:gd name="connsiteX4" fmla="*/ 518777 w 518776"/>
                  <a:gd name="connsiteY4" fmla="*/ 527318 h 606309"/>
                  <a:gd name="connsiteX5" fmla="*/ 437416 w 518776"/>
                  <a:gd name="connsiteY5" fmla="*/ 294582 h 606309"/>
                  <a:gd name="connsiteX6" fmla="*/ 443900 w 518776"/>
                  <a:gd name="connsiteY6" fmla="*/ 225878 h 60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776" h="606309">
                    <a:moveTo>
                      <a:pt x="443900" y="225878"/>
                    </a:moveTo>
                    <a:cubicBezTo>
                      <a:pt x="335668" y="190154"/>
                      <a:pt x="249319" y="106548"/>
                      <a:pt x="210042" y="0"/>
                    </a:cubicBezTo>
                    <a:cubicBezTo>
                      <a:pt x="87969" y="42270"/>
                      <a:pt x="0" y="158295"/>
                      <a:pt x="0" y="294582"/>
                    </a:cubicBezTo>
                    <a:cubicBezTo>
                      <a:pt x="0" y="466469"/>
                      <a:pt x="139841" y="606310"/>
                      <a:pt x="311727" y="606310"/>
                    </a:cubicBezTo>
                    <a:cubicBezTo>
                      <a:pt x="391155" y="606310"/>
                      <a:pt x="463726" y="576384"/>
                      <a:pt x="518777" y="527318"/>
                    </a:cubicBezTo>
                    <a:cubicBezTo>
                      <a:pt x="467903" y="463414"/>
                      <a:pt x="437416" y="382614"/>
                      <a:pt x="437416" y="294582"/>
                    </a:cubicBezTo>
                    <a:cubicBezTo>
                      <a:pt x="437540" y="271078"/>
                      <a:pt x="439785" y="248135"/>
                      <a:pt x="443900" y="225878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202">
                <a:extLst>
                  <a:ext uri="{FF2B5EF4-FFF2-40B4-BE49-F238E27FC236}">
                    <a16:creationId xmlns:a16="http://schemas.microsoft.com/office/drawing/2014/main" id="{4407BF86-14B1-463B-9F4D-38DB33C588D1}"/>
                  </a:ext>
                </a:extLst>
              </p:cNvPr>
              <p:cNvSpPr/>
              <p:nvPr/>
            </p:nvSpPr>
            <p:spPr>
              <a:xfrm>
                <a:off x="-5279303" y="836364"/>
                <a:ext cx="79615" cy="73879"/>
              </a:xfrm>
              <a:custGeom>
                <a:avLst/>
                <a:gdLst>
                  <a:gd name="connsiteX0" fmla="*/ 39340 w 79615"/>
                  <a:gd name="connsiteY0" fmla="*/ 73879 h 73879"/>
                  <a:gd name="connsiteX1" fmla="*/ 79615 w 79615"/>
                  <a:gd name="connsiteY1" fmla="*/ 71199 h 73879"/>
                  <a:gd name="connsiteX2" fmla="*/ 39839 w 79615"/>
                  <a:gd name="connsiteY2" fmla="*/ 0 h 73879"/>
                  <a:gd name="connsiteX3" fmla="*/ 0 w 79615"/>
                  <a:gd name="connsiteY3" fmla="*/ 71323 h 73879"/>
                  <a:gd name="connsiteX4" fmla="*/ 39340 w 79615"/>
                  <a:gd name="connsiteY4" fmla="*/ 73879 h 7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15" h="73879">
                    <a:moveTo>
                      <a:pt x="39340" y="73879"/>
                    </a:moveTo>
                    <a:cubicBezTo>
                      <a:pt x="52994" y="73879"/>
                      <a:pt x="66460" y="72882"/>
                      <a:pt x="79615" y="71199"/>
                    </a:cubicBezTo>
                    <a:cubicBezTo>
                      <a:pt x="69453" y="45637"/>
                      <a:pt x="56049" y="21696"/>
                      <a:pt x="39839" y="0"/>
                    </a:cubicBezTo>
                    <a:cubicBezTo>
                      <a:pt x="23566" y="21759"/>
                      <a:pt x="10162" y="45762"/>
                      <a:pt x="0" y="71323"/>
                    </a:cubicBezTo>
                    <a:cubicBezTo>
                      <a:pt x="12906" y="72944"/>
                      <a:pt x="25998" y="73879"/>
                      <a:pt x="39340" y="73879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203">
                <a:extLst>
                  <a:ext uri="{FF2B5EF4-FFF2-40B4-BE49-F238E27FC236}">
                    <a16:creationId xmlns:a16="http://schemas.microsoft.com/office/drawing/2014/main" id="{37DAF9B2-A73F-480C-A6B4-B9346BBF7C64}"/>
                  </a:ext>
                </a:extLst>
              </p:cNvPr>
              <p:cNvSpPr/>
              <p:nvPr/>
            </p:nvSpPr>
            <p:spPr>
              <a:xfrm>
                <a:off x="-5551752" y="286789"/>
                <a:ext cx="623454" cy="457366"/>
              </a:xfrm>
              <a:custGeom>
                <a:avLst/>
                <a:gdLst>
                  <a:gd name="connsiteX0" fmla="*/ 312289 w 623454"/>
                  <a:gd name="connsiteY0" fmla="*/ 457366 h 457366"/>
                  <a:gd name="connsiteX1" fmla="*/ 562169 w 623454"/>
                  <a:gd name="connsiteY1" fmla="*/ 361604 h 457366"/>
                  <a:gd name="connsiteX2" fmla="*/ 618654 w 623454"/>
                  <a:gd name="connsiteY2" fmla="*/ 365843 h 457366"/>
                  <a:gd name="connsiteX3" fmla="*/ 623455 w 623454"/>
                  <a:gd name="connsiteY3" fmla="*/ 311727 h 457366"/>
                  <a:gd name="connsiteX4" fmla="*/ 311727 w 623454"/>
                  <a:gd name="connsiteY4" fmla="*/ 0 h 457366"/>
                  <a:gd name="connsiteX5" fmla="*/ 0 w 623454"/>
                  <a:gd name="connsiteY5" fmla="*/ 311727 h 457366"/>
                  <a:gd name="connsiteX6" fmla="*/ 4801 w 623454"/>
                  <a:gd name="connsiteY6" fmla="*/ 366030 h 457366"/>
                  <a:gd name="connsiteX7" fmla="*/ 62345 w 623454"/>
                  <a:gd name="connsiteY7" fmla="*/ 361604 h 457366"/>
                  <a:gd name="connsiteX8" fmla="*/ 312289 w 623454"/>
                  <a:gd name="connsiteY8" fmla="*/ 457366 h 45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454" h="457366">
                    <a:moveTo>
                      <a:pt x="312289" y="457366"/>
                    </a:moveTo>
                    <a:cubicBezTo>
                      <a:pt x="378562" y="397826"/>
                      <a:pt x="466095" y="361604"/>
                      <a:pt x="562169" y="361604"/>
                    </a:cubicBezTo>
                    <a:cubicBezTo>
                      <a:pt x="581371" y="361604"/>
                      <a:pt x="600262" y="363038"/>
                      <a:pt x="618654" y="365843"/>
                    </a:cubicBezTo>
                    <a:cubicBezTo>
                      <a:pt x="621771" y="348262"/>
                      <a:pt x="623455" y="330182"/>
                      <a:pt x="623455" y="311727"/>
                    </a:cubicBezTo>
                    <a:cubicBezTo>
                      <a:pt x="623455" y="139841"/>
                      <a:pt x="483614" y="0"/>
                      <a:pt x="311727" y="0"/>
                    </a:cubicBezTo>
                    <a:cubicBezTo>
                      <a:pt x="139841" y="0"/>
                      <a:pt x="0" y="139841"/>
                      <a:pt x="0" y="311727"/>
                    </a:cubicBezTo>
                    <a:cubicBezTo>
                      <a:pt x="0" y="330244"/>
                      <a:pt x="1746" y="348386"/>
                      <a:pt x="4801" y="366030"/>
                    </a:cubicBezTo>
                    <a:cubicBezTo>
                      <a:pt x="23567" y="363162"/>
                      <a:pt x="42769" y="361604"/>
                      <a:pt x="62345" y="361604"/>
                    </a:cubicBezTo>
                    <a:cubicBezTo>
                      <a:pt x="158482" y="361604"/>
                      <a:pt x="246078" y="397826"/>
                      <a:pt x="312289" y="457366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204">
                <a:extLst>
                  <a:ext uri="{FF2B5EF4-FFF2-40B4-BE49-F238E27FC236}">
                    <a16:creationId xmlns:a16="http://schemas.microsoft.com/office/drawing/2014/main" id="{266E93D1-8F7E-4251-A3DC-0214A2690436}"/>
                  </a:ext>
                </a:extLst>
              </p:cNvPr>
              <p:cNvSpPr/>
              <p:nvPr/>
            </p:nvSpPr>
            <p:spPr>
              <a:xfrm>
                <a:off x="-5301311" y="968162"/>
                <a:ext cx="123693" cy="240404"/>
              </a:xfrm>
              <a:custGeom>
                <a:avLst/>
                <a:gdLst>
                  <a:gd name="connsiteX0" fmla="*/ 118830 w 123693"/>
                  <a:gd name="connsiteY0" fmla="*/ 0 h 240404"/>
                  <a:gd name="connsiteX1" fmla="*/ 61286 w 123693"/>
                  <a:gd name="connsiteY1" fmla="*/ 4427 h 240404"/>
                  <a:gd name="connsiteX2" fmla="*/ 4801 w 123693"/>
                  <a:gd name="connsiteY2" fmla="*/ 187 h 240404"/>
                  <a:gd name="connsiteX3" fmla="*/ 0 w 123693"/>
                  <a:gd name="connsiteY3" fmla="*/ 54303 h 240404"/>
                  <a:gd name="connsiteX4" fmla="*/ 61847 w 123693"/>
                  <a:gd name="connsiteY4" fmla="*/ 240404 h 240404"/>
                  <a:gd name="connsiteX5" fmla="*/ 123694 w 123693"/>
                  <a:gd name="connsiteY5" fmla="*/ 54303 h 240404"/>
                  <a:gd name="connsiteX6" fmla="*/ 118830 w 123693"/>
                  <a:gd name="connsiteY6" fmla="*/ 0 h 240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693" h="240404">
                    <a:moveTo>
                      <a:pt x="118830" y="0"/>
                    </a:moveTo>
                    <a:cubicBezTo>
                      <a:pt x="100065" y="2868"/>
                      <a:pt x="80862" y="4427"/>
                      <a:pt x="61286" y="4427"/>
                    </a:cubicBezTo>
                    <a:cubicBezTo>
                      <a:pt x="42083" y="4427"/>
                      <a:pt x="23193" y="2993"/>
                      <a:pt x="4801" y="187"/>
                    </a:cubicBezTo>
                    <a:cubicBezTo>
                      <a:pt x="1683" y="17768"/>
                      <a:pt x="0" y="35849"/>
                      <a:pt x="0" y="54303"/>
                    </a:cubicBezTo>
                    <a:cubicBezTo>
                      <a:pt x="0" y="124005"/>
                      <a:pt x="23005" y="188470"/>
                      <a:pt x="61847" y="240404"/>
                    </a:cubicBezTo>
                    <a:cubicBezTo>
                      <a:pt x="100688" y="188408"/>
                      <a:pt x="123694" y="124005"/>
                      <a:pt x="123694" y="54303"/>
                    </a:cubicBezTo>
                    <a:cubicBezTo>
                      <a:pt x="123694" y="35786"/>
                      <a:pt x="121948" y="17644"/>
                      <a:pt x="118830" y="0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205">
                <a:extLst>
                  <a:ext uri="{FF2B5EF4-FFF2-40B4-BE49-F238E27FC236}">
                    <a16:creationId xmlns:a16="http://schemas.microsoft.com/office/drawing/2014/main" id="{A4DC3ABD-9D81-4361-B6C8-B8486AB1D44F}"/>
                  </a:ext>
                </a:extLst>
              </p:cNvPr>
              <p:cNvSpPr/>
              <p:nvPr/>
            </p:nvSpPr>
            <p:spPr>
              <a:xfrm>
                <a:off x="-5196633" y="710738"/>
                <a:ext cx="246388" cy="182360"/>
              </a:xfrm>
              <a:custGeom>
                <a:avLst/>
                <a:gdLst>
                  <a:gd name="connsiteX0" fmla="*/ 0 w 246388"/>
                  <a:gd name="connsiteY0" fmla="*/ 78992 h 182360"/>
                  <a:gd name="connsiteX1" fmla="*/ 58355 w 246388"/>
                  <a:gd name="connsiteY1" fmla="*/ 182360 h 182360"/>
                  <a:gd name="connsiteX2" fmla="*/ 246389 w 246388"/>
                  <a:gd name="connsiteY2" fmla="*/ 2556 h 182360"/>
                  <a:gd name="connsiteX3" fmla="*/ 207111 w 246388"/>
                  <a:gd name="connsiteY3" fmla="*/ 0 h 182360"/>
                  <a:gd name="connsiteX4" fmla="*/ 0 w 246388"/>
                  <a:gd name="connsiteY4" fmla="*/ 78992 h 18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8" h="182360">
                    <a:moveTo>
                      <a:pt x="0" y="78992"/>
                    </a:moveTo>
                    <a:cubicBezTo>
                      <a:pt x="24564" y="109853"/>
                      <a:pt x="44452" y="144704"/>
                      <a:pt x="58355" y="182360"/>
                    </a:cubicBezTo>
                    <a:cubicBezTo>
                      <a:pt x="144143" y="152684"/>
                      <a:pt x="212972" y="86535"/>
                      <a:pt x="246389" y="2556"/>
                    </a:cubicBezTo>
                    <a:cubicBezTo>
                      <a:pt x="233484" y="935"/>
                      <a:pt x="220391" y="0"/>
                      <a:pt x="207111" y="0"/>
                    </a:cubicBezTo>
                    <a:cubicBezTo>
                      <a:pt x="127683" y="0"/>
                      <a:pt x="55113" y="29926"/>
                      <a:pt x="0" y="78992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8" name="Forma Livre: Forma 206">
                <a:extLst>
                  <a:ext uri="{FF2B5EF4-FFF2-40B4-BE49-F238E27FC236}">
                    <a16:creationId xmlns:a16="http://schemas.microsoft.com/office/drawing/2014/main" id="{0C2C87DD-30D2-4B13-B93D-680B0DFCFB6E}"/>
                  </a:ext>
                </a:extLst>
              </p:cNvPr>
              <p:cNvSpPr/>
              <p:nvPr/>
            </p:nvSpPr>
            <p:spPr>
              <a:xfrm>
                <a:off x="-5863417" y="667595"/>
                <a:ext cx="623953" cy="728943"/>
              </a:xfrm>
              <a:custGeom>
                <a:avLst/>
                <a:gdLst>
                  <a:gd name="connsiteX0" fmla="*/ 581122 w 623953"/>
                  <a:gd name="connsiteY0" fmla="*/ 587606 h 728943"/>
                  <a:gd name="connsiteX1" fmla="*/ 374073 w 623953"/>
                  <a:gd name="connsiteY1" fmla="*/ 666598 h 728943"/>
                  <a:gd name="connsiteX2" fmla="*/ 62345 w 623953"/>
                  <a:gd name="connsiteY2" fmla="*/ 354870 h 728943"/>
                  <a:gd name="connsiteX3" fmla="*/ 272387 w 623953"/>
                  <a:gd name="connsiteY3" fmla="*/ 60288 h 728943"/>
                  <a:gd name="connsiteX4" fmla="*/ 255866 w 623953"/>
                  <a:gd name="connsiteY4" fmla="*/ 0 h 728943"/>
                  <a:gd name="connsiteX5" fmla="*/ 0 w 623953"/>
                  <a:gd name="connsiteY5" fmla="*/ 354870 h 728943"/>
                  <a:gd name="connsiteX6" fmla="*/ 374073 w 623953"/>
                  <a:gd name="connsiteY6" fmla="*/ 728943 h 728943"/>
                  <a:gd name="connsiteX7" fmla="*/ 623953 w 623953"/>
                  <a:gd name="connsiteY7" fmla="*/ 633180 h 728943"/>
                  <a:gd name="connsiteX8" fmla="*/ 581122 w 623953"/>
                  <a:gd name="connsiteY8" fmla="*/ 587606 h 72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953" h="728943">
                    <a:moveTo>
                      <a:pt x="581122" y="587606"/>
                    </a:moveTo>
                    <a:cubicBezTo>
                      <a:pt x="526009" y="636672"/>
                      <a:pt x="453501" y="666598"/>
                      <a:pt x="374073" y="666598"/>
                    </a:cubicBezTo>
                    <a:cubicBezTo>
                      <a:pt x="202186" y="666598"/>
                      <a:pt x="62345" y="526757"/>
                      <a:pt x="62345" y="354870"/>
                    </a:cubicBezTo>
                    <a:cubicBezTo>
                      <a:pt x="62345" y="218583"/>
                      <a:pt x="150315" y="102558"/>
                      <a:pt x="272387" y="60288"/>
                    </a:cubicBezTo>
                    <a:cubicBezTo>
                      <a:pt x="265217" y="40899"/>
                      <a:pt x="259731" y="20761"/>
                      <a:pt x="255866" y="0"/>
                    </a:cubicBezTo>
                    <a:cubicBezTo>
                      <a:pt x="107234" y="49502"/>
                      <a:pt x="0" y="189655"/>
                      <a:pt x="0" y="354870"/>
                    </a:cubicBezTo>
                    <a:cubicBezTo>
                      <a:pt x="0" y="561483"/>
                      <a:pt x="167460" y="728943"/>
                      <a:pt x="374073" y="728943"/>
                    </a:cubicBezTo>
                    <a:cubicBezTo>
                      <a:pt x="470147" y="728943"/>
                      <a:pt x="557743" y="692720"/>
                      <a:pt x="623953" y="633180"/>
                    </a:cubicBezTo>
                    <a:cubicBezTo>
                      <a:pt x="608430" y="619215"/>
                      <a:pt x="594152" y="603940"/>
                      <a:pt x="581122" y="58760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9" name="Forma Livre: Forma 207">
                <a:extLst>
                  <a:ext uri="{FF2B5EF4-FFF2-40B4-BE49-F238E27FC236}">
                    <a16:creationId xmlns:a16="http://schemas.microsoft.com/office/drawing/2014/main" id="{40B88640-44A0-4325-ADF4-FE29A9837EC2}"/>
                  </a:ext>
                </a:extLst>
              </p:cNvPr>
              <p:cNvSpPr/>
              <p:nvPr/>
            </p:nvSpPr>
            <p:spPr>
              <a:xfrm>
                <a:off x="-5239401" y="667221"/>
                <a:ext cx="623953" cy="729254"/>
              </a:xfrm>
              <a:custGeom>
                <a:avLst/>
                <a:gdLst>
                  <a:gd name="connsiteX0" fmla="*/ 367090 w 623953"/>
                  <a:gd name="connsiteY0" fmla="*/ 0 h 729254"/>
                  <a:gd name="connsiteX1" fmla="*/ 350631 w 623953"/>
                  <a:gd name="connsiteY1" fmla="*/ 60288 h 729254"/>
                  <a:gd name="connsiteX2" fmla="*/ 561608 w 623953"/>
                  <a:gd name="connsiteY2" fmla="*/ 355182 h 729254"/>
                  <a:gd name="connsiteX3" fmla="*/ 249880 w 623953"/>
                  <a:gd name="connsiteY3" fmla="*/ 666909 h 729254"/>
                  <a:gd name="connsiteX4" fmla="*/ 42831 w 623953"/>
                  <a:gd name="connsiteY4" fmla="*/ 587918 h 729254"/>
                  <a:gd name="connsiteX5" fmla="*/ 0 w 623953"/>
                  <a:gd name="connsiteY5" fmla="*/ 633492 h 729254"/>
                  <a:gd name="connsiteX6" fmla="*/ 249880 w 623953"/>
                  <a:gd name="connsiteY6" fmla="*/ 729255 h 729254"/>
                  <a:gd name="connsiteX7" fmla="*/ 623953 w 623953"/>
                  <a:gd name="connsiteY7" fmla="*/ 355182 h 729254"/>
                  <a:gd name="connsiteX8" fmla="*/ 367090 w 623953"/>
                  <a:gd name="connsiteY8" fmla="*/ 0 h 72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953" h="729254">
                    <a:moveTo>
                      <a:pt x="367090" y="0"/>
                    </a:moveTo>
                    <a:cubicBezTo>
                      <a:pt x="363224" y="20761"/>
                      <a:pt x="357738" y="40899"/>
                      <a:pt x="350631" y="60288"/>
                    </a:cubicBezTo>
                    <a:cubicBezTo>
                      <a:pt x="473202" y="102309"/>
                      <a:pt x="561608" y="218583"/>
                      <a:pt x="561608" y="355182"/>
                    </a:cubicBezTo>
                    <a:cubicBezTo>
                      <a:pt x="561608" y="527069"/>
                      <a:pt x="421767" y="666909"/>
                      <a:pt x="249880" y="666909"/>
                    </a:cubicBezTo>
                    <a:cubicBezTo>
                      <a:pt x="170452" y="666909"/>
                      <a:pt x="97882" y="636984"/>
                      <a:pt x="42831" y="587918"/>
                    </a:cubicBezTo>
                    <a:cubicBezTo>
                      <a:pt x="29801" y="604252"/>
                      <a:pt x="15524" y="619527"/>
                      <a:pt x="0" y="633492"/>
                    </a:cubicBezTo>
                    <a:cubicBezTo>
                      <a:pt x="66273" y="693032"/>
                      <a:pt x="153806" y="729255"/>
                      <a:pt x="249880" y="729255"/>
                    </a:cubicBezTo>
                    <a:cubicBezTo>
                      <a:pt x="456493" y="729255"/>
                      <a:pt x="623953" y="561795"/>
                      <a:pt x="623953" y="355182"/>
                    </a:cubicBezTo>
                    <a:cubicBezTo>
                      <a:pt x="623953" y="189593"/>
                      <a:pt x="516220" y="49191"/>
                      <a:pt x="367090" y="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208">
                <a:extLst>
                  <a:ext uri="{FF2B5EF4-FFF2-40B4-BE49-F238E27FC236}">
                    <a16:creationId xmlns:a16="http://schemas.microsoft.com/office/drawing/2014/main" id="{D0EBF14C-7E2F-4ADF-A406-B509442EE5A6}"/>
                  </a:ext>
                </a:extLst>
              </p:cNvPr>
              <p:cNvSpPr/>
              <p:nvPr/>
            </p:nvSpPr>
            <p:spPr>
              <a:xfrm>
                <a:off x="-5282295" y="1208566"/>
                <a:ext cx="85662" cy="92208"/>
              </a:xfrm>
              <a:custGeom>
                <a:avLst/>
                <a:gdLst>
                  <a:gd name="connsiteX0" fmla="*/ 85663 w 85662"/>
                  <a:gd name="connsiteY0" fmla="*/ 46634 h 92208"/>
                  <a:gd name="connsiteX1" fmla="*/ 42831 w 85662"/>
                  <a:gd name="connsiteY1" fmla="*/ 0 h 92208"/>
                  <a:gd name="connsiteX2" fmla="*/ 0 w 85662"/>
                  <a:gd name="connsiteY2" fmla="*/ 46634 h 92208"/>
                  <a:gd name="connsiteX3" fmla="*/ 42831 w 85662"/>
                  <a:gd name="connsiteY3" fmla="*/ 92209 h 92208"/>
                  <a:gd name="connsiteX4" fmla="*/ 85663 w 85662"/>
                  <a:gd name="connsiteY4" fmla="*/ 46634 h 9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62" h="92208">
                    <a:moveTo>
                      <a:pt x="85663" y="46634"/>
                    </a:moveTo>
                    <a:cubicBezTo>
                      <a:pt x="69889" y="32607"/>
                      <a:pt x="55487" y="16958"/>
                      <a:pt x="42831" y="0"/>
                    </a:cubicBezTo>
                    <a:cubicBezTo>
                      <a:pt x="30175" y="16958"/>
                      <a:pt x="15773" y="32544"/>
                      <a:pt x="0" y="46634"/>
                    </a:cubicBezTo>
                    <a:cubicBezTo>
                      <a:pt x="13030" y="62969"/>
                      <a:pt x="27307" y="78243"/>
                      <a:pt x="42831" y="92209"/>
                    </a:cubicBezTo>
                    <a:cubicBezTo>
                      <a:pt x="58355" y="78243"/>
                      <a:pt x="72632" y="62969"/>
                      <a:pt x="85663" y="46634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209">
                <a:extLst>
                  <a:ext uri="{FF2B5EF4-FFF2-40B4-BE49-F238E27FC236}">
                    <a16:creationId xmlns:a16="http://schemas.microsoft.com/office/drawing/2014/main" id="{0AA7D73E-E745-4120-81A9-EDEF9DD6EBB9}"/>
                  </a:ext>
                </a:extLst>
              </p:cNvPr>
              <p:cNvSpPr/>
              <p:nvPr/>
            </p:nvSpPr>
            <p:spPr>
              <a:xfrm>
                <a:off x="-5282295" y="744155"/>
                <a:ext cx="85662" cy="92208"/>
              </a:xfrm>
              <a:custGeom>
                <a:avLst/>
                <a:gdLst>
                  <a:gd name="connsiteX0" fmla="*/ 42831 w 85662"/>
                  <a:gd name="connsiteY0" fmla="*/ 92209 h 92208"/>
                  <a:gd name="connsiteX1" fmla="*/ 85663 w 85662"/>
                  <a:gd name="connsiteY1" fmla="*/ 45575 h 92208"/>
                  <a:gd name="connsiteX2" fmla="*/ 42831 w 85662"/>
                  <a:gd name="connsiteY2" fmla="*/ 0 h 92208"/>
                  <a:gd name="connsiteX3" fmla="*/ 0 w 85662"/>
                  <a:gd name="connsiteY3" fmla="*/ 45575 h 92208"/>
                  <a:gd name="connsiteX4" fmla="*/ 42831 w 85662"/>
                  <a:gd name="connsiteY4" fmla="*/ 92209 h 9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62" h="92208">
                    <a:moveTo>
                      <a:pt x="42831" y="92209"/>
                    </a:moveTo>
                    <a:cubicBezTo>
                      <a:pt x="55487" y="75251"/>
                      <a:pt x="69889" y="59665"/>
                      <a:pt x="85663" y="45575"/>
                    </a:cubicBezTo>
                    <a:cubicBezTo>
                      <a:pt x="72632" y="29240"/>
                      <a:pt x="58355" y="13965"/>
                      <a:pt x="42831" y="0"/>
                    </a:cubicBezTo>
                    <a:cubicBezTo>
                      <a:pt x="27307" y="13965"/>
                      <a:pt x="13030" y="29178"/>
                      <a:pt x="0" y="45575"/>
                    </a:cubicBezTo>
                    <a:cubicBezTo>
                      <a:pt x="15773" y="59602"/>
                      <a:pt x="30175" y="75251"/>
                      <a:pt x="42831" y="92209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42" name="Gráfico 2">
                <a:extLst>
                  <a:ext uri="{FF2B5EF4-FFF2-40B4-BE49-F238E27FC236}">
                    <a16:creationId xmlns:a16="http://schemas.microsoft.com/office/drawing/2014/main" id="{024DAA95-EF9E-4EB2-BA0C-129A86473D6A}"/>
                  </a:ext>
                </a:extLst>
              </p:cNvPr>
              <p:cNvGrpSpPr/>
              <p:nvPr/>
            </p:nvGrpSpPr>
            <p:grpSpPr>
              <a:xfrm>
                <a:off x="-5591092" y="648392"/>
                <a:ext cx="702321" cy="606808"/>
                <a:chOff x="-5591092" y="648392"/>
                <a:chExt cx="702321" cy="606808"/>
              </a:xfrm>
              <a:solidFill>
                <a:srgbClr val="EBCB7A"/>
              </a:solidFill>
            </p:grpSpPr>
            <p:sp>
              <p:nvSpPr>
                <p:cNvPr id="148" name="Forma Livre: Forma 216">
                  <a:extLst>
                    <a:ext uri="{FF2B5EF4-FFF2-40B4-BE49-F238E27FC236}">
                      <a16:creationId xmlns:a16="http://schemas.microsoft.com/office/drawing/2014/main" id="{61C38215-E14B-4F46-B65A-79BBF70FE152}"/>
                    </a:ext>
                  </a:extLst>
                </p:cNvPr>
                <p:cNvSpPr/>
                <p:nvPr/>
              </p:nvSpPr>
              <p:spPr>
                <a:xfrm>
                  <a:off x="-5239464" y="789729"/>
                  <a:ext cx="101186" cy="117832"/>
                </a:xfrm>
                <a:custGeom>
                  <a:avLst/>
                  <a:gdLst>
                    <a:gd name="connsiteX0" fmla="*/ 0 w 101186"/>
                    <a:gd name="connsiteY0" fmla="*/ 46634 h 117832"/>
                    <a:gd name="connsiteX1" fmla="*/ 39776 w 101186"/>
                    <a:gd name="connsiteY1" fmla="*/ 117833 h 117832"/>
                    <a:gd name="connsiteX2" fmla="*/ 101187 w 101186"/>
                    <a:gd name="connsiteY2" fmla="*/ 103369 h 117832"/>
                    <a:gd name="connsiteX3" fmla="*/ 42831 w 101186"/>
                    <a:gd name="connsiteY3" fmla="*/ 0 h 117832"/>
                    <a:gd name="connsiteX4" fmla="*/ 0 w 101186"/>
                    <a:gd name="connsiteY4" fmla="*/ 46634 h 11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186" h="117832">
                      <a:moveTo>
                        <a:pt x="0" y="46634"/>
                      </a:moveTo>
                      <a:cubicBezTo>
                        <a:pt x="16210" y="68331"/>
                        <a:pt x="29614" y="92271"/>
                        <a:pt x="39776" y="117833"/>
                      </a:cubicBezTo>
                      <a:cubicBezTo>
                        <a:pt x="60974" y="115090"/>
                        <a:pt x="81548" y="110227"/>
                        <a:pt x="101187" y="103369"/>
                      </a:cubicBezTo>
                      <a:cubicBezTo>
                        <a:pt x="87284" y="65650"/>
                        <a:pt x="67395" y="30861"/>
                        <a:pt x="42831" y="0"/>
                      </a:cubicBezTo>
                      <a:cubicBezTo>
                        <a:pt x="27058" y="14028"/>
                        <a:pt x="12656" y="29676"/>
                        <a:pt x="0" y="46634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9" name="Forma Livre: Forma 217">
                  <a:extLst>
                    <a:ext uri="{FF2B5EF4-FFF2-40B4-BE49-F238E27FC236}">
                      <a16:creationId xmlns:a16="http://schemas.microsoft.com/office/drawing/2014/main" id="{938FDFC2-3921-4A2B-A224-CDB6CA5B9486}"/>
                    </a:ext>
                  </a:extLst>
                </p:cNvPr>
                <p:cNvSpPr/>
                <p:nvPr/>
              </p:nvSpPr>
              <p:spPr>
                <a:xfrm>
                  <a:off x="-5546889" y="648392"/>
                  <a:ext cx="307425" cy="141337"/>
                </a:xfrm>
                <a:custGeom>
                  <a:avLst/>
                  <a:gdLst>
                    <a:gd name="connsiteX0" fmla="*/ 264594 w 307425"/>
                    <a:gd name="connsiteY0" fmla="*/ 141337 h 141337"/>
                    <a:gd name="connsiteX1" fmla="*/ 307425 w 307425"/>
                    <a:gd name="connsiteY1" fmla="*/ 95763 h 141337"/>
                    <a:gd name="connsiteX2" fmla="*/ 57545 w 307425"/>
                    <a:gd name="connsiteY2" fmla="*/ 0 h 141337"/>
                    <a:gd name="connsiteX3" fmla="*/ 0 w 307425"/>
                    <a:gd name="connsiteY3" fmla="*/ 4427 h 141337"/>
                    <a:gd name="connsiteX4" fmla="*/ 17207 w 307425"/>
                    <a:gd name="connsiteY4" fmla="*/ 65026 h 141337"/>
                    <a:gd name="connsiteX5" fmla="*/ 57482 w 307425"/>
                    <a:gd name="connsiteY5" fmla="*/ 62345 h 141337"/>
                    <a:gd name="connsiteX6" fmla="*/ 264594 w 307425"/>
                    <a:gd name="connsiteY6" fmla="*/ 141337 h 14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7425" h="141337">
                      <a:moveTo>
                        <a:pt x="264594" y="141337"/>
                      </a:moveTo>
                      <a:cubicBezTo>
                        <a:pt x="277624" y="125003"/>
                        <a:pt x="291901" y="109728"/>
                        <a:pt x="307425" y="95763"/>
                      </a:cubicBezTo>
                      <a:cubicBezTo>
                        <a:pt x="241152" y="36223"/>
                        <a:pt x="153619" y="0"/>
                        <a:pt x="57545" y="0"/>
                      </a:cubicBezTo>
                      <a:cubicBezTo>
                        <a:pt x="37968" y="0"/>
                        <a:pt x="18766" y="1496"/>
                        <a:pt x="0" y="4427"/>
                      </a:cubicBezTo>
                      <a:cubicBezTo>
                        <a:pt x="3678" y="25437"/>
                        <a:pt x="9539" y="45699"/>
                        <a:pt x="17207" y="65026"/>
                      </a:cubicBezTo>
                      <a:cubicBezTo>
                        <a:pt x="30425" y="63343"/>
                        <a:pt x="43829" y="62345"/>
                        <a:pt x="57482" y="62345"/>
                      </a:cubicBezTo>
                      <a:cubicBezTo>
                        <a:pt x="136973" y="62345"/>
                        <a:pt x="209481" y="92271"/>
                        <a:pt x="264594" y="14133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0" name="Forma Livre: Forma 218">
                  <a:extLst>
                    <a:ext uri="{FF2B5EF4-FFF2-40B4-BE49-F238E27FC236}">
                      <a16:creationId xmlns:a16="http://schemas.microsoft.com/office/drawing/2014/main" id="{81E3F446-02C3-4001-8F16-8307EF2BB143}"/>
                    </a:ext>
                  </a:extLst>
                </p:cNvPr>
                <p:cNvSpPr/>
                <p:nvPr/>
              </p:nvSpPr>
              <p:spPr>
                <a:xfrm>
                  <a:off x="-5239464" y="953386"/>
                  <a:ext cx="124192" cy="301814"/>
                </a:xfrm>
                <a:custGeom>
                  <a:avLst/>
                  <a:gdLst>
                    <a:gd name="connsiteX0" fmla="*/ 61847 w 124192"/>
                    <a:gd name="connsiteY0" fmla="*/ 69079 h 301814"/>
                    <a:gd name="connsiteX1" fmla="*/ 0 w 124192"/>
                    <a:gd name="connsiteY1" fmla="*/ 255180 h 301814"/>
                    <a:gd name="connsiteX2" fmla="*/ 42831 w 124192"/>
                    <a:gd name="connsiteY2" fmla="*/ 301814 h 301814"/>
                    <a:gd name="connsiteX3" fmla="*/ 124192 w 124192"/>
                    <a:gd name="connsiteY3" fmla="*/ 69079 h 301814"/>
                    <a:gd name="connsiteX4" fmla="*/ 117708 w 124192"/>
                    <a:gd name="connsiteY4" fmla="*/ 0 h 301814"/>
                    <a:gd name="connsiteX5" fmla="*/ 56983 w 124192"/>
                    <a:gd name="connsiteY5" fmla="*/ 14776 h 301814"/>
                    <a:gd name="connsiteX6" fmla="*/ 61847 w 124192"/>
                    <a:gd name="connsiteY6" fmla="*/ 69079 h 30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301814">
                      <a:moveTo>
                        <a:pt x="61847" y="69079"/>
                      </a:moveTo>
                      <a:cubicBezTo>
                        <a:pt x="61847" y="138781"/>
                        <a:pt x="38841" y="203246"/>
                        <a:pt x="0" y="255180"/>
                      </a:cubicBezTo>
                      <a:cubicBezTo>
                        <a:pt x="12656" y="272138"/>
                        <a:pt x="27058" y="287724"/>
                        <a:pt x="42831" y="301814"/>
                      </a:cubicBezTo>
                      <a:cubicBezTo>
                        <a:pt x="93705" y="237910"/>
                        <a:pt x="124192" y="157111"/>
                        <a:pt x="124192" y="69079"/>
                      </a:cubicBezTo>
                      <a:cubicBezTo>
                        <a:pt x="124192" y="45450"/>
                        <a:pt x="121885" y="22444"/>
                        <a:pt x="117708" y="0"/>
                      </a:cubicBezTo>
                      <a:cubicBezTo>
                        <a:pt x="98132" y="6546"/>
                        <a:pt x="77869" y="11534"/>
                        <a:pt x="56983" y="14776"/>
                      </a:cubicBezTo>
                      <a:cubicBezTo>
                        <a:pt x="60101" y="32420"/>
                        <a:pt x="61847" y="50562"/>
                        <a:pt x="61847" y="69079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1" name="Forma Livre: Forma 219">
                  <a:extLst>
                    <a:ext uri="{FF2B5EF4-FFF2-40B4-BE49-F238E27FC236}">
                      <a16:creationId xmlns:a16="http://schemas.microsoft.com/office/drawing/2014/main" id="{8B6FB116-BECB-42F1-8DAF-6C1997679679}"/>
                    </a:ext>
                  </a:extLst>
                </p:cNvPr>
                <p:cNvSpPr/>
                <p:nvPr/>
              </p:nvSpPr>
              <p:spPr>
                <a:xfrm>
                  <a:off x="-5340775" y="789729"/>
                  <a:ext cx="101311" cy="117957"/>
                </a:xfrm>
                <a:custGeom>
                  <a:avLst/>
                  <a:gdLst>
                    <a:gd name="connsiteX0" fmla="*/ 58480 w 101311"/>
                    <a:gd name="connsiteY0" fmla="*/ 0 h 117957"/>
                    <a:gd name="connsiteX1" fmla="*/ 0 w 101311"/>
                    <a:gd name="connsiteY1" fmla="*/ 103681 h 117957"/>
                    <a:gd name="connsiteX2" fmla="*/ 61473 w 101311"/>
                    <a:gd name="connsiteY2" fmla="*/ 117958 h 117957"/>
                    <a:gd name="connsiteX3" fmla="*/ 101311 w 101311"/>
                    <a:gd name="connsiteY3" fmla="*/ 46634 h 117957"/>
                    <a:gd name="connsiteX4" fmla="*/ 58480 w 101311"/>
                    <a:gd name="connsiteY4" fmla="*/ 0 h 117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11" h="117957">
                      <a:moveTo>
                        <a:pt x="58480" y="0"/>
                      </a:moveTo>
                      <a:cubicBezTo>
                        <a:pt x="33854" y="30986"/>
                        <a:pt x="13903" y="65899"/>
                        <a:pt x="0" y="103681"/>
                      </a:cubicBezTo>
                      <a:cubicBezTo>
                        <a:pt x="19701" y="110414"/>
                        <a:pt x="40275" y="115214"/>
                        <a:pt x="61473" y="117958"/>
                      </a:cubicBezTo>
                      <a:cubicBezTo>
                        <a:pt x="71635" y="92334"/>
                        <a:pt x="85039" y="68393"/>
                        <a:pt x="101311" y="46634"/>
                      </a:cubicBezTo>
                      <a:cubicBezTo>
                        <a:pt x="88655" y="29676"/>
                        <a:pt x="74253" y="14028"/>
                        <a:pt x="58480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2" name="Forma Livre: Forma 220">
                  <a:extLst>
                    <a:ext uri="{FF2B5EF4-FFF2-40B4-BE49-F238E27FC236}">
                      <a16:creationId xmlns:a16="http://schemas.microsoft.com/office/drawing/2014/main" id="{C2EE2822-6A09-4599-B494-DB121A1BC036}"/>
                    </a:ext>
                  </a:extLst>
                </p:cNvPr>
                <p:cNvSpPr/>
                <p:nvPr/>
              </p:nvSpPr>
              <p:spPr>
                <a:xfrm>
                  <a:off x="-5239464" y="648392"/>
                  <a:ext cx="306365" cy="141337"/>
                </a:xfrm>
                <a:custGeom>
                  <a:avLst/>
                  <a:gdLst>
                    <a:gd name="connsiteX0" fmla="*/ 42831 w 306365"/>
                    <a:gd name="connsiteY0" fmla="*/ 141337 h 141337"/>
                    <a:gd name="connsiteX1" fmla="*/ 249880 w 306365"/>
                    <a:gd name="connsiteY1" fmla="*/ 62345 h 141337"/>
                    <a:gd name="connsiteX2" fmla="*/ 289158 w 306365"/>
                    <a:gd name="connsiteY2" fmla="*/ 64902 h 141337"/>
                    <a:gd name="connsiteX3" fmla="*/ 306365 w 306365"/>
                    <a:gd name="connsiteY3" fmla="*/ 4239 h 141337"/>
                    <a:gd name="connsiteX4" fmla="*/ 249880 w 306365"/>
                    <a:gd name="connsiteY4" fmla="*/ 0 h 141337"/>
                    <a:gd name="connsiteX5" fmla="*/ 0 w 306365"/>
                    <a:gd name="connsiteY5" fmla="*/ 95763 h 141337"/>
                    <a:gd name="connsiteX6" fmla="*/ 42831 w 306365"/>
                    <a:gd name="connsiteY6" fmla="*/ 141337 h 14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6365" h="141337">
                      <a:moveTo>
                        <a:pt x="42831" y="141337"/>
                      </a:moveTo>
                      <a:cubicBezTo>
                        <a:pt x="97944" y="92271"/>
                        <a:pt x="170452" y="62345"/>
                        <a:pt x="249880" y="62345"/>
                      </a:cubicBezTo>
                      <a:cubicBezTo>
                        <a:pt x="263222" y="62345"/>
                        <a:pt x="276315" y="63281"/>
                        <a:pt x="289158" y="64902"/>
                      </a:cubicBezTo>
                      <a:cubicBezTo>
                        <a:pt x="296827" y="45575"/>
                        <a:pt x="302625" y="25250"/>
                        <a:pt x="306365" y="4239"/>
                      </a:cubicBezTo>
                      <a:cubicBezTo>
                        <a:pt x="287911" y="1434"/>
                        <a:pt x="269083" y="0"/>
                        <a:pt x="249880" y="0"/>
                      </a:cubicBezTo>
                      <a:cubicBezTo>
                        <a:pt x="153806" y="0"/>
                        <a:pt x="66211" y="36223"/>
                        <a:pt x="0" y="95763"/>
                      </a:cubicBezTo>
                      <a:cubicBezTo>
                        <a:pt x="15524" y="109728"/>
                        <a:pt x="29801" y="125003"/>
                        <a:pt x="42831" y="14133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3" name="Forma Livre: Forma 221">
                  <a:extLst>
                    <a:ext uri="{FF2B5EF4-FFF2-40B4-BE49-F238E27FC236}">
                      <a16:creationId xmlns:a16="http://schemas.microsoft.com/office/drawing/2014/main" id="{B70CCAA2-4544-426D-8EB2-FF56AC62CA98}"/>
                    </a:ext>
                  </a:extLst>
                </p:cNvPr>
                <p:cNvSpPr/>
                <p:nvPr/>
              </p:nvSpPr>
              <p:spPr>
                <a:xfrm>
                  <a:off x="-5363594" y="953760"/>
                  <a:ext cx="124192" cy="301440"/>
                </a:xfrm>
                <a:custGeom>
                  <a:avLst/>
                  <a:gdLst>
                    <a:gd name="connsiteX0" fmla="*/ 67146 w 124192"/>
                    <a:gd name="connsiteY0" fmla="*/ 14589 h 301440"/>
                    <a:gd name="connsiteX1" fmla="*/ 6422 w 124192"/>
                    <a:gd name="connsiteY1" fmla="*/ 0 h 301440"/>
                    <a:gd name="connsiteX2" fmla="*/ 0 w 124192"/>
                    <a:gd name="connsiteY2" fmla="*/ 68705 h 301440"/>
                    <a:gd name="connsiteX3" fmla="*/ 81361 w 124192"/>
                    <a:gd name="connsiteY3" fmla="*/ 301440 h 301440"/>
                    <a:gd name="connsiteX4" fmla="*/ 124192 w 124192"/>
                    <a:gd name="connsiteY4" fmla="*/ 254806 h 301440"/>
                    <a:gd name="connsiteX5" fmla="*/ 62345 w 124192"/>
                    <a:gd name="connsiteY5" fmla="*/ 68705 h 301440"/>
                    <a:gd name="connsiteX6" fmla="*/ 67146 w 124192"/>
                    <a:gd name="connsiteY6" fmla="*/ 14589 h 30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301440">
                      <a:moveTo>
                        <a:pt x="67146" y="14589"/>
                      </a:moveTo>
                      <a:cubicBezTo>
                        <a:pt x="46261" y="11409"/>
                        <a:pt x="25998" y="6484"/>
                        <a:pt x="6422" y="0"/>
                      </a:cubicBezTo>
                      <a:cubicBezTo>
                        <a:pt x="2307" y="22257"/>
                        <a:pt x="0" y="45263"/>
                        <a:pt x="0" y="68705"/>
                      </a:cubicBezTo>
                      <a:cubicBezTo>
                        <a:pt x="0" y="156736"/>
                        <a:pt x="30487" y="237536"/>
                        <a:pt x="81361" y="301440"/>
                      </a:cubicBezTo>
                      <a:cubicBezTo>
                        <a:pt x="97134" y="287413"/>
                        <a:pt x="111536" y="271764"/>
                        <a:pt x="124192" y="254806"/>
                      </a:cubicBezTo>
                      <a:cubicBezTo>
                        <a:pt x="85351" y="202810"/>
                        <a:pt x="62345" y="138407"/>
                        <a:pt x="62345" y="68705"/>
                      </a:cubicBezTo>
                      <a:cubicBezTo>
                        <a:pt x="62345" y="50250"/>
                        <a:pt x="64029" y="32170"/>
                        <a:pt x="67146" y="14589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4" name="Forma Livre: Forma 222">
                  <a:extLst>
                    <a:ext uri="{FF2B5EF4-FFF2-40B4-BE49-F238E27FC236}">
                      <a16:creationId xmlns:a16="http://schemas.microsoft.com/office/drawing/2014/main" id="{3CD12683-074D-4865-B211-057EE1E560DA}"/>
                    </a:ext>
                  </a:extLst>
                </p:cNvPr>
                <p:cNvSpPr/>
                <p:nvPr/>
              </p:nvSpPr>
              <p:spPr>
                <a:xfrm>
                  <a:off x="-5296510" y="907562"/>
                  <a:ext cx="114029" cy="65026"/>
                </a:xfrm>
                <a:custGeom>
                  <a:avLst/>
                  <a:gdLst>
                    <a:gd name="connsiteX0" fmla="*/ 17207 w 114029"/>
                    <a:gd name="connsiteY0" fmla="*/ 125 h 65026"/>
                    <a:gd name="connsiteX1" fmla="*/ 0 w 114029"/>
                    <a:gd name="connsiteY1" fmla="*/ 60787 h 65026"/>
                    <a:gd name="connsiteX2" fmla="*/ 56485 w 114029"/>
                    <a:gd name="connsiteY2" fmla="*/ 65026 h 65026"/>
                    <a:gd name="connsiteX3" fmla="*/ 114030 w 114029"/>
                    <a:gd name="connsiteY3" fmla="*/ 60600 h 65026"/>
                    <a:gd name="connsiteX4" fmla="*/ 96823 w 114029"/>
                    <a:gd name="connsiteY4" fmla="*/ 0 h 65026"/>
                    <a:gd name="connsiteX5" fmla="*/ 56547 w 114029"/>
                    <a:gd name="connsiteY5" fmla="*/ 2681 h 65026"/>
                    <a:gd name="connsiteX6" fmla="*/ 17207 w 114029"/>
                    <a:gd name="connsiteY6" fmla="*/ 125 h 6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029" h="65026">
                      <a:moveTo>
                        <a:pt x="17207" y="125"/>
                      </a:moveTo>
                      <a:cubicBezTo>
                        <a:pt x="9539" y="19452"/>
                        <a:pt x="3741" y="39776"/>
                        <a:pt x="0" y="60787"/>
                      </a:cubicBezTo>
                      <a:cubicBezTo>
                        <a:pt x="18454" y="63592"/>
                        <a:pt x="37282" y="65026"/>
                        <a:pt x="56485" y="65026"/>
                      </a:cubicBezTo>
                      <a:cubicBezTo>
                        <a:pt x="76062" y="65026"/>
                        <a:pt x="95264" y="63530"/>
                        <a:pt x="114030" y="60600"/>
                      </a:cubicBezTo>
                      <a:cubicBezTo>
                        <a:pt x="110352" y="39589"/>
                        <a:pt x="104491" y="19327"/>
                        <a:pt x="96823" y="0"/>
                      </a:cubicBezTo>
                      <a:cubicBezTo>
                        <a:pt x="83605" y="1683"/>
                        <a:pt x="70201" y="2681"/>
                        <a:pt x="56547" y="2681"/>
                      </a:cubicBezTo>
                      <a:cubicBezTo>
                        <a:pt x="43205" y="2681"/>
                        <a:pt x="30113" y="1746"/>
                        <a:pt x="17207" y="125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5" name="Forma Livre: Forma 223">
                  <a:extLst>
                    <a:ext uri="{FF2B5EF4-FFF2-40B4-BE49-F238E27FC236}">
                      <a16:creationId xmlns:a16="http://schemas.microsoft.com/office/drawing/2014/main" id="{F60395FB-7AA3-48A1-99FD-27FEAD887BD4}"/>
                    </a:ext>
                  </a:extLst>
                </p:cNvPr>
                <p:cNvSpPr/>
                <p:nvPr/>
              </p:nvSpPr>
              <p:spPr>
                <a:xfrm>
                  <a:off x="-5591092" y="713419"/>
                  <a:ext cx="250317" cy="240341"/>
                </a:xfrm>
                <a:custGeom>
                  <a:avLst/>
                  <a:gdLst>
                    <a:gd name="connsiteX0" fmla="*/ 61411 w 250317"/>
                    <a:gd name="connsiteY0" fmla="*/ 0 h 240341"/>
                    <a:gd name="connsiteX1" fmla="*/ 0 w 250317"/>
                    <a:gd name="connsiteY1" fmla="*/ 14464 h 240341"/>
                    <a:gd name="connsiteX2" fmla="*/ 233858 w 250317"/>
                    <a:gd name="connsiteY2" fmla="*/ 240342 h 240341"/>
                    <a:gd name="connsiteX3" fmla="*/ 250317 w 250317"/>
                    <a:gd name="connsiteY3" fmla="*/ 180054 h 240341"/>
                    <a:gd name="connsiteX4" fmla="*/ 61411 w 250317"/>
                    <a:gd name="connsiteY4" fmla="*/ 0 h 240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0317" h="240341">
                      <a:moveTo>
                        <a:pt x="61411" y="0"/>
                      </a:moveTo>
                      <a:cubicBezTo>
                        <a:pt x="40213" y="2743"/>
                        <a:pt x="19639" y="7606"/>
                        <a:pt x="0" y="14464"/>
                      </a:cubicBezTo>
                      <a:cubicBezTo>
                        <a:pt x="39278" y="121013"/>
                        <a:pt x="125626" y="204680"/>
                        <a:pt x="233858" y="240342"/>
                      </a:cubicBezTo>
                      <a:cubicBezTo>
                        <a:pt x="237723" y="219581"/>
                        <a:pt x="243210" y="199443"/>
                        <a:pt x="250317" y="180054"/>
                      </a:cubicBezTo>
                      <a:cubicBezTo>
                        <a:pt x="164156" y="150502"/>
                        <a:pt x="94952" y="84229"/>
                        <a:pt x="61411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6" name="Forma Livre: Forma 224">
                  <a:extLst>
                    <a:ext uri="{FF2B5EF4-FFF2-40B4-BE49-F238E27FC236}">
                      <a16:creationId xmlns:a16="http://schemas.microsoft.com/office/drawing/2014/main" id="{758F9B3E-6D2C-4789-BDE2-8F042AC3B638}"/>
                    </a:ext>
                  </a:extLst>
                </p:cNvPr>
                <p:cNvSpPr/>
                <p:nvPr/>
              </p:nvSpPr>
              <p:spPr>
                <a:xfrm>
                  <a:off x="-5138277" y="713294"/>
                  <a:ext cx="249506" cy="240092"/>
                </a:xfrm>
                <a:custGeom>
                  <a:avLst/>
                  <a:gdLst>
                    <a:gd name="connsiteX0" fmla="*/ 249507 w 249506"/>
                    <a:gd name="connsiteY0" fmla="*/ 14277 h 240092"/>
                    <a:gd name="connsiteX1" fmla="*/ 188034 w 249506"/>
                    <a:gd name="connsiteY1" fmla="*/ 0 h 240092"/>
                    <a:gd name="connsiteX2" fmla="*/ 0 w 249506"/>
                    <a:gd name="connsiteY2" fmla="*/ 179804 h 240092"/>
                    <a:gd name="connsiteX3" fmla="*/ 16522 w 249506"/>
                    <a:gd name="connsiteY3" fmla="*/ 240092 h 240092"/>
                    <a:gd name="connsiteX4" fmla="*/ 249507 w 249506"/>
                    <a:gd name="connsiteY4" fmla="*/ 14277 h 24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506" h="240092">
                      <a:moveTo>
                        <a:pt x="249507" y="14277"/>
                      </a:moveTo>
                      <a:cubicBezTo>
                        <a:pt x="229805" y="7544"/>
                        <a:pt x="209231" y="2743"/>
                        <a:pt x="188034" y="0"/>
                      </a:cubicBezTo>
                      <a:cubicBezTo>
                        <a:pt x="154617" y="83979"/>
                        <a:pt x="85787" y="150128"/>
                        <a:pt x="0" y="179804"/>
                      </a:cubicBezTo>
                      <a:cubicBezTo>
                        <a:pt x="7170" y="199194"/>
                        <a:pt x="12656" y="219331"/>
                        <a:pt x="16522" y="240092"/>
                      </a:cubicBezTo>
                      <a:cubicBezTo>
                        <a:pt x="124379" y="204181"/>
                        <a:pt x="210416" y="120638"/>
                        <a:pt x="249507" y="1427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143" name="Forma Livre: Forma 211">
                <a:extLst>
                  <a:ext uri="{FF2B5EF4-FFF2-40B4-BE49-F238E27FC236}">
                    <a16:creationId xmlns:a16="http://schemas.microsoft.com/office/drawing/2014/main" id="{3FB42D87-E9EC-466C-B92D-06D7E465F3F1}"/>
                  </a:ext>
                </a:extLst>
              </p:cNvPr>
              <p:cNvSpPr/>
              <p:nvPr/>
            </p:nvSpPr>
            <p:spPr>
              <a:xfrm>
                <a:off x="-5614035" y="224443"/>
                <a:ext cx="748145" cy="443151"/>
              </a:xfrm>
              <a:custGeom>
                <a:avLst/>
                <a:gdLst>
                  <a:gd name="connsiteX0" fmla="*/ 62345 w 748145"/>
                  <a:gd name="connsiteY0" fmla="*/ 374073 h 443151"/>
                  <a:gd name="connsiteX1" fmla="*/ 374073 w 748145"/>
                  <a:gd name="connsiteY1" fmla="*/ 62345 h 443151"/>
                  <a:gd name="connsiteX2" fmla="*/ 685800 w 748145"/>
                  <a:gd name="connsiteY2" fmla="*/ 374073 h 443151"/>
                  <a:gd name="connsiteX3" fmla="*/ 680999 w 748145"/>
                  <a:gd name="connsiteY3" fmla="*/ 428189 h 443151"/>
                  <a:gd name="connsiteX4" fmla="*/ 741724 w 748145"/>
                  <a:gd name="connsiteY4" fmla="*/ 442777 h 443151"/>
                  <a:gd name="connsiteX5" fmla="*/ 748146 w 748145"/>
                  <a:gd name="connsiteY5" fmla="*/ 374073 h 443151"/>
                  <a:gd name="connsiteX6" fmla="*/ 374073 w 748145"/>
                  <a:gd name="connsiteY6" fmla="*/ 0 h 443151"/>
                  <a:gd name="connsiteX7" fmla="*/ 0 w 748145"/>
                  <a:gd name="connsiteY7" fmla="*/ 374073 h 443151"/>
                  <a:gd name="connsiteX8" fmla="*/ 6484 w 748145"/>
                  <a:gd name="connsiteY8" fmla="*/ 443152 h 443151"/>
                  <a:gd name="connsiteX9" fmla="*/ 67209 w 748145"/>
                  <a:gd name="connsiteY9" fmla="*/ 428376 h 443151"/>
                  <a:gd name="connsiteX10" fmla="*/ 62345 w 748145"/>
                  <a:gd name="connsiteY10" fmla="*/ 374073 h 44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8145" h="443151">
                    <a:moveTo>
                      <a:pt x="62345" y="374073"/>
                    </a:moveTo>
                    <a:cubicBezTo>
                      <a:pt x="62345" y="202186"/>
                      <a:pt x="202186" y="62345"/>
                      <a:pt x="374073" y="62345"/>
                    </a:cubicBezTo>
                    <a:cubicBezTo>
                      <a:pt x="545959" y="62345"/>
                      <a:pt x="685800" y="202186"/>
                      <a:pt x="685800" y="374073"/>
                    </a:cubicBezTo>
                    <a:cubicBezTo>
                      <a:pt x="685800" y="392527"/>
                      <a:pt x="684117" y="410607"/>
                      <a:pt x="680999" y="428189"/>
                    </a:cubicBezTo>
                    <a:cubicBezTo>
                      <a:pt x="701885" y="431368"/>
                      <a:pt x="722148" y="436294"/>
                      <a:pt x="741724" y="442777"/>
                    </a:cubicBezTo>
                    <a:cubicBezTo>
                      <a:pt x="745839" y="420520"/>
                      <a:pt x="748146" y="397515"/>
                      <a:pt x="748146" y="374073"/>
                    </a:cubicBezTo>
                    <a:cubicBezTo>
                      <a:pt x="748146" y="167460"/>
                      <a:pt x="580686" y="0"/>
                      <a:pt x="374073" y="0"/>
                    </a:cubicBezTo>
                    <a:cubicBezTo>
                      <a:pt x="167460" y="0"/>
                      <a:pt x="0" y="167460"/>
                      <a:pt x="0" y="374073"/>
                    </a:cubicBezTo>
                    <a:cubicBezTo>
                      <a:pt x="0" y="397702"/>
                      <a:pt x="2307" y="420707"/>
                      <a:pt x="6484" y="443152"/>
                    </a:cubicBezTo>
                    <a:cubicBezTo>
                      <a:pt x="26060" y="436605"/>
                      <a:pt x="46323" y="431618"/>
                      <a:pt x="67209" y="428376"/>
                    </a:cubicBezTo>
                    <a:cubicBezTo>
                      <a:pt x="64029" y="410732"/>
                      <a:pt x="62345" y="392589"/>
                      <a:pt x="62345" y="374073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212">
                <a:extLst>
                  <a:ext uri="{FF2B5EF4-FFF2-40B4-BE49-F238E27FC236}">
                    <a16:creationId xmlns:a16="http://schemas.microsoft.com/office/drawing/2014/main" id="{6FF31E3B-9FA2-41EF-924D-D7EF74F47B2F}"/>
                  </a:ext>
                </a:extLst>
              </p:cNvPr>
              <p:cNvSpPr/>
              <p:nvPr/>
            </p:nvSpPr>
            <p:spPr>
              <a:xfrm>
                <a:off x="-5607614" y="652819"/>
                <a:ext cx="77931" cy="75063"/>
              </a:xfrm>
              <a:custGeom>
                <a:avLst/>
                <a:gdLst>
                  <a:gd name="connsiteX0" fmla="*/ 77932 w 77931"/>
                  <a:gd name="connsiteY0" fmla="*/ 60600 h 75063"/>
                  <a:gd name="connsiteX1" fmla="*/ 60724 w 77931"/>
                  <a:gd name="connsiteY1" fmla="*/ 0 h 75063"/>
                  <a:gd name="connsiteX2" fmla="*/ 0 w 77931"/>
                  <a:gd name="connsiteY2" fmla="*/ 14776 h 75063"/>
                  <a:gd name="connsiteX3" fmla="*/ 16521 w 77931"/>
                  <a:gd name="connsiteY3" fmla="*/ 75064 h 75063"/>
                  <a:gd name="connsiteX4" fmla="*/ 77932 w 77931"/>
                  <a:gd name="connsiteY4" fmla="*/ 60600 h 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5063">
                    <a:moveTo>
                      <a:pt x="77932" y="60600"/>
                    </a:moveTo>
                    <a:cubicBezTo>
                      <a:pt x="70201" y="41273"/>
                      <a:pt x="64403" y="20948"/>
                      <a:pt x="60724" y="0"/>
                    </a:cubicBezTo>
                    <a:cubicBezTo>
                      <a:pt x="39838" y="3242"/>
                      <a:pt x="19576" y="8230"/>
                      <a:pt x="0" y="14776"/>
                    </a:cubicBezTo>
                    <a:cubicBezTo>
                      <a:pt x="3865" y="35537"/>
                      <a:pt x="9352" y="55674"/>
                      <a:pt x="16521" y="75064"/>
                    </a:cubicBezTo>
                    <a:cubicBezTo>
                      <a:pt x="36223" y="68268"/>
                      <a:pt x="56734" y="63343"/>
                      <a:pt x="77932" y="6060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213">
                <a:extLst>
                  <a:ext uri="{FF2B5EF4-FFF2-40B4-BE49-F238E27FC236}">
                    <a16:creationId xmlns:a16="http://schemas.microsoft.com/office/drawing/2014/main" id="{EDA85BA2-09E2-4D6C-BE66-9636EC7135A3}"/>
                  </a:ext>
                </a:extLst>
              </p:cNvPr>
              <p:cNvSpPr/>
              <p:nvPr/>
            </p:nvSpPr>
            <p:spPr>
              <a:xfrm>
                <a:off x="-5199687" y="893098"/>
                <a:ext cx="77931" cy="75063"/>
              </a:xfrm>
              <a:custGeom>
                <a:avLst/>
                <a:gdLst>
                  <a:gd name="connsiteX0" fmla="*/ 17207 w 77931"/>
                  <a:gd name="connsiteY0" fmla="*/ 75064 h 75063"/>
                  <a:gd name="connsiteX1" fmla="*/ 77932 w 77931"/>
                  <a:gd name="connsiteY1" fmla="*/ 60288 h 75063"/>
                  <a:gd name="connsiteX2" fmla="*/ 61410 w 77931"/>
                  <a:gd name="connsiteY2" fmla="*/ 0 h 75063"/>
                  <a:gd name="connsiteX3" fmla="*/ 0 w 77931"/>
                  <a:gd name="connsiteY3" fmla="*/ 14464 h 75063"/>
                  <a:gd name="connsiteX4" fmla="*/ 17207 w 77931"/>
                  <a:gd name="connsiteY4" fmla="*/ 75064 h 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5063">
                    <a:moveTo>
                      <a:pt x="17207" y="75064"/>
                    </a:moveTo>
                    <a:cubicBezTo>
                      <a:pt x="38093" y="71822"/>
                      <a:pt x="58355" y="66834"/>
                      <a:pt x="77932" y="60288"/>
                    </a:cubicBezTo>
                    <a:cubicBezTo>
                      <a:pt x="74066" y="39527"/>
                      <a:pt x="68580" y="19389"/>
                      <a:pt x="61410" y="0"/>
                    </a:cubicBezTo>
                    <a:cubicBezTo>
                      <a:pt x="41771" y="6796"/>
                      <a:pt x="21197" y="11659"/>
                      <a:pt x="0" y="14464"/>
                    </a:cubicBezTo>
                    <a:cubicBezTo>
                      <a:pt x="7731" y="33791"/>
                      <a:pt x="13529" y="54053"/>
                      <a:pt x="17207" y="75064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214">
                <a:extLst>
                  <a:ext uri="{FF2B5EF4-FFF2-40B4-BE49-F238E27FC236}">
                    <a16:creationId xmlns:a16="http://schemas.microsoft.com/office/drawing/2014/main" id="{6E022F02-15D1-4986-8BC3-F32107E861B8}"/>
                  </a:ext>
                </a:extLst>
              </p:cNvPr>
              <p:cNvSpPr/>
              <p:nvPr/>
            </p:nvSpPr>
            <p:spPr>
              <a:xfrm>
                <a:off x="-4950244" y="652694"/>
                <a:ext cx="77931" cy="74876"/>
              </a:xfrm>
              <a:custGeom>
                <a:avLst/>
                <a:gdLst>
                  <a:gd name="connsiteX0" fmla="*/ 0 w 77931"/>
                  <a:gd name="connsiteY0" fmla="*/ 60600 h 74876"/>
                  <a:gd name="connsiteX1" fmla="*/ 61473 w 77931"/>
                  <a:gd name="connsiteY1" fmla="*/ 74877 h 74876"/>
                  <a:gd name="connsiteX2" fmla="*/ 77932 w 77931"/>
                  <a:gd name="connsiteY2" fmla="*/ 14589 h 74876"/>
                  <a:gd name="connsiteX3" fmla="*/ 17207 w 77931"/>
                  <a:gd name="connsiteY3" fmla="*/ 0 h 74876"/>
                  <a:gd name="connsiteX4" fmla="*/ 0 w 77931"/>
                  <a:gd name="connsiteY4" fmla="*/ 60600 h 7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4876">
                    <a:moveTo>
                      <a:pt x="0" y="60600"/>
                    </a:moveTo>
                    <a:cubicBezTo>
                      <a:pt x="21260" y="63281"/>
                      <a:pt x="41772" y="68081"/>
                      <a:pt x="61473" y="74877"/>
                    </a:cubicBezTo>
                    <a:cubicBezTo>
                      <a:pt x="68580" y="55487"/>
                      <a:pt x="74066" y="35288"/>
                      <a:pt x="77932" y="14589"/>
                    </a:cubicBezTo>
                    <a:cubicBezTo>
                      <a:pt x="58356" y="8105"/>
                      <a:pt x="38093" y="3180"/>
                      <a:pt x="17207" y="0"/>
                    </a:cubicBezTo>
                    <a:cubicBezTo>
                      <a:pt x="13467" y="20948"/>
                      <a:pt x="7669" y="41273"/>
                      <a:pt x="0" y="6060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215">
                <a:extLst>
                  <a:ext uri="{FF2B5EF4-FFF2-40B4-BE49-F238E27FC236}">
                    <a16:creationId xmlns:a16="http://schemas.microsoft.com/office/drawing/2014/main" id="{EB557026-8E55-4683-831A-C3CFE65C0A5F}"/>
                  </a:ext>
                </a:extLst>
              </p:cNvPr>
              <p:cNvSpPr/>
              <p:nvPr/>
            </p:nvSpPr>
            <p:spPr>
              <a:xfrm>
                <a:off x="-5357234" y="893410"/>
                <a:ext cx="77931" cy="74876"/>
              </a:xfrm>
              <a:custGeom>
                <a:avLst/>
                <a:gdLst>
                  <a:gd name="connsiteX0" fmla="*/ 16459 w 77931"/>
                  <a:gd name="connsiteY0" fmla="*/ 0 h 74876"/>
                  <a:gd name="connsiteX1" fmla="*/ 0 w 77931"/>
                  <a:gd name="connsiteY1" fmla="*/ 60288 h 74876"/>
                  <a:gd name="connsiteX2" fmla="*/ 60724 w 77931"/>
                  <a:gd name="connsiteY2" fmla="*/ 74877 h 74876"/>
                  <a:gd name="connsiteX3" fmla="*/ 77932 w 77931"/>
                  <a:gd name="connsiteY3" fmla="*/ 14215 h 74876"/>
                  <a:gd name="connsiteX4" fmla="*/ 16459 w 77931"/>
                  <a:gd name="connsiteY4" fmla="*/ 0 h 7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4876">
                    <a:moveTo>
                      <a:pt x="16459" y="0"/>
                    </a:moveTo>
                    <a:cubicBezTo>
                      <a:pt x="9352" y="19389"/>
                      <a:pt x="3865" y="39589"/>
                      <a:pt x="0" y="60288"/>
                    </a:cubicBezTo>
                    <a:cubicBezTo>
                      <a:pt x="19577" y="66772"/>
                      <a:pt x="39839" y="71697"/>
                      <a:pt x="60724" y="74877"/>
                    </a:cubicBezTo>
                    <a:cubicBezTo>
                      <a:pt x="64403" y="53866"/>
                      <a:pt x="70201" y="33542"/>
                      <a:pt x="77932" y="14215"/>
                    </a:cubicBezTo>
                    <a:cubicBezTo>
                      <a:pt x="56734" y="11596"/>
                      <a:pt x="36160" y="6796"/>
                      <a:pt x="16459" y="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1D04950-AC5B-9B28-3267-69A6E36B6A69}"/>
              </a:ext>
            </a:extLst>
          </p:cNvPr>
          <p:cNvGraphicFramePr>
            <a:graphicFrameLocks noGrp="1"/>
          </p:cNvGraphicFramePr>
          <p:nvPr/>
        </p:nvGraphicFramePr>
        <p:xfrm>
          <a:off x="248195" y="714635"/>
          <a:ext cx="10851605" cy="565685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869122">
                  <a:extLst>
                    <a:ext uri="{9D8B030D-6E8A-4147-A177-3AD203B41FA5}">
                      <a16:colId xmlns:a16="http://schemas.microsoft.com/office/drawing/2014/main" val="2886514879"/>
                    </a:ext>
                  </a:extLst>
                </a:gridCol>
                <a:gridCol w="6982483">
                  <a:extLst>
                    <a:ext uri="{9D8B030D-6E8A-4147-A177-3AD203B41FA5}">
                      <a16:colId xmlns:a16="http://schemas.microsoft.com/office/drawing/2014/main" val="3826833405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488830139"/>
                  </a:ext>
                </a:extLst>
              </a:tr>
              <a:tr h="919596">
                <a:tc rowSpan="2">
                  <a:txBody>
                    <a:bodyPr/>
                    <a:lstStyle/>
                    <a:p>
                      <a:pPr marR="8509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Aprimorar a governança estadual, facilitando e otimizando a comunicação e colaboração entre as secretarias afetas à Saúde Única 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ESU-1.1. Criar Comitê Estadual permanente de Saúde Única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1874644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R="1454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ESU-1.5. Elaborar e aprimorar diretrizes técnicas, sobre situações de risco e doenças respiratórias, de transmissão hídrica e alimentar em eventos climáticos extremos, definindo orientações básicas para a população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6524770"/>
                  </a:ext>
                </a:extLst>
              </a:tr>
              <a:tr h="919596">
                <a:tc>
                  <a:txBody>
                    <a:bodyPr/>
                    <a:lstStyle/>
                    <a:p>
                      <a:pPr marL="0" marR="145415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Ampliar a cobertura e aprimorar a capacitação para atendimento do tema de saúde única, incluindo animais silvestres, domésticos e de produção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ESU-2.1. Promover capacitação técnica em manejo populacional e sanitário de animais silvestres, domésticos e de produção, fomentando o controle populacional de animais domésticos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583244"/>
                  </a:ext>
                </a:extLst>
              </a:tr>
              <a:tr h="91959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Ampliar a racionalidade e eficiência da distribuição de água com qualidade para consumo humano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ESU-3.1. Priorizar o fornecimento de água para populações vulnerabilizadas, com zero ou pouca capacidade de 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reservação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4339494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kern="1200" dirty="0">
                        <a:solidFill>
                          <a:srgbClr val="083028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ESU-3.3. Elaborar diretrizes técnicas para vigilância em saúde da qualidade da água para consumo humano em contextos de estiagem e escassez hídrica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2863229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638B0B9A-F6B7-48F1-ABA1-68A88A8EDA97}"/>
              </a:ext>
            </a:extLst>
          </p:cNvPr>
          <p:cNvSpPr/>
          <p:nvPr/>
        </p:nvSpPr>
        <p:spPr>
          <a:xfrm>
            <a:off x="237685" y="705785"/>
            <a:ext cx="10862116" cy="38523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365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7B94AF0-4046-6BFE-609E-A7A955CE0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AECC036-CB62-3D38-EBC6-FD378FEC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" y="97425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SAÚDE ÚNICA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E76217F4-39A9-92B7-C5C1-3D8C46D68315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95F4044D-4DC4-8375-F141-3A422EAC0104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0825D63B-29A2-DC36-102F-72394616FC10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735A147E-7002-0D8B-3348-783E2EF553DA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202A7E4A-BEB0-CE42-6690-D6B818975B61}"/>
              </a:ext>
            </a:extLst>
          </p:cNvPr>
          <p:cNvGrpSpPr/>
          <p:nvPr/>
        </p:nvGrpSpPr>
        <p:grpSpPr>
          <a:xfrm>
            <a:off x="6927935" y="79903"/>
            <a:ext cx="620321" cy="655647"/>
            <a:chOff x="-5863417" y="187036"/>
            <a:chExt cx="1247968" cy="1246909"/>
          </a:xfrm>
        </p:grpSpPr>
        <p:sp>
          <p:nvSpPr>
            <p:cNvPr id="129" name="Forma Livre: Forma 197">
              <a:extLst>
                <a:ext uri="{FF2B5EF4-FFF2-40B4-BE49-F238E27FC236}">
                  <a16:creationId xmlns:a16="http://schemas.microsoft.com/office/drawing/2014/main" id="{B6DB75D8-E499-81FC-FCEA-C5BF259FABF1}"/>
                </a:ext>
              </a:extLst>
            </p:cNvPr>
            <p:cNvSpPr/>
            <p:nvPr/>
          </p:nvSpPr>
          <p:spPr>
            <a:xfrm>
              <a:off x="-5862919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0421BAE3-95D7-44D2-3B2F-F0E764E45AFD}"/>
                </a:ext>
              </a:extLst>
            </p:cNvPr>
            <p:cNvGrpSpPr/>
            <p:nvPr/>
          </p:nvGrpSpPr>
          <p:grpSpPr>
            <a:xfrm>
              <a:off x="-5863417" y="224443"/>
              <a:ext cx="1247968" cy="1172094"/>
              <a:chOff x="-5863417" y="224443"/>
              <a:chExt cx="1247968" cy="1172094"/>
            </a:xfrm>
          </p:grpSpPr>
          <p:sp>
            <p:nvSpPr>
              <p:cNvPr id="131" name="Forma Livre: Forma 199">
                <a:extLst>
                  <a:ext uri="{FF2B5EF4-FFF2-40B4-BE49-F238E27FC236}">
                    <a16:creationId xmlns:a16="http://schemas.microsoft.com/office/drawing/2014/main" id="{3E3AC84B-95F6-3AD5-FE1C-FE87ABF2CEB5}"/>
                  </a:ext>
                </a:extLst>
              </p:cNvPr>
              <p:cNvSpPr/>
              <p:nvPr/>
            </p:nvSpPr>
            <p:spPr>
              <a:xfrm>
                <a:off x="-5196633" y="727571"/>
                <a:ext cx="518776" cy="606621"/>
              </a:xfrm>
              <a:custGeom>
                <a:avLst/>
                <a:gdLst>
                  <a:gd name="connsiteX0" fmla="*/ 74877 w 518776"/>
                  <a:gd name="connsiteY0" fmla="*/ 225815 h 606621"/>
                  <a:gd name="connsiteX1" fmla="*/ 81361 w 518776"/>
                  <a:gd name="connsiteY1" fmla="*/ 294894 h 606621"/>
                  <a:gd name="connsiteX2" fmla="*/ 0 w 518776"/>
                  <a:gd name="connsiteY2" fmla="*/ 527630 h 606621"/>
                  <a:gd name="connsiteX3" fmla="*/ 207049 w 518776"/>
                  <a:gd name="connsiteY3" fmla="*/ 606621 h 606621"/>
                  <a:gd name="connsiteX4" fmla="*/ 518776 w 518776"/>
                  <a:gd name="connsiteY4" fmla="*/ 294894 h 606621"/>
                  <a:gd name="connsiteX5" fmla="*/ 307800 w 518776"/>
                  <a:gd name="connsiteY5" fmla="*/ 0 h 606621"/>
                  <a:gd name="connsiteX6" fmla="*/ 74877 w 518776"/>
                  <a:gd name="connsiteY6" fmla="*/ 225815 h 60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776" h="606621">
                    <a:moveTo>
                      <a:pt x="74877" y="225815"/>
                    </a:moveTo>
                    <a:cubicBezTo>
                      <a:pt x="79054" y="248197"/>
                      <a:pt x="81361" y="271265"/>
                      <a:pt x="81361" y="294894"/>
                    </a:cubicBezTo>
                    <a:cubicBezTo>
                      <a:pt x="81361" y="382926"/>
                      <a:pt x="50874" y="463726"/>
                      <a:pt x="0" y="527630"/>
                    </a:cubicBezTo>
                    <a:cubicBezTo>
                      <a:pt x="55113" y="576695"/>
                      <a:pt x="127621" y="606621"/>
                      <a:pt x="207049" y="606621"/>
                    </a:cubicBezTo>
                    <a:cubicBezTo>
                      <a:pt x="378936" y="606621"/>
                      <a:pt x="518776" y="466780"/>
                      <a:pt x="518776" y="294894"/>
                    </a:cubicBezTo>
                    <a:cubicBezTo>
                      <a:pt x="518776" y="158295"/>
                      <a:pt x="430371" y="41959"/>
                      <a:pt x="307800" y="0"/>
                    </a:cubicBezTo>
                    <a:cubicBezTo>
                      <a:pt x="268771" y="106361"/>
                      <a:pt x="182735" y="189904"/>
                      <a:pt x="74877" y="225815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200">
                <a:extLst>
                  <a:ext uri="{FF2B5EF4-FFF2-40B4-BE49-F238E27FC236}">
                    <a16:creationId xmlns:a16="http://schemas.microsoft.com/office/drawing/2014/main" id="{89AC3038-BD82-ACC0-FECD-42B6F9632998}"/>
                  </a:ext>
                </a:extLst>
              </p:cNvPr>
              <p:cNvSpPr/>
              <p:nvPr/>
            </p:nvSpPr>
            <p:spPr>
              <a:xfrm>
                <a:off x="-5529620" y="710738"/>
                <a:ext cx="247324" cy="182672"/>
              </a:xfrm>
              <a:custGeom>
                <a:avLst/>
                <a:gdLst>
                  <a:gd name="connsiteX0" fmla="*/ 188845 w 247324"/>
                  <a:gd name="connsiteY0" fmla="*/ 182672 h 182672"/>
                  <a:gd name="connsiteX1" fmla="*/ 247325 w 247324"/>
                  <a:gd name="connsiteY1" fmla="*/ 78992 h 182672"/>
                  <a:gd name="connsiteX2" fmla="*/ 40275 w 247324"/>
                  <a:gd name="connsiteY2" fmla="*/ 0 h 182672"/>
                  <a:gd name="connsiteX3" fmla="*/ 0 w 247324"/>
                  <a:gd name="connsiteY3" fmla="*/ 2681 h 182672"/>
                  <a:gd name="connsiteX4" fmla="*/ 188845 w 247324"/>
                  <a:gd name="connsiteY4" fmla="*/ 182672 h 18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324" h="182672">
                    <a:moveTo>
                      <a:pt x="188845" y="182672"/>
                    </a:moveTo>
                    <a:cubicBezTo>
                      <a:pt x="202748" y="144828"/>
                      <a:pt x="222636" y="109915"/>
                      <a:pt x="247325" y="78992"/>
                    </a:cubicBezTo>
                    <a:cubicBezTo>
                      <a:pt x="192211" y="29926"/>
                      <a:pt x="119703" y="0"/>
                      <a:pt x="40275" y="0"/>
                    </a:cubicBezTo>
                    <a:cubicBezTo>
                      <a:pt x="26622" y="0"/>
                      <a:pt x="13155" y="998"/>
                      <a:pt x="0" y="2681"/>
                    </a:cubicBezTo>
                    <a:cubicBezTo>
                      <a:pt x="33479" y="86910"/>
                      <a:pt x="102683" y="153183"/>
                      <a:pt x="188845" y="182672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201">
                <a:extLst>
                  <a:ext uri="{FF2B5EF4-FFF2-40B4-BE49-F238E27FC236}">
                    <a16:creationId xmlns:a16="http://schemas.microsoft.com/office/drawing/2014/main" id="{E71676DC-AB10-E1CB-871F-7CC3D022362B}"/>
                  </a:ext>
                </a:extLst>
              </p:cNvPr>
              <p:cNvSpPr/>
              <p:nvPr/>
            </p:nvSpPr>
            <p:spPr>
              <a:xfrm>
                <a:off x="-5801134" y="727883"/>
                <a:ext cx="518776" cy="606309"/>
              </a:xfrm>
              <a:custGeom>
                <a:avLst/>
                <a:gdLst>
                  <a:gd name="connsiteX0" fmla="*/ 443900 w 518776"/>
                  <a:gd name="connsiteY0" fmla="*/ 225878 h 606309"/>
                  <a:gd name="connsiteX1" fmla="*/ 210042 w 518776"/>
                  <a:gd name="connsiteY1" fmla="*/ 0 h 606309"/>
                  <a:gd name="connsiteX2" fmla="*/ 0 w 518776"/>
                  <a:gd name="connsiteY2" fmla="*/ 294582 h 606309"/>
                  <a:gd name="connsiteX3" fmla="*/ 311727 w 518776"/>
                  <a:gd name="connsiteY3" fmla="*/ 606310 h 606309"/>
                  <a:gd name="connsiteX4" fmla="*/ 518777 w 518776"/>
                  <a:gd name="connsiteY4" fmla="*/ 527318 h 606309"/>
                  <a:gd name="connsiteX5" fmla="*/ 437416 w 518776"/>
                  <a:gd name="connsiteY5" fmla="*/ 294582 h 606309"/>
                  <a:gd name="connsiteX6" fmla="*/ 443900 w 518776"/>
                  <a:gd name="connsiteY6" fmla="*/ 225878 h 60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776" h="606309">
                    <a:moveTo>
                      <a:pt x="443900" y="225878"/>
                    </a:moveTo>
                    <a:cubicBezTo>
                      <a:pt x="335668" y="190154"/>
                      <a:pt x="249319" y="106548"/>
                      <a:pt x="210042" y="0"/>
                    </a:cubicBezTo>
                    <a:cubicBezTo>
                      <a:pt x="87969" y="42270"/>
                      <a:pt x="0" y="158295"/>
                      <a:pt x="0" y="294582"/>
                    </a:cubicBezTo>
                    <a:cubicBezTo>
                      <a:pt x="0" y="466469"/>
                      <a:pt x="139841" y="606310"/>
                      <a:pt x="311727" y="606310"/>
                    </a:cubicBezTo>
                    <a:cubicBezTo>
                      <a:pt x="391155" y="606310"/>
                      <a:pt x="463726" y="576384"/>
                      <a:pt x="518777" y="527318"/>
                    </a:cubicBezTo>
                    <a:cubicBezTo>
                      <a:pt x="467903" y="463414"/>
                      <a:pt x="437416" y="382614"/>
                      <a:pt x="437416" y="294582"/>
                    </a:cubicBezTo>
                    <a:cubicBezTo>
                      <a:pt x="437540" y="271078"/>
                      <a:pt x="439785" y="248135"/>
                      <a:pt x="443900" y="225878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202">
                <a:extLst>
                  <a:ext uri="{FF2B5EF4-FFF2-40B4-BE49-F238E27FC236}">
                    <a16:creationId xmlns:a16="http://schemas.microsoft.com/office/drawing/2014/main" id="{F9067C16-247C-D840-052F-A715F1D06376}"/>
                  </a:ext>
                </a:extLst>
              </p:cNvPr>
              <p:cNvSpPr/>
              <p:nvPr/>
            </p:nvSpPr>
            <p:spPr>
              <a:xfrm>
                <a:off x="-5279303" y="836364"/>
                <a:ext cx="79615" cy="73879"/>
              </a:xfrm>
              <a:custGeom>
                <a:avLst/>
                <a:gdLst>
                  <a:gd name="connsiteX0" fmla="*/ 39340 w 79615"/>
                  <a:gd name="connsiteY0" fmla="*/ 73879 h 73879"/>
                  <a:gd name="connsiteX1" fmla="*/ 79615 w 79615"/>
                  <a:gd name="connsiteY1" fmla="*/ 71199 h 73879"/>
                  <a:gd name="connsiteX2" fmla="*/ 39839 w 79615"/>
                  <a:gd name="connsiteY2" fmla="*/ 0 h 73879"/>
                  <a:gd name="connsiteX3" fmla="*/ 0 w 79615"/>
                  <a:gd name="connsiteY3" fmla="*/ 71323 h 73879"/>
                  <a:gd name="connsiteX4" fmla="*/ 39340 w 79615"/>
                  <a:gd name="connsiteY4" fmla="*/ 73879 h 7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15" h="73879">
                    <a:moveTo>
                      <a:pt x="39340" y="73879"/>
                    </a:moveTo>
                    <a:cubicBezTo>
                      <a:pt x="52994" y="73879"/>
                      <a:pt x="66460" y="72882"/>
                      <a:pt x="79615" y="71199"/>
                    </a:cubicBezTo>
                    <a:cubicBezTo>
                      <a:pt x="69453" y="45637"/>
                      <a:pt x="56049" y="21696"/>
                      <a:pt x="39839" y="0"/>
                    </a:cubicBezTo>
                    <a:cubicBezTo>
                      <a:pt x="23566" y="21759"/>
                      <a:pt x="10162" y="45762"/>
                      <a:pt x="0" y="71323"/>
                    </a:cubicBezTo>
                    <a:cubicBezTo>
                      <a:pt x="12906" y="72944"/>
                      <a:pt x="25998" y="73879"/>
                      <a:pt x="39340" y="73879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203">
                <a:extLst>
                  <a:ext uri="{FF2B5EF4-FFF2-40B4-BE49-F238E27FC236}">
                    <a16:creationId xmlns:a16="http://schemas.microsoft.com/office/drawing/2014/main" id="{60790709-E18A-A030-ACD3-F35295AE5A29}"/>
                  </a:ext>
                </a:extLst>
              </p:cNvPr>
              <p:cNvSpPr/>
              <p:nvPr/>
            </p:nvSpPr>
            <p:spPr>
              <a:xfrm>
                <a:off x="-5551752" y="286789"/>
                <a:ext cx="623454" cy="457366"/>
              </a:xfrm>
              <a:custGeom>
                <a:avLst/>
                <a:gdLst>
                  <a:gd name="connsiteX0" fmla="*/ 312289 w 623454"/>
                  <a:gd name="connsiteY0" fmla="*/ 457366 h 457366"/>
                  <a:gd name="connsiteX1" fmla="*/ 562169 w 623454"/>
                  <a:gd name="connsiteY1" fmla="*/ 361604 h 457366"/>
                  <a:gd name="connsiteX2" fmla="*/ 618654 w 623454"/>
                  <a:gd name="connsiteY2" fmla="*/ 365843 h 457366"/>
                  <a:gd name="connsiteX3" fmla="*/ 623455 w 623454"/>
                  <a:gd name="connsiteY3" fmla="*/ 311727 h 457366"/>
                  <a:gd name="connsiteX4" fmla="*/ 311727 w 623454"/>
                  <a:gd name="connsiteY4" fmla="*/ 0 h 457366"/>
                  <a:gd name="connsiteX5" fmla="*/ 0 w 623454"/>
                  <a:gd name="connsiteY5" fmla="*/ 311727 h 457366"/>
                  <a:gd name="connsiteX6" fmla="*/ 4801 w 623454"/>
                  <a:gd name="connsiteY6" fmla="*/ 366030 h 457366"/>
                  <a:gd name="connsiteX7" fmla="*/ 62345 w 623454"/>
                  <a:gd name="connsiteY7" fmla="*/ 361604 h 457366"/>
                  <a:gd name="connsiteX8" fmla="*/ 312289 w 623454"/>
                  <a:gd name="connsiteY8" fmla="*/ 457366 h 45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454" h="457366">
                    <a:moveTo>
                      <a:pt x="312289" y="457366"/>
                    </a:moveTo>
                    <a:cubicBezTo>
                      <a:pt x="378562" y="397826"/>
                      <a:pt x="466095" y="361604"/>
                      <a:pt x="562169" y="361604"/>
                    </a:cubicBezTo>
                    <a:cubicBezTo>
                      <a:pt x="581371" y="361604"/>
                      <a:pt x="600262" y="363038"/>
                      <a:pt x="618654" y="365843"/>
                    </a:cubicBezTo>
                    <a:cubicBezTo>
                      <a:pt x="621771" y="348262"/>
                      <a:pt x="623455" y="330182"/>
                      <a:pt x="623455" y="311727"/>
                    </a:cubicBezTo>
                    <a:cubicBezTo>
                      <a:pt x="623455" y="139841"/>
                      <a:pt x="483614" y="0"/>
                      <a:pt x="311727" y="0"/>
                    </a:cubicBezTo>
                    <a:cubicBezTo>
                      <a:pt x="139841" y="0"/>
                      <a:pt x="0" y="139841"/>
                      <a:pt x="0" y="311727"/>
                    </a:cubicBezTo>
                    <a:cubicBezTo>
                      <a:pt x="0" y="330244"/>
                      <a:pt x="1746" y="348386"/>
                      <a:pt x="4801" y="366030"/>
                    </a:cubicBezTo>
                    <a:cubicBezTo>
                      <a:pt x="23567" y="363162"/>
                      <a:pt x="42769" y="361604"/>
                      <a:pt x="62345" y="361604"/>
                    </a:cubicBezTo>
                    <a:cubicBezTo>
                      <a:pt x="158482" y="361604"/>
                      <a:pt x="246078" y="397826"/>
                      <a:pt x="312289" y="457366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204">
                <a:extLst>
                  <a:ext uri="{FF2B5EF4-FFF2-40B4-BE49-F238E27FC236}">
                    <a16:creationId xmlns:a16="http://schemas.microsoft.com/office/drawing/2014/main" id="{4CF75B3C-9383-8063-B3F4-C0E922748606}"/>
                  </a:ext>
                </a:extLst>
              </p:cNvPr>
              <p:cNvSpPr/>
              <p:nvPr/>
            </p:nvSpPr>
            <p:spPr>
              <a:xfrm>
                <a:off x="-5301311" y="968162"/>
                <a:ext cx="123693" cy="240404"/>
              </a:xfrm>
              <a:custGeom>
                <a:avLst/>
                <a:gdLst>
                  <a:gd name="connsiteX0" fmla="*/ 118830 w 123693"/>
                  <a:gd name="connsiteY0" fmla="*/ 0 h 240404"/>
                  <a:gd name="connsiteX1" fmla="*/ 61286 w 123693"/>
                  <a:gd name="connsiteY1" fmla="*/ 4427 h 240404"/>
                  <a:gd name="connsiteX2" fmla="*/ 4801 w 123693"/>
                  <a:gd name="connsiteY2" fmla="*/ 187 h 240404"/>
                  <a:gd name="connsiteX3" fmla="*/ 0 w 123693"/>
                  <a:gd name="connsiteY3" fmla="*/ 54303 h 240404"/>
                  <a:gd name="connsiteX4" fmla="*/ 61847 w 123693"/>
                  <a:gd name="connsiteY4" fmla="*/ 240404 h 240404"/>
                  <a:gd name="connsiteX5" fmla="*/ 123694 w 123693"/>
                  <a:gd name="connsiteY5" fmla="*/ 54303 h 240404"/>
                  <a:gd name="connsiteX6" fmla="*/ 118830 w 123693"/>
                  <a:gd name="connsiteY6" fmla="*/ 0 h 240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693" h="240404">
                    <a:moveTo>
                      <a:pt x="118830" y="0"/>
                    </a:moveTo>
                    <a:cubicBezTo>
                      <a:pt x="100065" y="2868"/>
                      <a:pt x="80862" y="4427"/>
                      <a:pt x="61286" y="4427"/>
                    </a:cubicBezTo>
                    <a:cubicBezTo>
                      <a:pt x="42083" y="4427"/>
                      <a:pt x="23193" y="2993"/>
                      <a:pt x="4801" y="187"/>
                    </a:cubicBezTo>
                    <a:cubicBezTo>
                      <a:pt x="1683" y="17768"/>
                      <a:pt x="0" y="35849"/>
                      <a:pt x="0" y="54303"/>
                    </a:cubicBezTo>
                    <a:cubicBezTo>
                      <a:pt x="0" y="124005"/>
                      <a:pt x="23005" y="188470"/>
                      <a:pt x="61847" y="240404"/>
                    </a:cubicBezTo>
                    <a:cubicBezTo>
                      <a:pt x="100688" y="188408"/>
                      <a:pt x="123694" y="124005"/>
                      <a:pt x="123694" y="54303"/>
                    </a:cubicBezTo>
                    <a:cubicBezTo>
                      <a:pt x="123694" y="35786"/>
                      <a:pt x="121948" y="17644"/>
                      <a:pt x="118830" y="0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205">
                <a:extLst>
                  <a:ext uri="{FF2B5EF4-FFF2-40B4-BE49-F238E27FC236}">
                    <a16:creationId xmlns:a16="http://schemas.microsoft.com/office/drawing/2014/main" id="{D51F300B-3439-1A7C-90FB-C117FCF17A1C}"/>
                  </a:ext>
                </a:extLst>
              </p:cNvPr>
              <p:cNvSpPr/>
              <p:nvPr/>
            </p:nvSpPr>
            <p:spPr>
              <a:xfrm>
                <a:off x="-5196633" y="710738"/>
                <a:ext cx="246388" cy="182360"/>
              </a:xfrm>
              <a:custGeom>
                <a:avLst/>
                <a:gdLst>
                  <a:gd name="connsiteX0" fmla="*/ 0 w 246388"/>
                  <a:gd name="connsiteY0" fmla="*/ 78992 h 182360"/>
                  <a:gd name="connsiteX1" fmla="*/ 58355 w 246388"/>
                  <a:gd name="connsiteY1" fmla="*/ 182360 h 182360"/>
                  <a:gd name="connsiteX2" fmla="*/ 246389 w 246388"/>
                  <a:gd name="connsiteY2" fmla="*/ 2556 h 182360"/>
                  <a:gd name="connsiteX3" fmla="*/ 207111 w 246388"/>
                  <a:gd name="connsiteY3" fmla="*/ 0 h 182360"/>
                  <a:gd name="connsiteX4" fmla="*/ 0 w 246388"/>
                  <a:gd name="connsiteY4" fmla="*/ 78992 h 18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8" h="182360">
                    <a:moveTo>
                      <a:pt x="0" y="78992"/>
                    </a:moveTo>
                    <a:cubicBezTo>
                      <a:pt x="24564" y="109853"/>
                      <a:pt x="44452" y="144704"/>
                      <a:pt x="58355" y="182360"/>
                    </a:cubicBezTo>
                    <a:cubicBezTo>
                      <a:pt x="144143" y="152684"/>
                      <a:pt x="212972" y="86535"/>
                      <a:pt x="246389" y="2556"/>
                    </a:cubicBezTo>
                    <a:cubicBezTo>
                      <a:pt x="233484" y="935"/>
                      <a:pt x="220391" y="0"/>
                      <a:pt x="207111" y="0"/>
                    </a:cubicBezTo>
                    <a:cubicBezTo>
                      <a:pt x="127683" y="0"/>
                      <a:pt x="55113" y="29926"/>
                      <a:pt x="0" y="78992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8" name="Forma Livre: Forma 206">
                <a:extLst>
                  <a:ext uri="{FF2B5EF4-FFF2-40B4-BE49-F238E27FC236}">
                    <a16:creationId xmlns:a16="http://schemas.microsoft.com/office/drawing/2014/main" id="{69F4B644-40DD-2CDC-B3BC-5F012DA6D660}"/>
                  </a:ext>
                </a:extLst>
              </p:cNvPr>
              <p:cNvSpPr/>
              <p:nvPr/>
            </p:nvSpPr>
            <p:spPr>
              <a:xfrm>
                <a:off x="-5863417" y="667595"/>
                <a:ext cx="623953" cy="728943"/>
              </a:xfrm>
              <a:custGeom>
                <a:avLst/>
                <a:gdLst>
                  <a:gd name="connsiteX0" fmla="*/ 581122 w 623953"/>
                  <a:gd name="connsiteY0" fmla="*/ 587606 h 728943"/>
                  <a:gd name="connsiteX1" fmla="*/ 374073 w 623953"/>
                  <a:gd name="connsiteY1" fmla="*/ 666598 h 728943"/>
                  <a:gd name="connsiteX2" fmla="*/ 62345 w 623953"/>
                  <a:gd name="connsiteY2" fmla="*/ 354870 h 728943"/>
                  <a:gd name="connsiteX3" fmla="*/ 272387 w 623953"/>
                  <a:gd name="connsiteY3" fmla="*/ 60288 h 728943"/>
                  <a:gd name="connsiteX4" fmla="*/ 255866 w 623953"/>
                  <a:gd name="connsiteY4" fmla="*/ 0 h 728943"/>
                  <a:gd name="connsiteX5" fmla="*/ 0 w 623953"/>
                  <a:gd name="connsiteY5" fmla="*/ 354870 h 728943"/>
                  <a:gd name="connsiteX6" fmla="*/ 374073 w 623953"/>
                  <a:gd name="connsiteY6" fmla="*/ 728943 h 728943"/>
                  <a:gd name="connsiteX7" fmla="*/ 623953 w 623953"/>
                  <a:gd name="connsiteY7" fmla="*/ 633180 h 728943"/>
                  <a:gd name="connsiteX8" fmla="*/ 581122 w 623953"/>
                  <a:gd name="connsiteY8" fmla="*/ 587606 h 72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953" h="728943">
                    <a:moveTo>
                      <a:pt x="581122" y="587606"/>
                    </a:moveTo>
                    <a:cubicBezTo>
                      <a:pt x="526009" y="636672"/>
                      <a:pt x="453501" y="666598"/>
                      <a:pt x="374073" y="666598"/>
                    </a:cubicBezTo>
                    <a:cubicBezTo>
                      <a:pt x="202186" y="666598"/>
                      <a:pt x="62345" y="526757"/>
                      <a:pt x="62345" y="354870"/>
                    </a:cubicBezTo>
                    <a:cubicBezTo>
                      <a:pt x="62345" y="218583"/>
                      <a:pt x="150315" y="102558"/>
                      <a:pt x="272387" y="60288"/>
                    </a:cubicBezTo>
                    <a:cubicBezTo>
                      <a:pt x="265217" y="40899"/>
                      <a:pt x="259731" y="20761"/>
                      <a:pt x="255866" y="0"/>
                    </a:cubicBezTo>
                    <a:cubicBezTo>
                      <a:pt x="107234" y="49502"/>
                      <a:pt x="0" y="189655"/>
                      <a:pt x="0" y="354870"/>
                    </a:cubicBezTo>
                    <a:cubicBezTo>
                      <a:pt x="0" y="561483"/>
                      <a:pt x="167460" y="728943"/>
                      <a:pt x="374073" y="728943"/>
                    </a:cubicBezTo>
                    <a:cubicBezTo>
                      <a:pt x="470147" y="728943"/>
                      <a:pt x="557743" y="692720"/>
                      <a:pt x="623953" y="633180"/>
                    </a:cubicBezTo>
                    <a:cubicBezTo>
                      <a:pt x="608430" y="619215"/>
                      <a:pt x="594152" y="603940"/>
                      <a:pt x="581122" y="58760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9" name="Forma Livre: Forma 207">
                <a:extLst>
                  <a:ext uri="{FF2B5EF4-FFF2-40B4-BE49-F238E27FC236}">
                    <a16:creationId xmlns:a16="http://schemas.microsoft.com/office/drawing/2014/main" id="{6ACBE1DE-6543-5F8E-8559-5C72B9F6911B}"/>
                  </a:ext>
                </a:extLst>
              </p:cNvPr>
              <p:cNvSpPr/>
              <p:nvPr/>
            </p:nvSpPr>
            <p:spPr>
              <a:xfrm>
                <a:off x="-5239401" y="667221"/>
                <a:ext cx="623953" cy="729254"/>
              </a:xfrm>
              <a:custGeom>
                <a:avLst/>
                <a:gdLst>
                  <a:gd name="connsiteX0" fmla="*/ 367090 w 623953"/>
                  <a:gd name="connsiteY0" fmla="*/ 0 h 729254"/>
                  <a:gd name="connsiteX1" fmla="*/ 350631 w 623953"/>
                  <a:gd name="connsiteY1" fmla="*/ 60288 h 729254"/>
                  <a:gd name="connsiteX2" fmla="*/ 561608 w 623953"/>
                  <a:gd name="connsiteY2" fmla="*/ 355182 h 729254"/>
                  <a:gd name="connsiteX3" fmla="*/ 249880 w 623953"/>
                  <a:gd name="connsiteY3" fmla="*/ 666909 h 729254"/>
                  <a:gd name="connsiteX4" fmla="*/ 42831 w 623953"/>
                  <a:gd name="connsiteY4" fmla="*/ 587918 h 729254"/>
                  <a:gd name="connsiteX5" fmla="*/ 0 w 623953"/>
                  <a:gd name="connsiteY5" fmla="*/ 633492 h 729254"/>
                  <a:gd name="connsiteX6" fmla="*/ 249880 w 623953"/>
                  <a:gd name="connsiteY6" fmla="*/ 729255 h 729254"/>
                  <a:gd name="connsiteX7" fmla="*/ 623953 w 623953"/>
                  <a:gd name="connsiteY7" fmla="*/ 355182 h 729254"/>
                  <a:gd name="connsiteX8" fmla="*/ 367090 w 623953"/>
                  <a:gd name="connsiteY8" fmla="*/ 0 h 72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953" h="729254">
                    <a:moveTo>
                      <a:pt x="367090" y="0"/>
                    </a:moveTo>
                    <a:cubicBezTo>
                      <a:pt x="363224" y="20761"/>
                      <a:pt x="357738" y="40899"/>
                      <a:pt x="350631" y="60288"/>
                    </a:cubicBezTo>
                    <a:cubicBezTo>
                      <a:pt x="473202" y="102309"/>
                      <a:pt x="561608" y="218583"/>
                      <a:pt x="561608" y="355182"/>
                    </a:cubicBezTo>
                    <a:cubicBezTo>
                      <a:pt x="561608" y="527069"/>
                      <a:pt x="421767" y="666909"/>
                      <a:pt x="249880" y="666909"/>
                    </a:cubicBezTo>
                    <a:cubicBezTo>
                      <a:pt x="170452" y="666909"/>
                      <a:pt x="97882" y="636984"/>
                      <a:pt x="42831" y="587918"/>
                    </a:cubicBezTo>
                    <a:cubicBezTo>
                      <a:pt x="29801" y="604252"/>
                      <a:pt x="15524" y="619527"/>
                      <a:pt x="0" y="633492"/>
                    </a:cubicBezTo>
                    <a:cubicBezTo>
                      <a:pt x="66273" y="693032"/>
                      <a:pt x="153806" y="729255"/>
                      <a:pt x="249880" y="729255"/>
                    </a:cubicBezTo>
                    <a:cubicBezTo>
                      <a:pt x="456493" y="729255"/>
                      <a:pt x="623953" y="561795"/>
                      <a:pt x="623953" y="355182"/>
                    </a:cubicBezTo>
                    <a:cubicBezTo>
                      <a:pt x="623953" y="189593"/>
                      <a:pt x="516220" y="49191"/>
                      <a:pt x="367090" y="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208">
                <a:extLst>
                  <a:ext uri="{FF2B5EF4-FFF2-40B4-BE49-F238E27FC236}">
                    <a16:creationId xmlns:a16="http://schemas.microsoft.com/office/drawing/2014/main" id="{F383729D-1C8C-A53A-2133-550B67BFC8AB}"/>
                  </a:ext>
                </a:extLst>
              </p:cNvPr>
              <p:cNvSpPr/>
              <p:nvPr/>
            </p:nvSpPr>
            <p:spPr>
              <a:xfrm>
                <a:off x="-5282295" y="1208566"/>
                <a:ext cx="85662" cy="92208"/>
              </a:xfrm>
              <a:custGeom>
                <a:avLst/>
                <a:gdLst>
                  <a:gd name="connsiteX0" fmla="*/ 85663 w 85662"/>
                  <a:gd name="connsiteY0" fmla="*/ 46634 h 92208"/>
                  <a:gd name="connsiteX1" fmla="*/ 42831 w 85662"/>
                  <a:gd name="connsiteY1" fmla="*/ 0 h 92208"/>
                  <a:gd name="connsiteX2" fmla="*/ 0 w 85662"/>
                  <a:gd name="connsiteY2" fmla="*/ 46634 h 92208"/>
                  <a:gd name="connsiteX3" fmla="*/ 42831 w 85662"/>
                  <a:gd name="connsiteY3" fmla="*/ 92209 h 92208"/>
                  <a:gd name="connsiteX4" fmla="*/ 85663 w 85662"/>
                  <a:gd name="connsiteY4" fmla="*/ 46634 h 9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62" h="92208">
                    <a:moveTo>
                      <a:pt x="85663" y="46634"/>
                    </a:moveTo>
                    <a:cubicBezTo>
                      <a:pt x="69889" y="32607"/>
                      <a:pt x="55487" y="16958"/>
                      <a:pt x="42831" y="0"/>
                    </a:cubicBezTo>
                    <a:cubicBezTo>
                      <a:pt x="30175" y="16958"/>
                      <a:pt x="15773" y="32544"/>
                      <a:pt x="0" y="46634"/>
                    </a:cubicBezTo>
                    <a:cubicBezTo>
                      <a:pt x="13030" y="62969"/>
                      <a:pt x="27307" y="78243"/>
                      <a:pt x="42831" y="92209"/>
                    </a:cubicBezTo>
                    <a:cubicBezTo>
                      <a:pt x="58355" y="78243"/>
                      <a:pt x="72632" y="62969"/>
                      <a:pt x="85663" y="46634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209">
                <a:extLst>
                  <a:ext uri="{FF2B5EF4-FFF2-40B4-BE49-F238E27FC236}">
                    <a16:creationId xmlns:a16="http://schemas.microsoft.com/office/drawing/2014/main" id="{790A26B5-15BB-FB6A-F3F7-F5176DEB25AE}"/>
                  </a:ext>
                </a:extLst>
              </p:cNvPr>
              <p:cNvSpPr/>
              <p:nvPr/>
            </p:nvSpPr>
            <p:spPr>
              <a:xfrm>
                <a:off x="-5282295" y="744155"/>
                <a:ext cx="85662" cy="92208"/>
              </a:xfrm>
              <a:custGeom>
                <a:avLst/>
                <a:gdLst>
                  <a:gd name="connsiteX0" fmla="*/ 42831 w 85662"/>
                  <a:gd name="connsiteY0" fmla="*/ 92209 h 92208"/>
                  <a:gd name="connsiteX1" fmla="*/ 85663 w 85662"/>
                  <a:gd name="connsiteY1" fmla="*/ 45575 h 92208"/>
                  <a:gd name="connsiteX2" fmla="*/ 42831 w 85662"/>
                  <a:gd name="connsiteY2" fmla="*/ 0 h 92208"/>
                  <a:gd name="connsiteX3" fmla="*/ 0 w 85662"/>
                  <a:gd name="connsiteY3" fmla="*/ 45575 h 92208"/>
                  <a:gd name="connsiteX4" fmla="*/ 42831 w 85662"/>
                  <a:gd name="connsiteY4" fmla="*/ 92209 h 9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62" h="92208">
                    <a:moveTo>
                      <a:pt x="42831" y="92209"/>
                    </a:moveTo>
                    <a:cubicBezTo>
                      <a:pt x="55487" y="75251"/>
                      <a:pt x="69889" y="59665"/>
                      <a:pt x="85663" y="45575"/>
                    </a:cubicBezTo>
                    <a:cubicBezTo>
                      <a:pt x="72632" y="29240"/>
                      <a:pt x="58355" y="13965"/>
                      <a:pt x="42831" y="0"/>
                    </a:cubicBezTo>
                    <a:cubicBezTo>
                      <a:pt x="27307" y="13965"/>
                      <a:pt x="13030" y="29178"/>
                      <a:pt x="0" y="45575"/>
                    </a:cubicBezTo>
                    <a:cubicBezTo>
                      <a:pt x="15773" y="59602"/>
                      <a:pt x="30175" y="75251"/>
                      <a:pt x="42831" y="92209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42" name="Gráfico 2">
                <a:extLst>
                  <a:ext uri="{FF2B5EF4-FFF2-40B4-BE49-F238E27FC236}">
                    <a16:creationId xmlns:a16="http://schemas.microsoft.com/office/drawing/2014/main" id="{FA85CB08-4EAD-229A-D835-C33CA52E8E05}"/>
                  </a:ext>
                </a:extLst>
              </p:cNvPr>
              <p:cNvGrpSpPr/>
              <p:nvPr/>
            </p:nvGrpSpPr>
            <p:grpSpPr>
              <a:xfrm>
                <a:off x="-5591092" y="648392"/>
                <a:ext cx="702321" cy="606808"/>
                <a:chOff x="-5591092" y="648392"/>
                <a:chExt cx="702321" cy="606808"/>
              </a:xfrm>
              <a:solidFill>
                <a:srgbClr val="EBCB7A"/>
              </a:solidFill>
            </p:grpSpPr>
            <p:sp>
              <p:nvSpPr>
                <p:cNvPr id="148" name="Forma Livre: Forma 216">
                  <a:extLst>
                    <a:ext uri="{FF2B5EF4-FFF2-40B4-BE49-F238E27FC236}">
                      <a16:creationId xmlns:a16="http://schemas.microsoft.com/office/drawing/2014/main" id="{1BEDA575-90CB-5F88-A67C-9F669289FF4E}"/>
                    </a:ext>
                  </a:extLst>
                </p:cNvPr>
                <p:cNvSpPr/>
                <p:nvPr/>
              </p:nvSpPr>
              <p:spPr>
                <a:xfrm>
                  <a:off x="-5239464" y="789729"/>
                  <a:ext cx="101186" cy="117832"/>
                </a:xfrm>
                <a:custGeom>
                  <a:avLst/>
                  <a:gdLst>
                    <a:gd name="connsiteX0" fmla="*/ 0 w 101186"/>
                    <a:gd name="connsiteY0" fmla="*/ 46634 h 117832"/>
                    <a:gd name="connsiteX1" fmla="*/ 39776 w 101186"/>
                    <a:gd name="connsiteY1" fmla="*/ 117833 h 117832"/>
                    <a:gd name="connsiteX2" fmla="*/ 101187 w 101186"/>
                    <a:gd name="connsiteY2" fmla="*/ 103369 h 117832"/>
                    <a:gd name="connsiteX3" fmla="*/ 42831 w 101186"/>
                    <a:gd name="connsiteY3" fmla="*/ 0 h 117832"/>
                    <a:gd name="connsiteX4" fmla="*/ 0 w 101186"/>
                    <a:gd name="connsiteY4" fmla="*/ 46634 h 11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186" h="117832">
                      <a:moveTo>
                        <a:pt x="0" y="46634"/>
                      </a:moveTo>
                      <a:cubicBezTo>
                        <a:pt x="16210" y="68331"/>
                        <a:pt x="29614" y="92271"/>
                        <a:pt x="39776" y="117833"/>
                      </a:cubicBezTo>
                      <a:cubicBezTo>
                        <a:pt x="60974" y="115090"/>
                        <a:pt x="81548" y="110227"/>
                        <a:pt x="101187" y="103369"/>
                      </a:cubicBezTo>
                      <a:cubicBezTo>
                        <a:pt x="87284" y="65650"/>
                        <a:pt x="67395" y="30861"/>
                        <a:pt x="42831" y="0"/>
                      </a:cubicBezTo>
                      <a:cubicBezTo>
                        <a:pt x="27058" y="14028"/>
                        <a:pt x="12656" y="29676"/>
                        <a:pt x="0" y="46634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9" name="Forma Livre: Forma 217">
                  <a:extLst>
                    <a:ext uri="{FF2B5EF4-FFF2-40B4-BE49-F238E27FC236}">
                      <a16:creationId xmlns:a16="http://schemas.microsoft.com/office/drawing/2014/main" id="{DA7DBB60-F8D6-9EB1-A0A4-B5279B7DD689}"/>
                    </a:ext>
                  </a:extLst>
                </p:cNvPr>
                <p:cNvSpPr/>
                <p:nvPr/>
              </p:nvSpPr>
              <p:spPr>
                <a:xfrm>
                  <a:off x="-5546889" y="648392"/>
                  <a:ext cx="307425" cy="141337"/>
                </a:xfrm>
                <a:custGeom>
                  <a:avLst/>
                  <a:gdLst>
                    <a:gd name="connsiteX0" fmla="*/ 264594 w 307425"/>
                    <a:gd name="connsiteY0" fmla="*/ 141337 h 141337"/>
                    <a:gd name="connsiteX1" fmla="*/ 307425 w 307425"/>
                    <a:gd name="connsiteY1" fmla="*/ 95763 h 141337"/>
                    <a:gd name="connsiteX2" fmla="*/ 57545 w 307425"/>
                    <a:gd name="connsiteY2" fmla="*/ 0 h 141337"/>
                    <a:gd name="connsiteX3" fmla="*/ 0 w 307425"/>
                    <a:gd name="connsiteY3" fmla="*/ 4427 h 141337"/>
                    <a:gd name="connsiteX4" fmla="*/ 17207 w 307425"/>
                    <a:gd name="connsiteY4" fmla="*/ 65026 h 141337"/>
                    <a:gd name="connsiteX5" fmla="*/ 57482 w 307425"/>
                    <a:gd name="connsiteY5" fmla="*/ 62345 h 141337"/>
                    <a:gd name="connsiteX6" fmla="*/ 264594 w 307425"/>
                    <a:gd name="connsiteY6" fmla="*/ 141337 h 14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7425" h="141337">
                      <a:moveTo>
                        <a:pt x="264594" y="141337"/>
                      </a:moveTo>
                      <a:cubicBezTo>
                        <a:pt x="277624" y="125003"/>
                        <a:pt x="291901" y="109728"/>
                        <a:pt x="307425" y="95763"/>
                      </a:cubicBezTo>
                      <a:cubicBezTo>
                        <a:pt x="241152" y="36223"/>
                        <a:pt x="153619" y="0"/>
                        <a:pt x="57545" y="0"/>
                      </a:cubicBezTo>
                      <a:cubicBezTo>
                        <a:pt x="37968" y="0"/>
                        <a:pt x="18766" y="1496"/>
                        <a:pt x="0" y="4427"/>
                      </a:cubicBezTo>
                      <a:cubicBezTo>
                        <a:pt x="3678" y="25437"/>
                        <a:pt x="9539" y="45699"/>
                        <a:pt x="17207" y="65026"/>
                      </a:cubicBezTo>
                      <a:cubicBezTo>
                        <a:pt x="30425" y="63343"/>
                        <a:pt x="43829" y="62345"/>
                        <a:pt x="57482" y="62345"/>
                      </a:cubicBezTo>
                      <a:cubicBezTo>
                        <a:pt x="136973" y="62345"/>
                        <a:pt x="209481" y="92271"/>
                        <a:pt x="264594" y="14133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0" name="Forma Livre: Forma 218">
                  <a:extLst>
                    <a:ext uri="{FF2B5EF4-FFF2-40B4-BE49-F238E27FC236}">
                      <a16:creationId xmlns:a16="http://schemas.microsoft.com/office/drawing/2014/main" id="{09BC2BEE-2DEE-4E9C-87A9-FA4F832DBA1E}"/>
                    </a:ext>
                  </a:extLst>
                </p:cNvPr>
                <p:cNvSpPr/>
                <p:nvPr/>
              </p:nvSpPr>
              <p:spPr>
                <a:xfrm>
                  <a:off x="-5239464" y="953386"/>
                  <a:ext cx="124192" cy="301814"/>
                </a:xfrm>
                <a:custGeom>
                  <a:avLst/>
                  <a:gdLst>
                    <a:gd name="connsiteX0" fmla="*/ 61847 w 124192"/>
                    <a:gd name="connsiteY0" fmla="*/ 69079 h 301814"/>
                    <a:gd name="connsiteX1" fmla="*/ 0 w 124192"/>
                    <a:gd name="connsiteY1" fmla="*/ 255180 h 301814"/>
                    <a:gd name="connsiteX2" fmla="*/ 42831 w 124192"/>
                    <a:gd name="connsiteY2" fmla="*/ 301814 h 301814"/>
                    <a:gd name="connsiteX3" fmla="*/ 124192 w 124192"/>
                    <a:gd name="connsiteY3" fmla="*/ 69079 h 301814"/>
                    <a:gd name="connsiteX4" fmla="*/ 117708 w 124192"/>
                    <a:gd name="connsiteY4" fmla="*/ 0 h 301814"/>
                    <a:gd name="connsiteX5" fmla="*/ 56983 w 124192"/>
                    <a:gd name="connsiteY5" fmla="*/ 14776 h 301814"/>
                    <a:gd name="connsiteX6" fmla="*/ 61847 w 124192"/>
                    <a:gd name="connsiteY6" fmla="*/ 69079 h 30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301814">
                      <a:moveTo>
                        <a:pt x="61847" y="69079"/>
                      </a:moveTo>
                      <a:cubicBezTo>
                        <a:pt x="61847" y="138781"/>
                        <a:pt x="38841" y="203246"/>
                        <a:pt x="0" y="255180"/>
                      </a:cubicBezTo>
                      <a:cubicBezTo>
                        <a:pt x="12656" y="272138"/>
                        <a:pt x="27058" y="287724"/>
                        <a:pt x="42831" y="301814"/>
                      </a:cubicBezTo>
                      <a:cubicBezTo>
                        <a:pt x="93705" y="237910"/>
                        <a:pt x="124192" y="157111"/>
                        <a:pt x="124192" y="69079"/>
                      </a:cubicBezTo>
                      <a:cubicBezTo>
                        <a:pt x="124192" y="45450"/>
                        <a:pt x="121885" y="22444"/>
                        <a:pt x="117708" y="0"/>
                      </a:cubicBezTo>
                      <a:cubicBezTo>
                        <a:pt x="98132" y="6546"/>
                        <a:pt x="77869" y="11534"/>
                        <a:pt x="56983" y="14776"/>
                      </a:cubicBezTo>
                      <a:cubicBezTo>
                        <a:pt x="60101" y="32420"/>
                        <a:pt x="61847" y="50562"/>
                        <a:pt x="61847" y="69079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1" name="Forma Livre: Forma 219">
                  <a:extLst>
                    <a:ext uri="{FF2B5EF4-FFF2-40B4-BE49-F238E27FC236}">
                      <a16:creationId xmlns:a16="http://schemas.microsoft.com/office/drawing/2014/main" id="{27838144-50A7-F915-8DC6-64961D088C35}"/>
                    </a:ext>
                  </a:extLst>
                </p:cNvPr>
                <p:cNvSpPr/>
                <p:nvPr/>
              </p:nvSpPr>
              <p:spPr>
                <a:xfrm>
                  <a:off x="-5340775" y="789729"/>
                  <a:ext cx="101311" cy="117957"/>
                </a:xfrm>
                <a:custGeom>
                  <a:avLst/>
                  <a:gdLst>
                    <a:gd name="connsiteX0" fmla="*/ 58480 w 101311"/>
                    <a:gd name="connsiteY0" fmla="*/ 0 h 117957"/>
                    <a:gd name="connsiteX1" fmla="*/ 0 w 101311"/>
                    <a:gd name="connsiteY1" fmla="*/ 103681 h 117957"/>
                    <a:gd name="connsiteX2" fmla="*/ 61473 w 101311"/>
                    <a:gd name="connsiteY2" fmla="*/ 117958 h 117957"/>
                    <a:gd name="connsiteX3" fmla="*/ 101311 w 101311"/>
                    <a:gd name="connsiteY3" fmla="*/ 46634 h 117957"/>
                    <a:gd name="connsiteX4" fmla="*/ 58480 w 101311"/>
                    <a:gd name="connsiteY4" fmla="*/ 0 h 117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11" h="117957">
                      <a:moveTo>
                        <a:pt x="58480" y="0"/>
                      </a:moveTo>
                      <a:cubicBezTo>
                        <a:pt x="33854" y="30986"/>
                        <a:pt x="13903" y="65899"/>
                        <a:pt x="0" y="103681"/>
                      </a:cubicBezTo>
                      <a:cubicBezTo>
                        <a:pt x="19701" y="110414"/>
                        <a:pt x="40275" y="115214"/>
                        <a:pt x="61473" y="117958"/>
                      </a:cubicBezTo>
                      <a:cubicBezTo>
                        <a:pt x="71635" y="92334"/>
                        <a:pt x="85039" y="68393"/>
                        <a:pt x="101311" y="46634"/>
                      </a:cubicBezTo>
                      <a:cubicBezTo>
                        <a:pt x="88655" y="29676"/>
                        <a:pt x="74253" y="14028"/>
                        <a:pt x="58480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2" name="Forma Livre: Forma 220">
                  <a:extLst>
                    <a:ext uri="{FF2B5EF4-FFF2-40B4-BE49-F238E27FC236}">
                      <a16:creationId xmlns:a16="http://schemas.microsoft.com/office/drawing/2014/main" id="{059F731D-52D1-565A-4D24-789A06A2199B}"/>
                    </a:ext>
                  </a:extLst>
                </p:cNvPr>
                <p:cNvSpPr/>
                <p:nvPr/>
              </p:nvSpPr>
              <p:spPr>
                <a:xfrm>
                  <a:off x="-5239464" y="648392"/>
                  <a:ext cx="306365" cy="141337"/>
                </a:xfrm>
                <a:custGeom>
                  <a:avLst/>
                  <a:gdLst>
                    <a:gd name="connsiteX0" fmla="*/ 42831 w 306365"/>
                    <a:gd name="connsiteY0" fmla="*/ 141337 h 141337"/>
                    <a:gd name="connsiteX1" fmla="*/ 249880 w 306365"/>
                    <a:gd name="connsiteY1" fmla="*/ 62345 h 141337"/>
                    <a:gd name="connsiteX2" fmla="*/ 289158 w 306365"/>
                    <a:gd name="connsiteY2" fmla="*/ 64902 h 141337"/>
                    <a:gd name="connsiteX3" fmla="*/ 306365 w 306365"/>
                    <a:gd name="connsiteY3" fmla="*/ 4239 h 141337"/>
                    <a:gd name="connsiteX4" fmla="*/ 249880 w 306365"/>
                    <a:gd name="connsiteY4" fmla="*/ 0 h 141337"/>
                    <a:gd name="connsiteX5" fmla="*/ 0 w 306365"/>
                    <a:gd name="connsiteY5" fmla="*/ 95763 h 141337"/>
                    <a:gd name="connsiteX6" fmla="*/ 42831 w 306365"/>
                    <a:gd name="connsiteY6" fmla="*/ 141337 h 14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6365" h="141337">
                      <a:moveTo>
                        <a:pt x="42831" y="141337"/>
                      </a:moveTo>
                      <a:cubicBezTo>
                        <a:pt x="97944" y="92271"/>
                        <a:pt x="170452" y="62345"/>
                        <a:pt x="249880" y="62345"/>
                      </a:cubicBezTo>
                      <a:cubicBezTo>
                        <a:pt x="263222" y="62345"/>
                        <a:pt x="276315" y="63281"/>
                        <a:pt x="289158" y="64902"/>
                      </a:cubicBezTo>
                      <a:cubicBezTo>
                        <a:pt x="296827" y="45575"/>
                        <a:pt x="302625" y="25250"/>
                        <a:pt x="306365" y="4239"/>
                      </a:cubicBezTo>
                      <a:cubicBezTo>
                        <a:pt x="287911" y="1434"/>
                        <a:pt x="269083" y="0"/>
                        <a:pt x="249880" y="0"/>
                      </a:cubicBezTo>
                      <a:cubicBezTo>
                        <a:pt x="153806" y="0"/>
                        <a:pt x="66211" y="36223"/>
                        <a:pt x="0" y="95763"/>
                      </a:cubicBezTo>
                      <a:cubicBezTo>
                        <a:pt x="15524" y="109728"/>
                        <a:pt x="29801" y="125003"/>
                        <a:pt x="42831" y="14133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3" name="Forma Livre: Forma 221">
                  <a:extLst>
                    <a:ext uri="{FF2B5EF4-FFF2-40B4-BE49-F238E27FC236}">
                      <a16:creationId xmlns:a16="http://schemas.microsoft.com/office/drawing/2014/main" id="{1B232D6A-5878-A774-7B8A-2676C16697D1}"/>
                    </a:ext>
                  </a:extLst>
                </p:cNvPr>
                <p:cNvSpPr/>
                <p:nvPr/>
              </p:nvSpPr>
              <p:spPr>
                <a:xfrm>
                  <a:off x="-5363594" y="953760"/>
                  <a:ext cx="124192" cy="301440"/>
                </a:xfrm>
                <a:custGeom>
                  <a:avLst/>
                  <a:gdLst>
                    <a:gd name="connsiteX0" fmla="*/ 67146 w 124192"/>
                    <a:gd name="connsiteY0" fmla="*/ 14589 h 301440"/>
                    <a:gd name="connsiteX1" fmla="*/ 6422 w 124192"/>
                    <a:gd name="connsiteY1" fmla="*/ 0 h 301440"/>
                    <a:gd name="connsiteX2" fmla="*/ 0 w 124192"/>
                    <a:gd name="connsiteY2" fmla="*/ 68705 h 301440"/>
                    <a:gd name="connsiteX3" fmla="*/ 81361 w 124192"/>
                    <a:gd name="connsiteY3" fmla="*/ 301440 h 301440"/>
                    <a:gd name="connsiteX4" fmla="*/ 124192 w 124192"/>
                    <a:gd name="connsiteY4" fmla="*/ 254806 h 301440"/>
                    <a:gd name="connsiteX5" fmla="*/ 62345 w 124192"/>
                    <a:gd name="connsiteY5" fmla="*/ 68705 h 301440"/>
                    <a:gd name="connsiteX6" fmla="*/ 67146 w 124192"/>
                    <a:gd name="connsiteY6" fmla="*/ 14589 h 30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301440">
                      <a:moveTo>
                        <a:pt x="67146" y="14589"/>
                      </a:moveTo>
                      <a:cubicBezTo>
                        <a:pt x="46261" y="11409"/>
                        <a:pt x="25998" y="6484"/>
                        <a:pt x="6422" y="0"/>
                      </a:cubicBezTo>
                      <a:cubicBezTo>
                        <a:pt x="2307" y="22257"/>
                        <a:pt x="0" y="45263"/>
                        <a:pt x="0" y="68705"/>
                      </a:cubicBezTo>
                      <a:cubicBezTo>
                        <a:pt x="0" y="156736"/>
                        <a:pt x="30487" y="237536"/>
                        <a:pt x="81361" y="301440"/>
                      </a:cubicBezTo>
                      <a:cubicBezTo>
                        <a:pt x="97134" y="287413"/>
                        <a:pt x="111536" y="271764"/>
                        <a:pt x="124192" y="254806"/>
                      </a:cubicBezTo>
                      <a:cubicBezTo>
                        <a:pt x="85351" y="202810"/>
                        <a:pt x="62345" y="138407"/>
                        <a:pt x="62345" y="68705"/>
                      </a:cubicBezTo>
                      <a:cubicBezTo>
                        <a:pt x="62345" y="50250"/>
                        <a:pt x="64029" y="32170"/>
                        <a:pt x="67146" y="14589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4" name="Forma Livre: Forma 222">
                  <a:extLst>
                    <a:ext uri="{FF2B5EF4-FFF2-40B4-BE49-F238E27FC236}">
                      <a16:creationId xmlns:a16="http://schemas.microsoft.com/office/drawing/2014/main" id="{70CE1C06-D1F4-EE06-C62E-352E2E18E4E1}"/>
                    </a:ext>
                  </a:extLst>
                </p:cNvPr>
                <p:cNvSpPr/>
                <p:nvPr/>
              </p:nvSpPr>
              <p:spPr>
                <a:xfrm>
                  <a:off x="-5296510" y="907562"/>
                  <a:ext cx="114029" cy="65026"/>
                </a:xfrm>
                <a:custGeom>
                  <a:avLst/>
                  <a:gdLst>
                    <a:gd name="connsiteX0" fmla="*/ 17207 w 114029"/>
                    <a:gd name="connsiteY0" fmla="*/ 125 h 65026"/>
                    <a:gd name="connsiteX1" fmla="*/ 0 w 114029"/>
                    <a:gd name="connsiteY1" fmla="*/ 60787 h 65026"/>
                    <a:gd name="connsiteX2" fmla="*/ 56485 w 114029"/>
                    <a:gd name="connsiteY2" fmla="*/ 65026 h 65026"/>
                    <a:gd name="connsiteX3" fmla="*/ 114030 w 114029"/>
                    <a:gd name="connsiteY3" fmla="*/ 60600 h 65026"/>
                    <a:gd name="connsiteX4" fmla="*/ 96823 w 114029"/>
                    <a:gd name="connsiteY4" fmla="*/ 0 h 65026"/>
                    <a:gd name="connsiteX5" fmla="*/ 56547 w 114029"/>
                    <a:gd name="connsiteY5" fmla="*/ 2681 h 65026"/>
                    <a:gd name="connsiteX6" fmla="*/ 17207 w 114029"/>
                    <a:gd name="connsiteY6" fmla="*/ 125 h 6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029" h="65026">
                      <a:moveTo>
                        <a:pt x="17207" y="125"/>
                      </a:moveTo>
                      <a:cubicBezTo>
                        <a:pt x="9539" y="19452"/>
                        <a:pt x="3741" y="39776"/>
                        <a:pt x="0" y="60787"/>
                      </a:cubicBezTo>
                      <a:cubicBezTo>
                        <a:pt x="18454" y="63592"/>
                        <a:pt x="37282" y="65026"/>
                        <a:pt x="56485" y="65026"/>
                      </a:cubicBezTo>
                      <a:cubicBezTo>
                        <a:pt x="76062" y="65026"/>
                        <a:pt x="95264" y="63530"/>
                        <a:pt x="114030" y="60600"/>
                      </a:cubicBezTo>
                      <a:cubicBezTo>
                        <a:pt x="110352" y="39589"/>
                        <a:pt x="104491" y="19327"/>
                        <a:pt x="96823" y="0"/>
                      </a:cubicBezTo>
                      <a:cubicBezTo>
                        <a:pt x="83605" y="1683"/>
                        <a:pt x="70201" y="2681"/>
                        <a:pt x="56547" y="2681"/>
                      </a:cubicBezTo>
                      <a:cubicBezTo>
                        <a:pt x="43205" y="2681"/>
                        <a:pt x="30113" y="1746"/>
                        <a:pt x="17207" y="125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5" name="Forma Livre: Forma 223">
                  <a:extLst>
                    <a:ext uri="{FF2B5EF4-FFF2-40B4-BE49-F238E27FC236}">
                      <a16:creationId xmlns:a16="http://schemas.microsoft.com/office/drawing/2014/main" id="{ACD3A529-5D4E-724B-B32E-8D4A4E6F6D72}"/>
                    </a:ext>
                  </a:extLst>
                </p:cNvPr>
                <p:cNvSpPr/>
                <p:nvPr/>
              </p:nvSpPr>
              <p:spPr>
                <a:xfrm>
                  <a:off x="-5591092" y="713419"/>
                  <a:ext cx="250317" cy="240341"/>
                </a:xfrm>
                <a:custGeom>
                  <a:avLst/>
                  <a:gdLst>
                    <a:gd name="connsiteX0" fmla="*/ 61411 w 250317"/>
                    <a:gd name="connsiteY0" fmla="*/ 0 h 240341"/>
                    <a:gd name="connsiteX1" fmla="*/ 0 w 250317"/>
                    <a:gd name="connsiteY1" fmla="*/ 14464 h 240341"/>
                    <a:gd name="connsiteX2" fmla="*/ 233858 w 250317"/>
                    <a:gd name="connsiteY2" fmla="*/ 240342 h 240341"/>
                    <a:gd name="connsiteX3" fmla="*/ 250317 w 250317"/>
                    <a:gd name="connsiteY3" fmla="*/ 180054 h 240341"/>
                    <a:gd name="connsiteX4" fmla="*/ 61411 w 250317"/>
                    <a:gd name="connsiteY4" fmla="*/ 0 h 240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0317" h="240341">
                      <a:moveTo>
                        <a:pt x="61411" y="0"/>
                      </a:moveTo>
                      <a:cubicBezTo>
                        <a:pt x="40213" y="2743"/>
                        <a:pt x="19639" y="7606"/>
                        <a:pt x="0" y="14464"/>
                      </a:cubicBezTo>
                      <a:cubicBezTo>
                        <a:pt x="39278" y="121013"/>
                        <a:pt x="125626" y="204680"/>
                        <a:pt x="233858" y="240342"/>
                      </a:cubicBezTo>
                      <a:cubicBezTo>
                        <a:pt x="237723" y="219581"/>
                        <a:pt x="243210" y="199443"/>
                        <a:pt x="250317" y="180054"/>
                      </a:cubicBezTo>
                      <a:cubicBezTo>
                        <a:pt x="164156" y="150502"/>
                        <a:pt x="94952" y="84229"/>
                        <a:pt x="61411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6" name="Forma Livre: Forma 224">
                  <a:extLst>
                    <a:ext uri="{FF2B5EF4-FFF2-40B4-BE49-F238E27FC236}">
                      <a16:creationId xmlns:a16="http://schemas.microsoft.com/office/drawing/2014/main" id="{D3BF5A88-A974-C35D-135D-18E00FBB89F1}"/>
                    </a:ext>
                  </a:extLst>
                </p:cNvPr>
                <p:cNvSpPr/>
                <p:nvPr/>
              </p:nvSpPr>
              <p:spPr>
                <a:xfrm>
                  <a:off x="-5138277" y="713294"/>
                  <a:ext cx="249506" cy="240092"/>
                </a:xfrm>
                <a:custGeom>
                  <a:avLst/>
                  <a:gdLst>
                    <a:gd name="connsiteX0" fmla="*/ 249507 w 249506"/>
                    <a:gd name="connsiteY0" fmla="*/ 14277 h 240092"/>
                    <a:gd name="connsiteX1" fmla="*/ 188034 w 249506"/>
                    <a:gd name="connsiteY1" fmla="*/ 0 h 240092"/>
                    <a:gd name="connsiteX2" fmla="*/ 0 w 249506"/>
                    <a:gd name="connsiteY2" fmla="*/ 179804 h 240092"/>
                    <a:gd name="connsiteX3" fmla="*/ 16522 w 249506"/>
                    <a:gd name="connsiteY3" fmla="*/ 240092 h 240092"/>
                    <a:gd name="connsiteX4" fmla="*/ 249507 w 249506"/>
                    <a:gd name="connsiteY4" fmla="*/ 14277 h 24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506" h="240092">
                      <a:moveTo>
                        <a:pt x="249507" y="14277"/>
                      </a:moveTo>
                      <a:cubicBezTo>
                        <a:pt x="229805" y="7544"/>
                        <a:pt x="209231" y="2743"/>
                        <a:pt x="188034" y="0"/>
                      </a:cubicBezTo>
                      <a:cubicBezTo>
                        <a:pt x="154617" y="83979"/>
                        <a:pt x="85787" y="150128"/>
                        <a:pt x="0" y="179804"/>
                      </a:cubicBezTo>
                      <a:cubicBezTo>
                        <a:pt x="7170" y="199194"/>
                        <a:pt x="12656" y="219331"/>
                        <a:pt x="16522" y="240092"/>
                      </a:cubicBezTo>
                      <a:cubicBezTo>
                        <a:pt x="124379" y="204181"/>
                        <a:pt x="210416" y="120638"/>
                        <a:pt x="249507" y="1427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143" name="Forma Livre: Forma 211">
                <a:extLst>
                  <a:ext uri="{FF2B5EF4-FFF2-40B4-BE49-F238E27FC236}">
                    <a16:creationId xmlns:a16="http://schemas.microsoft.com/office/drawing/2014/main" id="{3D3F6FEF-094F-59FC-7F10-0E7B347BA0B8}"/>
                  </a:ext>
                </a:extLst>
              </p:cNvPr>
              <p:cNvSpPr/>
              <p:nvPr/>
            </p:nvSpPr>
            <p:spPr>
              <a:xfrm>
                <a:off x="-5614035" y="224443"/>
                <a:ext cx="748145" cy="443151"/>
              </a:xfrm>
              <a:custGeom>
                <a:avLst/>
                <a:gdLst>
                  <a:gd name="connsiteX0" fmla="*/ 62345 w 748145"/>
                  <a:gd name="connsiteY0" fmla="*/ 374073 h 443151"/>
                  <a:gd name="connsiteX1" fmla="*/ 374073 w 748145"/>
                  <a:gd name="connsiteY1" fmla="*/ 62345 h 443151"/>
                  <a:gd name="connsiteX2" fmla="*/ 685800 w 748145"/>
                  <a:gd name="connsiteY2" fmla="*/ 374073 h 443151"/>
                  <a:gd name="connsiteX3" fmla="*/ 680999 w 748145"/>
                  <a:gd name="connsiteY3" fmla="*/ 428189 h 443151"/>
                  <a:gd name="connsiteX4" fmla="*/ 741724 w 748145"/>
                  <a:gd name="connsiteY4" fmla="*/ 442777 h 443151"/>
                  <a:gd name="connsiteX5" fmla="*/ 748146 w 748145"/>
                  <a:gd name="connsiteY5" fmla="*/ 374073 h 443151"/>
                  <a:gd name="connsiteX6" fmla="*/ 374073 w 748145"/>
                  <a:gd name="connsiteY6" fmla="*/ 0 h 443151"/>
                  <a:gd name="connsiteX7" fmla="*/ 0 w 748145"/>
                  <a:gd name="connsiteY7" fmla="*/ 374073 h 443151"/>
                  <a:gd name="connsiteX8" fmla="*/ 6484 w 748145"/>
                  <a:gd name="connsiteY8" fmla="*/ 443152 h 443151"/>
                  <a:gd name="connsiteX9" fmla="*/ 67209 w 748145"/>
                  <a:gd name="connsiteY9" fmla="*/ 428376 h 443151"/>
                  <a:gd name="connsiteX10" fmla="*/ 62345 w 748145"/>
                  <a:gd name="connsiteY10" fmla="*/ 374073 h 44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8145" h="443151">
                    <a:moveTo>
                      <a:pt x="62345" y="374073"/>
                    </a:moveTo>
                    <a:cubicBezTo>
                      <a:pt x="62345" y="202186"/>
                      <a:pt x="202186" y="62345"/>
                      <a:pt x="374073" y="62345"/>
                    </a:cubicBezTo>
                    <a:cubicBezTo>
                      <a:pt x="545959" y="62345"/>
                      <a:pt x="685800" y="202186"/>
                      <a:pt x="685800" y="374073"/>
                    </a:cubicBezTo>
                    <a:cubicBezTo>
                      <a:pt x="685800" y="392527"/>
                      <a:pt x="684117" y="410607"/>
                      <a:pt x="680999" y="428189"/>
                    </a:cubicBezTo>
                    <a:cubicBezTo>
                      <a:pt x="701885" y="431368"/>
                      <a:pt x="722148" y="436294"/>
                      <a:pt x="741724" y="442777"/>
                    </a:cubicBezTo>
                    <a:cubicBezTo>
                      <a:pt x="745839" y="420520"/>
                      <a:pt x="748146" y="397515"/>
                      <a:pt x="748146" y="374073"/>
                    </a:cubicBezTo>
                    <a:cubicBezTo>
                      <a:pt x="748146" y="167460"/>
                      <a:pt x="580686" y="0"/>
                      <a:pt x="374073" y="0"/>
                    </a:cubicBezTo>
                    <a:cubicBezTo>
                      <a:pt x="167460" y="0"/>
                      <a:pt x="0" y="167460"/>
                      <a:pt x="0" y="374073"/>
                    </a:cubicBezTo>
                    <a:cubicBezTo>
                      <a:pt x="0" y="397702"/>
                      <a:pt x="2307" y="420707"/>
                      <a:pt x="6484" y="443152"/>
                    </a:cubicBezTo>
                    <a:cubicBezTo>
                      <a:pt x="26060" y="436605"/>
                      <a:pt x="46323" y="431618"/>
                      <a:pt x="67209" y="428376"/>
                    </a:cubicBezTo>
                    <a:cubicBezTo>
                      <a:pt x="64029" y="410732"/>
                      <a:pt x="62345" y="392589"/>
                      <a:pt x="62345" y="374073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212">
                <a:extLst>
                  <a:ext uri="{FF2B5EF4-FFF2-40B4-BE49-F238E27FC236}">
                    <a16:creationId xmlns:a16="http://schemas.microsoft.com/office/drawing/2014/main" id="{19D95217-167B-7362-3E8F-21009FC032C8}"/>
                  </a:ext>
                </a:extLst>
              </p:cNvPr>
              <p:cNvSpPr/>
              <p:nvPr/>
            </p:nvSpPr>
            <p:spPr>
              <a:xfrm>
                <a:off x="-5607614" y="652819"/>
                <a:ext cx="77931" cy="75063"/>
              </a:xfrm>
              <a:custGeom>
                <a:avLst/>
                <a:gdLst>
                  <a:gd name="connsiteX0" fmla="*/ 77932 w 77931"/>
                  <a:gd name="connsiteY0" fmla="*/ 60600 h 75063"/>
                  <a:gd name="connsiteX1" fmla="*/ 60724 w 77931"/>
                  <a:gd name="connsiteY1" fmla="*/ 0 h 75063"/>
                  <a:gd name="connsiteX2" fmla="*/ 0 w 77931"/>
                  <a:gd name="connsiteY2" fmla="*/ 14776 h 75063"/>
                  <a:gd name="connsiteX3" fmla="*/ 16521 w 77931"/>
                  <a:gd name="connsiteY3" fmla="*/ 75064 h 75063"/>
                  <a:gd name="connsiteX4" fmla="*/ 77932 w 77931"/>
                  <a:gd name="connsiteY4" fmla="*/ 60600 h 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5063">
                    <a:moveTo>
                      <a:pt x="77932" y="60600"/>
                    </a:moveTo>
                    <a:cubicBezTo>
                      <a:pt x="70201" y="41273"/>
                      <a:pt x="64403" y="20948"/>
                      <a:pt x="60724" y="0"/>
                    </a:cubicBezTo>
                    <a:cubicBezTo>
                      <a:pt x="39838" y="3242"/>
                      <a:pt x="19576" y="8230"/>
                      <a:pt x="0" y="14776"/>
                    </a:cubicBezTo>
                    <a:cubicBezTo>
                      <a:pt x="3865" y="35537"/>
                      <a:pt x="9352" y="55674"/>
                      <a:pt x="16521" y="75064"/>
                    </a:cubicBezTo>
                    <a:cubicBezTo>
                      <a:pt x="36223" y="68268"/>
                      <a:pt x="56734" y="63343"/>
                      <a:pt x="77932" y="6060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213">
                <a:extLst>
                  <a:ext uri="{FF2B5EF4-FFF2-40B4-BE49-F238E27FC236}">
                    <a16:creationId xmlns:a16="http://schemas.microsoft.com/office/drawing/2014/main" id="{079B3B4B-6F5F-66BC-126D-6C5BBE983B0D}"/>
                  </a:ext>
                </a:extLst>
              </p:cNvPr>
              <p:cNvSpPr/>
              <p:nvPr/>
            </p:nvSpPr>
            <p:spPr>
              <a:xfrm>
                <a:off x="-5199687" y="893098"/>
                <a:ext cx="77931" cy="75063"/>
              </a:xfrm>
              <a:custGeom>
                <a:avLst/>
                <a:gdLst>
                  <a:gd name="connsiteX0" fmla="*/ 17207 w 77931"/>
                  <a:gd name="connsiteY0" fmla="*/ 75064 h 75063"/>
                  <a:gd name="connsiteX1" fmla="*/ 77932 w 77931"/>
                  <a:gd name="connsiteY1" fmla="*/ 60288 h 75063"/>
                  <a:gd name="connsiteX2" fmla="*/ 61410 w 77931"/>
                  <a:gd name="connsiteY2" fmla="*/ 0 h 75063"/>
                  <a:gd name="connsiteX3" fmla="*/ 0 w 77931"/>
                  <a:gd name="connsiteY3" fmla="*/ 14464 h 75063"/>
                  <a:gd name="connsiteX4" fmla="*/ 17207 w 77931"/>
                  <a:gd name="connsiteY4" fmla="*/ 75064 h 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5063">
                    <a:moveTo>
                      <a:pt x="17207" y="75064"/>
                    </a:moveTo>
                    <a:cubicBezTo>
                      <a:pt x="38093" y="71822"/>
                      <a:pt x="58355" y="66834"/>
                      <a:pt x="77932" y="60288"/>
                    </a:cubicBezTo>
                    <a:cubicBezTo>
                      <a:pt x="74066" y="39527"/>
                      <a:pt x="68580" y="19389"/>
                      <a:pt x="61410" y="0"/>
                    </a:cubicBezTo>
                    <a:cubicBezTo>
                      <a:pt x="41771" y="6796"/>
                      <a:pt x="21197" y="11659"/>
                      <a:pt x="0" y="14464"/>
                    </a:cubicBezTo>
                    <a:cubicBezTo>
                      <a:pt x="7731" y="33791"/>
                      <a:pt x="13529" y="54053"/>
                      <a:pt x="17207" y="75064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214">
                <a:extLst>
                  <a:ext uri="{FF2B5EF4-FFF2-40B4-BE49-F238E27FC236}">
                    <a16:creationId xmlns:a16="http://schemas.microsoft.com/office/drawing/2014/main" id="{AD7F9FE0-C7F7-D209-8F6C-F87ACAF71D30}"/>
                  </a:ext>
                </a:extLst>
              </p:cNvPr>
              <p:cNvSpPr/>
              <p:nvPr/>
            </p:nvSpPr>
            <p:spPr>
              <a:xfrm>
                <a:off x="-4950244" y="652694"/>
                <a:ext cx="77931" cy="74876"/>
              </a:xfrm>
              <a:custGeom>
                <a:avLst/>
                <a:gdLst>
                  <a:gd name="connsiteX0" fmla="*/ 0 w 77931"/>
                  <a:gd name="connsiteY0" fmla="*/ 60600 h 74876"/>
                  <a:gd name="connsiteX1" fmla="*/ 61473 w 77931"/>
                  <a:gd name="connsiteY1" fmla="*/ 74877 h 74876"/>
                  <a:gd name="connsiteX2" fmla="*/ 77932 w 77931"/>
                  <a:gd name="connsiteY2" fmla="*/ 14589 h 74876"/>
                  <a:gd name="connsiteX3" fmla="*/ 17207 w 77931"/>
                  <a:gd name="connsiteY3" fmla="*/ 0 h 74876"/>
                  <a:gd name="connsiteX4" fmla="*/ 0 w 77931"/>
                  <a:gd name="connsiteY4" fmla="*/ 60600 h 7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4876">
                    <a:moveTo>
                      <a:pt x="0" y="60600"/>
                    </a:moveTo>
                    <a:cubicBezTo>
                      <a:pt x="21260" y="63281"/>
                      <a:pt x="41772" y="68081"/>
                      <a:pt x="61473" y="74877"/>
                    </a:cubicBezTo>
                    <a:cubicBezTo>
                      <a:pt x="68580" y="55487"/>
                      <a:pt x="74066" y="35288"/>
                      <a:pt x="77932" y="14589"/>
                    </a:cubicBezTo>
                    <a:cubicBezTo>
                      <a:pt x="58356" y="8105"/>
                      <a:pt x="38093" y="3180"/>
                      <a:pt x="17207" y="0"/>
                    </a:cubicBezTo>
                    <a:cubicBezTo>
                      <a:pt x="13467" y="20948"/>
                      <a:pt x="7669" y="41273"/>
                      <a:pt x="0" y="6060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215">
                <a:extLst>
                  <a:ext uri="{FF2B5EF4-FFF2-40B4-BE49-F238E27FC236}">
                    <a16:creationId xmlns:a16="http://schemas.microsoft.com/office/drawing/2014/main" id="{923A987C-72BC-05B1-1BF4-79AB3C910B3D}"/>
                  </a:ext>
                </a:extLst>
              </p:cNvPr>
              <p:cNvSpPr/>
              <p:nvPr/>
            </p:nvSpPr>
            <p:spPr>
              <a:xfrm>
                <a:off x="-5357234" y="893410"/>
                <a:ext cx="77931" cy="74876"/>
              </a:xfrm>
              <a:custGeom>
                <a:avLst/>
                <a:gdLst>
                  <a:gd name="connsiteX0" fmla="*/ 16459 w 77931"/>
                  <a:gd name="connsiteY0" fmla="*/ 0 h 74876"/>
                  <a:gd name="connsiteX1" fmla="*/ 0 w 77931"/>
                  <a:gd name="connsiteY1" fmla="*/ 60288 h 74876"/>
                  <a:gd name="connsiteX2" fmla="*/ 60724 w 77931"/>
                  <a:gd name="connsiteY2" fmla="*/ 74877 h 74876"/>
                  <a:gd name="connsiteX3" fmla="*/ 77932 w 77931"/>
                  <a:gd name="connsiteY3" fmla="*/ 14215 h 74876"/>
                  <a:gd name="connsiteX4" fmla="*/ 16459 w 77931"/>
                  <a:gd name="connsiteY4" fmla="*/ 0 h 7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4876">
                    <a:moveTo>
                      <a:pt x="16459" y="0"/>
                    </a:moveTo>
                    <a:cubicBezTo>
                      <a:pt x="9352" y="19389"/>
                      <a:pt x="3865" y="39589"/>
                      <a:pt x="0" y="60288"/>
                    </a:cubicBezTo>
                    <a:cubicBezTo>
                      <a:pt x="19577" y="66772"/>
                      <a:pt x="39839" y="71697"/>
                      <a:pt x="60724" y="74877"/>
                    </a:cubicBezTo>
                    <a:cubicBezTo>
                      <a:pt x="64403" y="53866"/>
                      <a:pt x="70201" y="33542"/>
                      <a:pt x="77932" y="14215"/>
                    </a:cubicBezTo>
                    <a:cubicBezTo>
                      <a:pt x="56734" y="11596"/>
                      <a:pt x="36160" y="6796"/>
                      <a:pt x="16459" y="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81E3A5F-9FCD-F659-7DE1-D23A43B92638}"/>
              </a:ext>
            </a:extLst>
          </p:cNvPr>
          <p:cNvGraphicFramePr>
            <a:graphicFrameLocks noGrp="1"/>
          </p:cNvGraphicFramePr>
          <p:nvPr/>
        </p:nvGraphicFramePr>
        <p:xfrm>
          <a:off x="228827" y="767552"/>
          <a:ext cx="11045171" cy="596896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608079">
                  <a:extLst>
                    <a:ext uri="{9D8B030D-6E8A-4147-A177-3AD203B41FA5}">
                      <a16:colId xmlns:a16="http://schemas.microsoft.com/office/drawing/2014/main" val="2886514879"/>
                    </a:ext>
                  </a:extLst>
                </a:gridCol>
                <a:gridCol w="7437092">
                  <a:extLst>
                    <a:ext uri="{9D8B030D-6E8A-4147-A177-3AD203B41FA5}">
                      <a16:colId xmlns:a16="http://schemas.microsoft.com/office/drawing/2014/main" val="3826833405"/>
                    </a:ext>
                  </a:extLst>
                </a:gridCol>
              </a:tblGrid>
              <a:tr h="677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488830139"/>
                  </a:ext>
                </a:extLst>
              </a:tr>
              <a:tr h="919596">
                <a:tc>
                  <a:txBody>
                    <a:bodyPr/>
                    <a:lstStyle/>
                    <a:p>
                      <a:pPr marR="1454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Criar/ou aprimorar planos de contingência para atendimento da fauna e de seres humanos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ESU-4.2. Desenvolver e adaptar projetos arquitetônicos para minimizar o desconforto térmico em unidades de saúde, escolas e outros equipamentos públicos estaduais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1874644"/>
                  </a:ext>
                </a:extLst>
              </a:tr>
              <a:tr h="919596">
                <a:tc rowSpan="2">
                  <a:txBody>
                    <a:bodyPr/>
                    <a:lstStyle/>
                    <a:p>
                      <a:pPr marR="1454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Ampliar e aprimorar a rede de diagnóstico e vigilância, permitindo correlação e acesso simplificado às informações 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ESU-5.1. Aprimorar a rede laboratorial para diagnóstico e vigilância (passiva e ativa) em fauna silvestre e sua integração para otimizar o acesso e disponibilização de informações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583244"/>
                  </a:ext>
                </a:extLst>
              </a:tr>
              <a:tr h="693786">
                <a:tc vMerge="1">
                  <a:txBody>
                    <a:bodyPr/>
                    <a:lstStyle/>
                    <a:p>
                      <a:pPr marR="1454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ESU-5.5. Desenvolver e tornar público painel sobre vigilância sanitária em situações de eventos climáticos extremos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2413059"/>
                  </a:ext>
                </a:extLst>
              </a:tr>
              <a:tr h="919596">
                <a:tc rowSpan="3">
                  <a:txBody>
                    <a:bodyPr/>
                    <a:lstStyle/>
                    <a:p>
                      <a:pPr marL="0" marR="145415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Implantar medidas que aprimorem o planejamento do uso e ocupação do solo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454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ESU-6.2. Promover políticas de arborização urbana, de criação de miniflorestas urbanas e ampliação de solos permeáveis, compatibilizando sua implementação com a rede de distribuição de energia elétrica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4339494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R="1454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ESU-6.4. Incentivar a incorporação de condicionantes ambientais nas leis de uso e ocupação do solo, visando minimizar problemas de saúde pública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2863229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 marR="14541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ESU-6.5. Estabelecer referências técnicas básicas relativas à sustentabilidade e salubridade dos espaços coletivos e das edificações em ambientes urbanos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93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893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SEGURANÇA HÍDRICA</a:t>
            </a:r>
            <a:endParaRPr lang="pt-BR" sz="3500" b="1" dirty="0">
              <a:solidFill>
                <a:srgbClr val="FF0000"/>
              </a:solidFill>
              <a:highlight>
                <a:srgbClr val="FFFF00"/>
              </a:highlight>
              <a:latin typeface="Montserrat" pitchFamily="2" charset="0"/>
              <a:ea typeface="+mn-ea"/>
              <a:cs typeface="+mn-cs"/>
            </a:endParaRP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B3465B35-8AF8-4C47-94B6-4962EF99BCB2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DE0FE257-AF94-4884-8AE5-3515A55A238A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721F2011-5A0C-4DF8-A6E6-BEAA1D1AEAD4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939ACDB6-B493-4F7B-9A21-39806688D0FD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3D9DB444-4694-4DE7-BBA1-BE183BC9FF5F}"/>
              </a:ext>
            </a:extLst>
          </p:cNvPr>
          <p:cNvGrpSpPr/>
          <p:nvPr/>
        </p:nvGrpSpPr>
        <p:grpSpPr>
          <a:xfrm>
            <a:off x="8615580" y="178462"/>
            <a:ext cx="632804" cy="669409"/>
            <a:chOff x="-10163633" y="187036"/>
            <a:chExt cx="1246909" cy="1246909"/>
          </a:xfrm>
        </p:grpSpPr>
        <p:sp>
          <p:nvSpPr>
            <p:cNvPr id="129" name="Forma Livre: Forma 27">
              <a:extLst>
                <a:ext uri="{FF2B5EF4-FFF2-40B4-BE49-F238E27FC236}">
                  <a16:creationId xmlns:a16="http://schemas.microsoft.com/office/drawing/2014/main" id="{A810C484-69C0-42A7-8987-B9367A50D85A}"/>
                </a:ext>
              </a:extLst>
            </p:cNvPr>
            <p:cNvSpPr/>
            <p:nvPr/>
          </p:nvSpPr>
          <p:spPr>
            <a:xfrm>
              <a:off x="-1016363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D0AF44CC-48D4-4B73-9A81-8D91EEC836CD}"/>
                </a:ext>
              </a:extLst>
            </p:cNvPr>
            <p:cNvGrpSpPr/>
            <p:nvPr/>
          </p:nvGrpSpPr>
          <p:grpSpPr>
            <a:xfrm>
              <a:off x="-10087670" y="187036"/>
              <a:ext cx="1094983" cy="1246909"/>
              <a:chOff x="-10087670" y="187036"/>
              <a:chExt cx="1094983" cy="1246909"/>
            </a:xfrm>
          </p:grpSpPr>
          <p:sp>
            <p:nvSpPr>
              <p:cNvPr id="131" name="Forma Livre: Forma 29">
                <a:extLst>
                  <a:ext uri="{FF2B5EF4-FFF2-40B4-BE49-F238E27FC236}">
                    <a16:creationId xmlns:a16="http://schemas.microsoft.com/office/drawing/2014/main" id="{7E346111-A8D2-4348-BF92-3A85F7BD5403}"/>
                  </a:ext>
                </a:extLst>
              </p:cNvPr>
              <p:cNvSpPr/>
              <p:nvPr/>
            </p:nvSpPr>
            <p:spPr>
              <a:xfrm>
                <a:off x="-9937979" y="187036"/>
                <a:ext cx="945292" cy="1246909"/>
              </a:xfrm>
              <a:custGeom>
                <a:avLst/>
                <a:gdLst>
                  <a:gd name="connsiteX0" fmla="*/ 472615 w 945292"/>
                  <a:gd name="connsiteY0" fmla="*/ 0 h 1246909"/>
                  <a:gd name="connsiteX1" fmla="*/ 322923 w 945292"/>
                  <a:gd name="connsiteY1" fmla="*/ 0 h 1246909"/>
                  <a:gd name="connsiteX2" fmla="*/ 98293 w 945292"/>
                  <a:gd name="connsiteY2" fmla="*/ 485796 h 1246909"/>
                  <a:gd name="connsiteX3" fmla="*/ 201038 w 945292"/>
                  <a:gd name="connsiteY3" fmla="*/ 1161059 h 1246909"/>
                  <a:gd name="connsiteX4" fmla="*/ 201038 w 945292"/>
                  <a:gd name="connsiteY4" fmla="*/ 1161059 h 1246909"/>
                  <a:gd name="connsiteX5" fmla="*/ 316689 w 945292"/>
                  <a:gd name="connsiteY5" fmla="*/ 1245475 h 1246909"/>
                  <a:gd name="connsiteX6" fmla="*/ 472615 w 945292"/>
                  <a:gd name="connsiteY6" fmla="*/ 1246909 h 1246909"/>
                  <a:gd name="connsiteX7" fmla="*/ 744254 w 945292"/>
                  <a:gd name="connsiteY7" fmla="*/ 1161059 h 1246909"/>
                  <a:gd name="connsiteX8" fmla="*/ 744254 w 945292"/>
                  <a:gd name="connsiteY8" fmla="*/ 1161059 h 1246909"/>
                  <a:gd name="connsiteX9" fmla="*/ 847000 w 945292"/>
                  <a:gd name="connsiteY9" fmla="*/ 485796 h 1246909"/>
                  <a:gd name="connsiteX10" fmla="*/ 472615 w 945292"/>
                  <a:gd name="connsiteY10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292" h="1246909">
                    <a:moveTo>
                      <a:pt x="472615" y="0"/>
                    </a:moveTo>
                    <a:lnTo>
                      <a:pt x="322923" y="0"/>
                    </a:ln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271987" y="1210873"/>
                      <a:pt x="316689" y="1245475"/>
                      <a:pt x="316689" y="1245475"/>
                    </a:cubicBezTo>
                    <a:cubicBezTo>
                      <a:pt x="316689" y="1245475"/>
                      <a:pt x="460395" y="1246909"/>
                      <a:pt x="472615" y="1246909"/>
                    </a:cubicBezTo>
                    <a:cubicBezTo>
                      <a:pt x="567692" y="1246909"/>
                      <a:pt x="662706" y="1218293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15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30">
                <a:extLst>
                  <a:ext uri="{FF2B5EF4-FFF2-40B4-BE49-F238E27FC236}">
                    <a16:creationId xmlns:a16="http://schemas.microsoft.com/office/drawing/2014/main" id="{EC6F588B-BBDB-4F7C-905C-812F79C9C0AD}"/>
                  </a:ext>
                </a:extLst>
              </p:cNvPr>
              <p:cNvSpPr/>
              <p:nvPr/>
            </p:nvSpPr>
            <p:spPr>
              <a:xfrm>
                <a:off x="-10087670" y="187036"/>
                <a:ext cx="945292" cy="1246909"/>
              </a:xfrm>
              <a:custGeom>
                <a:avLst/>
                <a:gdLst>
                  <a:gd name="connsiteX0" fmla="*/ 472677 w 945292"/>
                  <a:gd name="connsiteY0" fmla="*/ 0 h 1246909"/>
                  <a:gd name="connsiteX1" fmla="*/ 98293 w 945292"/>
                  <a:gd name="connsiteY1" fmla="*/ 485796 h 1246909"/>
                  <a:gd name="connsiteX2" fmla="*/ 201038 w 945292"/>
                  <a:gd name="connsiteY2" fmla="*/ 1161059 h 1246909"/>
                  <a:gd name="connsiteX3" fmla="*/ 201038 w 945292"/>
                  <a:gd name="connsiteY3" fmla="*/ 1161059 h 1246909"/>
                  <a:gd name="connsiteX4" fmla="*/ 744254 w 945292"/>
                  <a:gd name="connsiteY4" fmla="*/ 1161059 h 1246909"/>
                  <a:gd name="connsiteX5" fmla="*/ 744254 w 945292"/>
                  <a:gd name="connsiteY5" fmla="*/ 1161059 h 1246909"/>
                  <a:gd name="connsiteX6" fmla="*/ 847000 w 945292"/>
                  <a:gd name="connsiteY6" fmla="*/ 485796 h 1246909"/>
                  <a:gd name="connsiteX7" fmla="*/ 472677 w 945292"/>
                  <a:gd name="connsiteY7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292" h="1246909">
                    <a:moveTo>
                      <a:pt x="472677" y="0"/>
                    </a:move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364009" y="1275526"/>
                      <a:pt x="581283" y="1275526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77" y="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563E52E-DC22-719C-2496-18BCC9D8D9E2}"/>
              </a:ext>
            </a:extLst>
          </p:cNvPr>
          <p:cNvGraphicFramePr>
            <a:graphicFrameLocks noGrp="1"/>
          </p:cNvGraphicFramePr>
          <p:nvPr/>
        </p:nvGraphicFramePr>
        <p:xfrm>
          <a:off x="341903" y="1146671"/>
          <a:ext cx="10515600" cy="529203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749320">
                  <a:extLst>
                    <a:ext uri="{9D8B030D-6E8A-4147-A177-3AD203B41FA5}">
                      <a16:colId xmlns:a16="http://schemas.microsoft.com/office/drawing/2014/main" val="2886514879"/>
                    </a:ext>
                  </a:extLst>
                </a:gridCol>
                <a:gridCol w="6766280">
                  <a:extLst>
                    <a:ext uri="{9D8B030D-6E8A-4147-A177-3AD203B41FA5}">
                      <a16:colId xmlns:a16="http://schemas.microsoft.com/office/drawing/2014/main" val="3826833405"/>
                    </a:ext>
                  </a:extLst>
                </a:gridCol>
              </a:tblGrid>
              <a:tr h="718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488830139"/>
                  </a:ext>
                </a:extLst>
              </a:tr>
              <a:tr h="862256">
                <a:tc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Promover a implantação de infraestruturas verde e azul em áreas urbanas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ESH-1.5. Priorizar a adoção de soluções híbridas, infraestrutura cinza e Infraestrutura Verde e Azul (IVA), por empreendimentos de macrodrenagem e 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microdrenagem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 financiados por fundos públicos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1874644"/>
                  </a:ext>
                </a:extLst>
              </a:tr>
              <a:tr h="862256">
                <a:tc rowSpan="2"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Aprimorar e padronizar a implementação de instrumentos de planejamento e gestão de recursos hídricos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ESH-2.1. Promover a elaboração de Roteiro Metodológico para Planos de Bacia Hidrográfica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PBHs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), com foco na promoção da segurança hídrica e da justiça climática e contemplando medidas de contingência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089657"/>
                  </a:ext>
                </a:extLst>
              </a:tr>
              <a:tr h="1288940">
                <a:tc vMerge="1"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ESH-2.2. Promover a revisão de Planos de Bacia Hidrográfica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PBHs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), contemplando programas específicos de promoção da segurança hídrica, da justiça climática e medidas de gestão e contingência para as Unidades de Gerenciamento de Recursos Hídricos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UGRHIs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9274283"/>
                  </a:ext>
                </a:extLst>
              </a:tr>
              <a:tr h="149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cap="none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Elaborar protocolos emergenciais para enfrentamento dos eventos climáticos extremos e para disseminação da informação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kern="1200" dirty="0">
                        <a:solidFill>
                          <a:srgbClr val="083028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ESH-3.6. Atualizar norma sobre procedimentos integrados para controle e vigilância sanitária de soluções alternativas coletivas de abastecimento de água para consumo humano proveniente de mananciais subterrâneos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2761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597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SEGURANÇA HÍDRICA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54DBD9AA-80E6-4EB0-9EC3-E219029611E3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5D3EB590-65ED-4A40-94FB-1AF941C1B11A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ED52BD69-9688-4764-8625-856E185D8867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0F9C4EEC-6788-4D91-8F0B-50DEFF4023DA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52228366-F84D-43C7-B1C3-32E7A55E7509}"/>
              </a:ext>
            </a:extLst>
          </p:cNvPr>
          <p:cNvGrpSpPr/>
          <p:nvPr/>
        </p:nvGrpSpPr>
        <p:grpSpPr>
          <a:xfrm>
            <a:off x="8615580" y="189328"/>
            <a:ext cx="632804" cy="669409"/>
            <a:chOff x="-10163633" y="187036"/>
            <a:chExt cx="1246909" cy="1246909"/>
          </a:xfrm>
        </p:grpSpPr>
        <p:sp>
          <p:nvSpPr>
            <p:cNvPr id="129" name="Forma Livre: Forma 27">
              <a:extLst>
                <a:ext uri="{FF2B5EF4-FFF2-40B4-BE49-F238E27FC236}">
                  <a16:creationId xmlns:a16="http://schemas.microsoft.com/office/drawing/2014/main" id="{5F76F965-B68A-4CD0-97E9-8285B57B4006}"/>
                </a:ext>
              </a:extLst>
            </p:cNvPr>
            <p:cNvSpPr/>
            <p:nvPr/>
          </p:nvSpPr>
          <p:spPr>
            <a:xfrm>
              <a:off x="-1016363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65810152-E270-4A21-A0DE-1AD363486552}"/>
                </a:ext>
              </a:extLst>
            </p:cNvPr>
            <p:cNvGrpSpPr/>
            <p:nvPr/>
          </p:nvGrpSpPr>
          <p:grpSpPr>
            <a:xfrm>
              <a:off x="-10087670" y="187036"/>
              <a:ext cx="1094983" cy="1246909"/>
              <a:chOff x="-10087670" y="187036"/>
              <a:chExt cx="1094983" cy="1246909"/>
            </a:xfrm>
          </p:grpSpPr>
          <p:sp>
            <p:nvSpPr>
              <p:cNvPr id="131" name="Forma Livre: Forma 29">
                <a:extLst>
                  <a:ext uri="{FF2B5EF4-FFF2-40B4-BE49-F238E27FC236}">
                    <a16:creationId xmlns:a16="http://schemas.microsoft.com/office/drawing/2014/main" id="{CA28E59D-847F-4BDD-B894-BFB191555972}"/>
                  </a:ext>
                </a:extLst>
              </p:cNvPr>
              <p:cNvSpPr/>
              <p:nvPr/>
            </p:nvSpPr>
            <p:spPr>
              <a:xfrm>
                <a:off x="-9937979" y="187036"/>
                <a:ext cx="945292" cy="1246909"/>
              </a:xfrm>
              <a:custGeom>
                <a:avLst/>
                <a:gdLst>
                  <a:gd name="connsiteX0" fmla="*/ 472615 w 945292"/>
                  <a:gd name="connsiteY0" fmla="*/ 0 h 1246909"/>
                  <a:gd name="connsiteX1" fmla="*/ 322923 w 945292"/>
                  <a:gd name="connsiteY1" fmla="*/ 0 h 1246909"/>
                  <a:gd name="connsiteX2" fmla="*/ 98293 w 945292"/>
                  <a:gd name="connsiteY2" fmla="*/ 485796 h 1246909"/>
                  <a:gd name="connsiteX3" fmla="*/ 201038 w 945292"/>
                  <a:gd name="connsiteY3" fmla="*/ 1161059 h 1246909"/>
                  <a:gd name="connsiteX4" fmla="*/ 201038 w 945292"/>
                  <a:gd name="connsiteY4" fmla="*/ 1161059 h 1246909"/>
                  <a:gd name="connsiteX5" fmla="*/ 316689 w 945292"/>
                  <a:gd name="connsiteY5" fmla="*/ 1245475 h 1246909"/>
                  <a:gd name="connsiteX6" fmla="*/ 472615 w 945292"/>
                  <a:gd name="connsiteY6" fmla="*/ 1246909 h 1246909"/>
                  <a:gd name="connsiteX7" fmla="*/ 744254 w 945292"/>
                  <a:gd name="connsiteY7" fmla="*/ 1161059 h 1246909"/>
                  <a:gd name="connsiteX8" fmla="*/ 744254 w 945292"/>
                  <a:gd name="connsiteY8" fmla="*/ 1161059 h 1246909"/>
                  <a:gd name="connsiteX9" fmla="*/ 847000 w 945292"/>
                  <a:gd name="connsiteY9" fmla="*/ 485796 h 1246909"/>
                  <a:gd name="connsiteX10" fmla="*/ 472615 w 945292"/>
                  <a:gd name="connsiteY10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292" h="1246909">
                    <a:moveTo>
                      <a:pt x="472615" y="0"/>
                    </a:moveTo>
                    <a:lnTo>
                      <a:pt x="322923" y="0"/>
                    </a:ln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271987" y="1210873"/>
                      <a:pt x="316689" y="1245475"/>
                      <a:pt x="316689" y="1245475"/>
                    </a:cubicBezTo>
                    <a:cubicBezTo>
                      <a:pt x="316689" y="1245475"/>
                      <a:pt x="460395" y="1246909"/>
                      <a:pt x="472615" y="1246909"/>
                    </a:cubicBezTo>
                    <a:cubicBezTo>
                      <a:pt x="567692" y="1246909"/>
                      <a:pt x="662706" y="1218293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15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30">
                <a:extLst>
                  <a:ext uri="{FF2B5EF4-FFF2-40B4-BE49-F238E27FC236}">
                    <a16:creationId xmlns:a16="http://schemas.microsoft.com/office/drawing/2014/main" id="{826E796D-22EA-40A0-A423-A9C42539BEDB}"/>
                  </a:ext>
                </a:extLst>
              </p:cNvPr>
              <p:cNvSpPr/>
              <p:nvPr/>
            </p:nvSpPr>
            <p:spPr>
              <a:xfrm>
                <a:off x="-10087670" y="187036"/>
                <a:ext cx="945292" cy="1246909"/>
              </a:xfrm>
              <a:custGeom>
                <a:avLst/>
                <a:gdLst>
                  <a:gd name="connsiteX0" fmla="*/ 472677 w 945292"/>
                  <a:gd name="connsiteY0" fmla="*/ 0 h 1246909"/>
                  <a:gd name="connsiteX1" fmla="*/ 98293 w 945292"/>
                  <a:gd name="connsiteY1" fmla="*/ 485796 h 1246909"/>
                  <a:gd name="connsiteX2" fmla="*/ 201038 w 945292"/>
                  <a:gd name="connsiteY2" fmla="*/ 1161059 h 1246909"/>
                  <a:gd name="connsiteX3" fmla="*/ 201038 w 945292"/>
                  <a:gd name="connsiteY3" fmla="*/ 1161059 h 1246909"/>
                  <a:gd name="connsiteX4" fmla="*/ 744254 w 945292"/>
                  <a:gd name="connsiteY4" fmla="*/ 1161059 h 1246909"/>
                  <a:gd name="connsiteX5" fmla="*/ 744254 w 945292"/>
                  <a:gd name="connsiteY5" fmla="*/ 1161059 h 1246909"/>
                  <a:gd name="connsiteX6" fmla="*/ 847000 w 945292"/>
                  <a:gd name="connsiteY6" fmla="*/ 485796 h 1246909"/>
                  <a:gd name="connsiteX7" fmla="*/ 472677 w 945292"/>
                  <a:gd name="connsiteY7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292" h="1246909">
                    <a:moveTo>
                      <a:pt x="472677" y="0"/>
                    </a:move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364009" y="1275526"/>
                      <a:pt x="581283" y="1275526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77" y="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B098CAA-EE16-A71F-CE01-503FA1836670}"/>
              </a:ext>
            </a:extLst>
          </p:cNvPr>
          <p:cNvGraphicFramePr>
            <a:graphicFrameLocks noGrp="1"/>
          </p:cNvGraphicFramePr>
          <p:nvPr/>
        </p:nvGraphicFramePr>
        <p:xfrm>
          <a:off x="330427" y="1340685"/>
          <a:ext cx="10688183" cy="503308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690371">
                  <a:extLst>
                    <a:ext uri="{9D8B030D-6E8A-4147-A177-3AD203B41FA5}">
                      <a16:colId xmlns:a16="http://schemas.microsoft.com/office/drawing/2014/main" val="4112550053"/>
                    </a:ext>
                  </a:extLst>
                </a:gridCol>
                <a:gridCol w="6997812">
                  <a:extLst>
                    <a:ext uri="{9D8B030D-6E8A-4147-A177-3AD203B41FA5}">
                      <a16:colId xmlns:a16="http://schemas.microsoft.com/office/drawing/2014/main" val="913108411"/>
                    </a:ext>
                  </a:extLst>
                </a:gridCol>
              </a:tblGrid>
              <a:tr h="862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2096376926"/>
                  </a:ext>
                </a:extLst>
              </a:tr>
              <a:tr h="862256">
                <a:tc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Aprimorar implementação das </a:t>
                      </a: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leis de uso, conservação e preservação do solo agrícola e sistema de conservação do solo e água no estado de São Paulo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ESH-4.2. Incentivar a promoção de práticas conservacionistas e manejo de solos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6130726"/>
                  </a:ext>
                </a:extLst>
              </a:tr>
              <a:tr h="862256">
                <a:tc rowSpan="3"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Incentivar o uso eficiente da água em áreas </a:t>
                      </a:r>
                      <a:r>
                        <a:rPr lang="pt-BR" sz="1500" b="1" cap="none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urbanas, periurbanas e rurais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ESH-5.1. Incentivar o uso de sistemas de irrigação mais eficientes e sustentáveis na agropecuária paulista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9811826"/>
                  </a:ext>
                </a:extLst>
              </a:tr>
              <a:tr h="810716">
                <a:tc vMerge="1"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kern="1200" cap="non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ESH-5.3. Promover a diminuição das perdas nas redes de abastecimento urbano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4257927"/>
                  </a:ext>
                </a:extLst>
              </a:tr>
              <a:tr h="1288940">
                <a:tc vMerge="1"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ESH-5.5. Promover ações educativas para incentivar a eficiência no uso racional de água em áreas urbanas, periurbanas e rurais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155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711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F853D-219B-E306-19A7-A4AC5770B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BCADA26-4B16-AA7C-E13B-769F14CB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SEGURANÇA HÍDRICA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A8D93BD6-85BB-6F55-2C06-7DC51B83A5B4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D49078CA-0A79-E73C-F542-84A6ABFE3CBC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7391F7B0-4998-7FF5-D137-01EA6626A645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FA68B6C3-4B43-7369-ACCE-8FD3F3927923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5E98D615-8D9C-9E20-8BA4-93B0FAFF1ECC}"/>
              </a:ext>
            </a:extLst>
          </p:cNvPr>
          <p:cNvGrpSpPr/>
          <p:nvPr/>
        </p:nvGrpSpPr>
        <p:grpSpPr>
          <a:xfrm>
            <a:off x="8615580" y="189328"/>
            <a:ext cx="632804" cy="669409"/>
            <a:chOff x="-10163633" y="187036"/>
            <a:chExt cx="1246909" cy="1246909"/>
          </a:xfrm>
        </p:grpSpPr>
        <p:sp>
          <p:nvSpPr>
            <p:cNvPr id="129" name="Forma Livre: Forma 27">
              <a:extLst>
                <a:ext uri="{FF2B5EF4-FFF2-40B4-BE49-F238E27FC236}">
                  <a16:creationId xmlns:a16="http://schemas.microsoft.com/office/drawing/2014/main" id="{2C41E7CF-CF29-C6E5-F762-DFBC9D135DF4}"/>
                </a:ext>
              </a:extLst>
            </p:cNvPr>
            <p:cNvSpPr/>
            <p:nvPr/>
          </p:nvSpPr>
          <p:spPr>
            <a:xfrm>
              <a:off x="-1016363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A3ACB4CB-4EC0-FD46-9C78-FA6975159071}"/>
                </a:ext>
              </a:extLst>
            </p:cNvPr>
            <p:cNvGrpSpPr/>
            <p:nvPr/>
          </p:nvGrpSpPr>
          <p:grpSpPr>
            <a:xfrm>
              <a:off x="-10087670" y="187036"/>
              <a:ext cx="1094983" cy="1246909"/>
              <a:chOff x="-10087670" y="187036"/>
              <a:chExt cx="1094983" cy="1246909"/>
            </a:xfrm>
          </p:grpSpPr>
          <p:sp>
            <p:nvSpPr>
              <p:cNvPr id="131" name="Forma Livre: Forma 29">
                <a:extLst>
                  <a:ext uri="{FF2B5EF4-FFF2-40B4-BE49-F238E27FC236}">
                    <a16:creationId xmlns:a16="http://schemas.microsoft.com/office/drawing/2014/main" id="{06A2CBF2-4956-F705-D8B3-675391044D5F}"/>
                  </a:ext>
                </a:extLst>
              </p:cNvPr>
              <p:cNvSpPr/>
              <p:nvPr/>
            </p:nvSpPr>
            <p:spPr>
              <a:xfrm>
                <a:off x="-9937979" y="187036"/>
                <a:ext cx="945292" cy="1246909"/>
              </a:xfrm>
              <a:custGeom>
                <a:avLst/>
                <a:gdLst>
                  <a:gd name="connsiteX0" fmla="*/ 472615 w 945292"/>
                  <a:gd name="connsiteY0" fmla="*/ 0 h 1246909"/>
                  <a:gd name="connsiteX1" fmla="*/ 322923 w 945292"/>
                  <a:gd name="connsiteY1" fmla="*/ 0 h 1246909"/>
                  <a:gd name="connsiteX2" fmla="*/ 98293 w 945292"/>
                  <a:gd name="connsiteY2" fmla="*/ 485796 h 1246909"/>
                  <a:gd name="connsiteX3" fmla="*/ 201038 w 945292"/>
                  <a:gd name="connsiteY3" fmla="*/ 1161059 h 1246909"/>
                  <a:gd name="connsiteX4" fmla="*/ 201038 w 945292"/>
                  <a:gd name="connsiteY4" fmla="*/ 1161059 h 1246909"/>
                  <a:gd name="connsiteX5" fmla="*/ 316689 w 945292"/>
                  <a:gd name="connsiteY5" fmla="*/ 1245475 h 1246909"/>
                  <a:gd name="connsiteX6" fmla="*/ 472615 w 945292"/>
                  <a:gd name="connsiteY6" fmla="*/ 1246909 h 1246909"/>
                  <a:gd name="connsiteX7" fmla="*/ 744254 w 945292"/>
                  <a:gd name="connsiteY7" fmla="*/ 1161059 h 1246909"/>
                  <a:gd name="connsiteX8" fmla="*/ 744254 w 945292"/>
                  <a:gd name="connsiteY8" fmla="*/ 1161059 h 1246909"/>
                  <a:gd name="connsiteX9" fmla="*/ 847000 w 945292"/>
                  <a:gd name="connsiteY9" fmla="*/ 485796 h 1246909"/>
                  <a:gd name="connsiteX10" fmla="*/ 472615 w 945292"/>
                  <a:gd name="connsiteY10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292" h="1246909">
                    <a:moveTo>
                      <a:pt x="472615" y="0"/>
                    </a:moveTo>
                    <a:lnTo>
                      <a:pt x="322923" y="0"/>
                    </a:ln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271987" y="1210873"/>
                      <a:pt x="316689" y="1245475"/>
                      <a:pt x="316689" y="1245475"/>
                    </a:cubicBezTo>
                    <a:cubicBezTo>
                      <a:pt x="316689" y="1245475"/>
                      <a:pt x="460395" y="1246909"/>
                      <a:pt x="472615" y="1246909"/>
                    </a:cubicBezTo>
                    <a:cubicBezTo>
                      <a:pt x="567692" y="1246909"/>
                      <a:pt x="662706" y="1218293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15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30">
                <a:extLst>
                  <a:ext uri="{FF2B5EF4-FFF2-40B4-BE49-F238E27FC236}">
                    <a16:creationId xmlns:a16="http://schemas.microsoft.com/office/drawing/2014/main" id="{16B0C3C8-C89E-6FA5-5C55-E58D3B510FFF}"/>
                  </a:ext>
                </a:extLst>
              </p:cNvPr>
              <p:cNvSpPr/>
              <p:nvPr/>
            </p:nvSpPr>
            <p:spPr>
              <a:xfrm>
                <a:off x="-10087670" y="187036"/>
                <a:ext cx="945292" cy="1246909"/>
              </a:xfrm>
              <a:custGeom>
                <a:avLst/>
                <a:gdLst>
                  <a:gd name="connsiteX0" fmla="*/ 472677 w 945292"/>
                  <a:gd name="connsiteY0" fmla="*/ 0 h 1246909"/>
                  <a:gd name="connsiteX1" fmla="*/ 98293 w 945292"/>
                  <a:gd name="connsiteY1" fmla="*/ 485796 h 1246909"/>
                  <a:gd name="connsiteX2" fmla="*/ 201038 w 945292"/>
                  <a:gd name="connsiteY2" fmla="*/ 1161059 h 1246909"/>
                  <a:gd name="connsiteX3" fmla="*/ 201038 w 945292"/>
                  <a:gd name="connsiteY3" fmla="*/ 1161059 h 1246909"/>
                  <a:gd name="connsiteX4" fmla="*/ 744254 w 945292"/>
                  <a:gd name="connsiteY4" fmla="*/ 1161059 h 1246909"/>
                  <a:gd name="connsiteX5" fmla="*/ 744254 w 945292"/>
                  <a:gd name="connsiteY5" fmla="*/ 1161059 h 1246909"/>
                  <a:gd name="connsiteX6" fmla="*/ 847000 w 945292"/>
                  <a:gd name="connsiteY6" fmla="*/ 485796 h 1246909"/>
                  <a:gd name="connsiteX7" fmla="*/ 472677 w 945292"/>
                  <a:gd name="connsiteY7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292" h="1246909">
                    <a:moveTo>
                      <a:pt x="472677" y="0"/>
                    </a:move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364009" y="1275526"/>
                      <a:pt x="581283" y="1275526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77" y="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8F60294-337F-309B-B5BC-3F656EF9455C}"/>
              </a:ext>
            </a:extLst>
          </p:cNvPr>
          <p:cNvGraphicFramePr>
            <a:graphicFrameLocks noGrp="1"/>
          </p:cNvGraphicFramePr>
          <p:nvPr/>
        </p:nvGraphicFramePr>
        <p:xfrm>
          <a:off x="228828" y="1289631"/>
          <a:ext cx="10909072" cy="472907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889612">
                  <a:extLst>
                    <a:ext uri="{9D8B030D-6E8A-4147-A177-3AD203B41FA5}">
                      <a16:colId xmlns:a16="http://schemas.microsoft.com/office/drawing/2014/main" val="4112550053"/>
                    </a:ext>
                  </a:extLst>
                </a:gridCol>
                <a:gridCol w="7019460">
                  <a:extLst>
                    <a:ext uri="{9D8B030D-6E8A-4147-A177-3AD203B41FA5}">
                      <a16:colId xmlns:a16="http://schemas.microsoft.com/office/drawing/2014/main" val="913108411"/>
                    </a:ext>
                  </a:extLst>
                </a:gridCol>
              </a:tblGrid>
              <a:tr h="862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2096376926"/>
                  </a:ext>
                </a:extLst>
              </a:tr>
              <a:tr h="1288940">
                <a:tc rowSpan="2">
                  <a:txBody>
                    <a:bodyPr/>
                    <a:lstStyle/>
                    <a:p>
                      <a:pPr marL="0" marR="13208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cap="non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Arial" panose="020B0604020202020204" pitchFamily="34" charset="0"/>
                        </a:rPr>
                        <a:t>6. Promover a preservação das nascentes, cursos d´água e mananciais</a:t>
                      </a:r>
                      <a:endParaRPr lang="pt-BR" sz="1500" b="1" kern="1200" cap="non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ESH-6.2. Fortalecer programa de Pagamento por Serviços Ambientais (PSA) hídrico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0802787"/>
                  </a:ext>
                </a:extLst>
              </a:tr>
              <a:tr h="1288940">
                <a:tc vMerge="1"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ESH-6.3. Aprimorar a fiscalização integrada e fortalecer a articulação institucional para impedir o descarte inadequado de esgoto e resíduos, e a degradação e a ocupação irregular em áreas de preservação permanente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APPs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 hídricas e em áreas de mananciais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2421049"/>
                  </a:ext>
                </a:extLst>
              </a:tr>
              <a:tr h="1288940">
                <a:tc>
                  <a:txBody>
                    <a:bodyPr/>
                    <a:lstStyle/>
                    <a:p>
                      <a:pPr marL="0" marR="13208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cap="non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Arial" panose="020B0604020202020204" pitchFamily="34" charset="0"/>
                        </a:rPr>
                        <a:t>7. Fomentar a reservação local e regional</a:t>
                      </a:r>
                      <a:endParaRPr lang="pt-BR" sz="1500" b="1" kern="1200" cap="non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ESH-7.2. Disponibilizar financiamento para estudos, projetos e obras de reservação local e regional por meio de fundos estaduais e agências de fomento entre outros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2933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01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50607-8CA5-D33F-6740-D10B0FF70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B8E7B8-76D8-7B09-C61F-47857828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9" y="193998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SEGURANÇA HÍDRICA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44CF608B-72ED-C16A-9053-91744972E360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F898F20D-20AB-4CF6-5A91-6CF95EE1497E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6393B304-89B3-2D8A-4683-C49B39306E3F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168EFE4B-7B28-96C9-AD63-5EC4744BA9A5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459FEF2F-869C-8323-A71F-07DF244F7268}"/>
              </a:ext>
            </a:extLst>
          </p:cNvPr>
          <p:cNvGrpSpPr/>
          <p:nvPr/>
        </p:nvGrpSpPr>
        <p:grpSpPr>
          <a:xfrm>
            <a:off x="8615580" y="189328"/>
            <a:ext cx="632804" cy="669409"/>
            <a:chOff x="-10163633" y="187036"/>
            <a:chExt cx="1246909" cy="1246909"/>
          </a:xfrm>
        </p:grpSpPr>
        <p:sp>
          <p:nvSpPr>
            <p:cNvPr id="129" name="Forma Livre: Forma 27">
              <a:extLst>
                <a:ext uri="{FF2B5EF4-FFF2-40B4-BE49-F238E27FC236}">
                  <a16:creationId xmlns:a16="http://schemas.microsoft.com/office/drawing/2014/main" id="{90BB1957-1808-2BB1-AF3B-3C2DA9621B1F}"/>
                </a:ext>
              </a:extLst>
            </p:cNvPr>
            <p:cNvSpPr/>
            <p:nvPr/>
          </p:nvSpPr>
          <p:spPr>
            <a:xfrm>
              <a:off x="-1016363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1014DF29-F7A7-F0C6-F124-65CA9281DBE8}"/>
                </a:ext>
              </a:extLst>
            </p:cNvPr>
            <p:cNvGrpSpPr/>
            <p:nvPr/>
          </p:nvGrpSpPr>
          <p:grpSpPr>
            <a:xfrm>
              <a:off x="-10087670" y="187036"/>
              <a:ext cx="1094983" cy="1246909"/>
              <a:chOff x="-10087670" y="187036"/>
              <a:chExt cx="1094983" cy="1246909"/>
            </a:xfrm>
          </p:grpSpPr>
          <p:sp>
            <p:nvSpPr>
              <p:cNvPr id="131" name="Forma Livre: Forma 29">
                <a:extLst>
                  <a:ext uri="{FF2B5EF4-FFF2-40B4-BE49-F238E27FC236}">
                    <a16:creationId xmlns:a16="http://schemas.microsoft.com/office/drawing/2014/main" id="{7243A9C8-F4A4-F7A4-84C7-E1ABB8780994}"/>
                  </a:ext>
                </a:extLst>
              </p:cNvPr>
              <p:cNvSpPr/>
              <p:nvPr/>
            </p:nvSpPr>
            <p:spPr>
              <a:xfrm>
                <a:off x="-9937979" y="187036"/>
                <a:ext cx="945292" cy="1246909"/>
              </a:xfrm>
              <a:custGeom>
                <a:avLst/>
                <a:gdLst>
                  <a:gd name="connsiteX0" fmla="*/ 472615 w 945292"/>
                  <a:gd name="connsiteY0" fmla="*/ 0 h 1246909"/>
                  <a:gd name="connsiteX1" fmla="*/ 322923 w 945292"/>
                  <a:gd name="connsiteY1" fmla="*/ 0 h 1246909"/>
                  <a:gd name="connsiteX2" fmla="*/ 98293 w 945292"/>
                  <a:gd name="connsiteY2" fmla="*/ 485796 h 1246909"/>
                  <a:gd name="connsiteX3" fmla="*/ 201038 w 945292"/>
                  <a:gd name="connsiteY3" fmla="*/ 1161059 h 1246909"/>
                  <a:gd name="connsiteX4" fmla="*/ 201038 w 945292"/>
                  <a:gd name="connsiteY4" fmla="*/ 1161059 h 1246909"/>
                  <a:gd name="connsiteX5" fmla="*/ 316689 w 945292"/>
                  <a:gd name="connsiteY5" fmla="*/ 1245475 h 1246909"/>
                  <a:gd name="connsiteX6" fmla="*/ 472615 w 945292"/>
                  <a:gd name="connsiteY6" fmla="*/ 1246909 h 1246909"/>
                  <a:gd name="connsiteX7" fmla="*/ 744254 w 945292"/>
                  <a:gd name="connsiteY7" fmla="*/ 1161059 h 1246909"/>
                  <a:gd name="connsiteX8" fmla="*/ 744254 w 945292"/>
                  <a:gd name="connsiteY8" fmla="*/ 1161059 h 1246909"/>
                  <a:gd name="connsiteX9" fmla="*/ 847000 w 945292"/>
                  <a:gd name="connsiteY9" fmla="*/ 485796 h 1246909"/>
                  <a:gd name="connsiteX10" fmla="*/ 472615 w 945292"/>
                  <a:gd name="connsiteY10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292" h="1246909">
                    <a:moveTo>
                      <a:pt x="472615" y="0"/>
                    </a:moveTo>
                    <a:lnTo>
                      <a:pt x="322923" y="0"/>
                    </a:ln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271987" y="1210873"/>
                      <a:pt x="316689" y="1245475"/>
                      <a:pt x="316689" y="1245475"/>
                    </a:cubicBezTo>
                    <a:cubicBezTo>
                      <a:pt x="316689" y="1245475"/>
                      <a:pt x="460395" y="1246909"/>
                      <a:pt x="472615" y="1246909"/>
                    </a:cubicBezTo>
                    <a:cubicBezTo>
                      <a:pt x="567692" y="1246909"/>
                      <a:pt x="662706" y="1218293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15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30">
                <a:extLst>
                  <a:ext uri="{FF2B5EF4-FFF2-40B4-BE49-F238E27FC236}">
                    <a16:creationId xmlns:a16="http://schemas.microsoft.com/office/drawing/2014/main" id="{7ABC54B0-A2DA-148C-57C6-B5F4661042B2}"/>
                  </a:ext>
                </a:extLst>
              </p:cNvPr>
              <p:cNvSpPr/>
              <p:nvPr/>
            </p:nvSpPr>
            <p:spPr>
              <a:xfrm>
                <a:off x="-10087670" y="187036"/>
                <a:ext cx="945292" cy="1246909"/>
              </a:xfrm>
              <a:custGeom>
                <a:avLst/>
                <a:gdLst>
                  <a:gd name="connsiteX0" fmla="*/ 472677 w 945292"/>
                  <a:gd name="connsiteY0" fmla="*/ 0 h 1246909"/>
                  <a:gd name="connsiteX1" fmla="*/ 98293 w 945292"/>
                  <a:gd name="connsiteY1" fmla="*/ 485796 h 1246909"/>
                  <a:gd name="connsiteX2" fmla="*/ 201038 w 945292"/>
                  <a:gd name="connsiteY2" fmla="*/ 1161059 h 1246909"/>
                  <a:gd name="connsiteX3" fmla="*/ 201038 w 945292"/>
                  <a:gd name="connsiteY3" fmla="*/ 1161059 h 1246909"/>
                  <a:gd name="connsiteX4" fmla="*/ 744254 w 945292"/>
                  <a:gd name="connsiteY4" fmla="*/ 1161059 h 1246909"/>
                  <a:gd name="connsiteX5" fmla="*/ 744254 w 945292"/>
                  <a:gd name="connsiteY5" fmla="*/ 1161059 h 1246909"/>
                  <a:gd name="connsiteX6" fmla="*/ 847000 w 945292"/>
                  <a:gd name="connsiteY6" fmla="*/ 485796 h 1246909"/>
                  <a:gd name="connsiteX7" fmla="*/ 472677 w 945292"/>
                  <a:gd name="connsiteY7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292" h="1246909">
                    <a:moveTo>
                      <a:pt x="472677" y="0"/>
                    </a:move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364009" y="1275526"/>
                      <a:pt x="581283" y="1275526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77" y="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FB76231-CE3C-2861-93A8-42AFE1F8EE05}"/>
              </a:ext>
            </a:extLst>
          </p:cNvPr>
          <p:cNvGraphicFramePr>
            <a:graphicFrameLocks noGrp="1"/>
          </p:cNvGraphicFramePr>
          <p:nvPr/>
        </p:nvGraphicFramePr>
        <p:xfrm>
          <a:off x="335553" y="1276985"/>
          <a:ext cx="10738847" cy="510060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824943">
                  <a:extLst>
                    <a:ext uri="{9D8B030D-6E8A-4147-A177-3AD203B41FA5}">
                      <a16:colId xmlns:a16="http://schemas.microsoft.com/office/drawing/2014/main" val="4112550053"/>
                    </a:ext>
                  </a:extLst>
                </a:gridCol>
                <a:gridCol w="6913904">
                  <a:extLst>
                    <a:ext uri="{9D8B030D-6E8A-4147-A177-3AD203B41FA5}">
                      <a16:colId xmlns:a16="http://schemas.microsoft.com/office/drawing/2014/main" val="913108411"/>
                    </a:ext>
                  </a:extLst>
                </a:gridCol>
              </a:tblGrid>
              <a:tr h="862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3059405929"/>
                  </a:ext>
                </a:extLst>
              </a:tr>
              <a:tr h="862256">
                <a:tc rowSpan="3"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cs typeface="Arial" panose="020B0604020202020204" pitchFamily="34" charset="0"/>
                        </a:rPr>
                        <a:t>8. Universalizar e melhorar a eficiência dos sistemas de saneamento básico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ESH-8.1. Priorizar e incentivar soluções regionais para obter ganho de escala e escopo nos serviços de saneamento básico, considerando as 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UGRHIs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, Unidades Regionais de Serviços de Abastecimento de Água Potável e Esgotamento Sanitário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URAEs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 e outras soluções intermunicipais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75401011"/>
                  </a:ext>
                </a:extLst>
              </a:tr>
              <a:tr h="862256">
                <a:tc vMerge="1"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 Universalizar e melhorar a eficiência dos sistemas de saneamento básico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ESH-8.2. Incentivar tecnologias para redução das cargas poluidoras lançadas nos corpos hídricos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96130726"/>
                  </a:ext>
                </a:extLst>
              </a:tr>
              <a:tr h="862256">
                <a:tc vMerge="1">
                  <a:txBody>
                    <a:bodyPr/>
                    <a:lstStyle/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ESH-8.6. Priorizar soluções regionais e aprimorar a gestão dos resíduos sólidos urbanos nas zonas urbana e rural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99811826"/>
                  </a:ext>
                </a:extLst>
              </a:tr>
              <a:tr h="1288940">
                <a:tc>
                  <a:txBody>
                    <a:bodyPr/>
                    <a:lstStyle/>
                    <a:p>
                      <a:pPr marL="0" marR="13208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 Ampliar as redes de monitoramento de água subterrânea do estado de São Paulo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320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ESH-9.2. Ampliar e integrar as redes de monitoramento 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hidrometeorológicos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 existentes, priorizando as áreas com déficit de monitoramento no estado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44257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211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6292A3-3925-B2DA-1D85-4694C5CA8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DD16E8-BAAB-A2E3-231E-3035CB47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" y="97425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ZONA COSTEIRA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839CCE70-C359-56BB-ABCD-21D39944C456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6E7C9B4A-6884-21DD-F063-29C28268062C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7D524E78-2105-4A7A-EA80-13E44104E8C3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02AB7C87-33C4-0BD9-A5ED-093733A784B0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CD0D6AFA-180A-0C09-2C60-CAEC05CA0D8F}"/>
              </a:ext>
            </a:extLst>
          </p:cNvPr>
          <p:cNvGrpSpPr/>
          <p:nvPr/>
        </p:nvGrpSpPr>
        <p:grpSpPr>
          <a:xfrm>
            <a:off x="7380899" y="144563"/>
            <a:ext cx="653226" cy="690460"/>
            <a:chOff x="-4427851" y="187036"/>
            <a:chExt cx="1247906" cy="1246909"/>
          </a:xfrm>
        </p:grpSpPr>
        <p:sp>
          <p:nvSpPr>
            <p:cNvPr id="129" name="Forma Livre: Forma 45">
              <a:extLst>
                <a:ext uri="{FF2B5EF4-FFF2-40B4-BE49-F238E27FC236}">
                  <a16:creationId xmlns:a16="http://schemas.microsoft.com/office/drawing/2014/main" id="{7C536064-3C03-51E1-DF6E-8F2AB8436B7E}"/>
                </a:ext>
              </a:extLst>
            </p:cNvPr>
            <p:cNvSpPr/>
            <p:nvPr/>
          </p:nvSpPr>
          <p:spPr>
            <a:xfrm>
              <a:off x="-442685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E9BA5392-5072-F5C6-0422-7D74129BBC23}"/>
                </a:ext>
              </a:extLst>
            </p:cNvPr>
            <p:cNvGrpSpPr/>
            <p:nvPr/>
          </p:nvGrpSpPr>
          <p:grpSpPr>
            <a:xfrm>
              <a:off x="-4427851" y="238221"/>
              <a:ext cx="1247906" cy="1195723"/>
              <a:chOff x="-4427851" y="238221"/>
              <a:chExt cx="1247906" cy="1195723"/>
            </a:xfrm>
          </p:grpSpPr>
          <p:sp>
            <p:nvSpPr>
              <p:cNvPr id="131" name="Forma Livre: Forma 47">
                <a:extLst>
                  <a:ext uri="{FF2B5EF4-FFF2-40B4-BE49-F238E27FC236}">
                    <a16:creationId xmlns:a16="http://schemas.microsoft.com/office/drawing/2014/main" id="{CB7D8CAF-281B-647D-0B71-E1B49EE84ACA}"/>
                  </a:ext>
                </a:extLst>
              </p:cNvPr>
              <p:cNvSpPr/>
              <p:nvPr/>
            </p:nvSpPr>
            <p:spPr>
              <a:xfrm>
                <a:off x="-4426853" y="238221"/>
                <a:ext cx="1246846" cy="1195723"/>
              </a:xfrm>
              <a:custGeom>
                <a:avLst/>
                <a:gdLst>
                  <a:gd name="connsiteX0" fmla="*/ 0 w 1246846"/>
                  <a:gd name="connsiteY0" fmla="*/ 1195724 h 1195723"/>
                  <a:gd name="connsiteX1" fmla="*/ 0 w 1246846"/>
                  <a:gd name="connsiteY1" fmla="*/ 0 h 1195723"/>
                  <a:gd name="connsiteX2" fmla="*/ 140776 w 1246846"/>
                  <a:gd name="connsiteY2" fmla="*/ 94079 h 1195723"/>
                  <a:gd name="connsiteX3" fmla="*/ 207798 w 1246846"/>
                  <a:gd name="connsiteY3" fmla="*/ 149629 h 1195723"/>
                  <a:gd name="connsiteX4" fmla="*/ 274819 w 1246846"/>
                  <a:gd name="connsiteY4" fmla="*/ 94079 h 1195723"/>
                  <a:gd name="connsiteX5" fmla="*/ 415595 w 1246846"/>
                  <a:gd name="connsiteY5" fmla="*/ 0 h 1195723"/>
                  <a:gd name="connsiteX6" fmla="*/ 556371 w 1246846"/>
                  <a:gd name="connsiteY6" fmla="*/ 94079 h 1195723"/>
                  <a:gd name="connsiteX7" fmla="*/ 623392 w 1246846"/>
                  <a:gd name="connsiteY7" fmla="*/ 149629 h 1195723"/>
                  <a:gd name="connsiteX8" fmla="*/ 690414 w 1246846"/>
                  <a:gd name="connsiteY8" fmla="*/ 94079 h 1195723"/>
                  <a:gd name="connsiteX9" fmla="*/ 831190 w 1246846"/>
                  <a:gd name="connsiteY9" fmla="*/ 0 h 1195723"/>
                  <a:gd name="connsiteX10" fmla="*/ 971966 w 1246846"/>
                  <a:gd name="connsiteY10" fmla="*/ 94079 h 1195723"/>
                  <a:gd name="connsiteX11" fmla="*/ 1038987 w 1246846"/>
                  <a:gd name="connsiteY11" fmla="*/ 149629 h 1195723"/>
                  <a:gd name="connsiteX12" fmla="*/ 1106071 w 1246846"/>
                  <a:gd name="connsiteY12" fmla="*/ 94079 h 1195723"/>
                  <a:gd name="connsiteX13" fmla="*/ 1246847 w 1246846"/>
                  <a:gd name="connsiteY13" fmla="*/ 0 h 1195723"/>
                  <a:gd name="connsiteX14" fmla="*/ 1246847 w 1246846"/>
                  <a:gd name="connsiteY14" fmla="*/ 1195724 h 1195723"/>
                  <a:gd name="connsiteX15" fmla="*/ 0 w 1246846"/>
                  <a:gd name="connsiteY15" fmla="*/ 1195724 h 119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6846" h="1195723">
                    <a:moveTo>
                      <a:pt x="0" y="1195724"/>
                    </a:move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1195724"/>
                    </a:lnTo>
                    <a:cubicBezTo>
                      <a:pt x="1220974" y="1195724"/>
                      <a:pt x="25874" y="1195724"/>
                      <a:pt x="0" y="1195724"/>
                    </a:cubicBezTo>
                    <a:close/>
                  </a:path>
                </a:pathLst>
              </a:custGeom>
              <a:solidFill>
                <a:srgbClr val="23563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48">
                <a:extLst>
                  <a:ext uri="{FF2B5EF4-FFF2-40B4-BE49-F238E27FC236}">
                    <a16:creationId xmlns:a16="http://schemas.microsoft.com/office/drawing/2014/main" id="{5EB673C0-F653-5934-2964-14A2812587EA}"/>
                  </a:ext>
                </a:extLst>
              </p:cNvPr>
              <p:cNvSpPr/>
              <p:nvPr/>
            </p:nvSpPr>
            <p:spPr>
              <a:xfrm>
                <a:off x="-4426853" y="539911"/>
                <a:ext cx="1246846" cy="894033"/>
              </a:xfrm>
              <a:custGeom>
                <a:avLst/>
                <a:gdLst>
                  <a:gd name="connsiteX0" fmla="*/ 0 w 1246846"/>
                  <a:gd name="connsiteY0" fmla="*/ 894034 h 894033"/>
                  <a:gd name="connsiteX1" fmla="*/ 0 w 1246846"/>
                  <a:gd name="connsiteY1" fmla="*/ 0 h 894033"/>
                  <a:gd name="connsiteX2" fmla="*/ 140776 w 1246846"/>
                  <a:gd name="connsiteY2" fmla="*/ 94079 h 894033"/>
                  <a:gd name="connsiteX3" fmla="*/ 207798 w 1246846"/>
                  <a:gd name="connsiteY3" fmla="*/ 149629 h 894033"/>
                  <a:gd name="connsiteX4" fmla="*/ 274819 w 1246846"/>
                  <a:gd name="connsiteY4" fmla="*/ 94079 h 894033"/>
                  <a:gd name="connsiteX5" fmla="*/ 415595 w 1246846"/>
                  <a:gd name="connsiteY5" fmla="*/ 0 h 894033"/>
                  <a:gd name="connsiteX6" fmla="*/ 556371 w 1246846"/>
                  <a:gd name="connsiteY6" fmla="*/ 94079 h 894033"/>
                  <a:gd name="connsiteX7" fmla="*/ 623392 w 1246846"/>
                  <a:gd name="connsiteY7" fmla="*/ 149629 h 894033"/>
                  <a:gd name="connsiteX8" fmla="*/ 690414 w 1246846"/>
                  <a:gd name="connsiteY8" fmla="*/ 94079 h 894033"/>
                  <a:gd name="connsiteX9" fmla="*/ 831190 w 1246846"/>
                  <a:gd name="connsiteY9" fmla="*/ 0 h 894033"/>
                  <a:gd name="connsiteX10" fmla="*/ 971966 w 1246846"/>
                  <a:gd name="connsiteY10" fmla="*/ 94079 h 894033"/>
                  <a:gd name="connsiteX11" fmla="*/ 1038987 w 1246846"/>
                  <a:gd name="connsiteY11" fmla="*/ 149629 h 894033"/>
                  <a:gd name="connsiteX12" fmla="*/ 1106071 w 1246846"/>
                  <a:gd name="connsiteY12" fmla="*/ 94079 h 894033"/>
                  <a:gd name="connsiteX13" fmla="*/ 1246847 w 1246846"/>
                  <a:gd name="connsiteY13" fmla="*/ 0 h 894033"/>
                  <a:gd name="connsiteX14" fmla="*/ 1246847 w 1246846"/>
                  <a:gd name="connsiteY14" fmla="*/ 894034 h 894033"/>
                  <a:gd name="connsiteX15" fmla="*/ 0 w 1246846"/>
                  <a:gd name="connsiteY15" fmla="*/ 894034 h 89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6846" h="894033">
                    <a:moveTo>
                      <a:pt x="0" y="894034"/>
                    </a:move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4034"/>
                    </a:lnTo>
                    <a:cubicBezTo>
                      <a:pt x="1220974" y="894034"/>
                      <a:pt x="25874" y="894034"/>
                      <a:pt x="0" y="894034"/>
                    </a:cubicBez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49">
                <a:extLst>
                  <a:ext uri="{FF2B5EF4-FFF2-40B4-BE49-F238E27FC236}">
                    <a16:creationId xmlns:a16="http://schemas.microsoft.com/office/drawing/2014/main" id="{D061DB31-B621-986D-7625-C9E1F83ED60C}"/>
                  </a:ext>
                </a:extLst>
              </p:cNvPr>
              <p:cNvSpPr/>
              <p:nvPr/>
            </p:nvSpPr>
            <p:spPr>
              <a:xfrm>
                <a:off x="-4426791" y="841663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4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6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2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4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4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4979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50">
                <a:extLst>
                  <a:ext uri="{FF2B5EF4-FFF2-40B4-BE49-F238E27FC236}">
                    <a16:creationId xmlns:a16="http://schemas.microsoft.com/office/drawing/2014/main" id="{103BB35D-FD3D-1188-56BF-34FC8A8449A5}"/>
                  </a:ext>
                </a:extLst>
              </p:cNvPr>
              <p:cNvSpPr/>
              <p:nvPr/>
            </p:nvSpPr>
            <p:spPr>
              <a:xfrm>
                <a:off x="-4427851" y="536170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3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5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1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3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3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19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0" y="54365"/>
                      <a:pt x="755751" y="0"/>
                      <a:pt x="831190" y="0"/>
                    </a:cubicBezTo>
                    <a:cubicBezTo>
                      <a:pt x="906628" y="0"/>
                      <a:pt x="944409" y="54365"/>
                      <a:pt x="971965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4979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51">
                <a:extLst>
                  <a:ext uri="{FF2B5EF4-FFF2-40B4-BE49-F238E27FC236}">
                    <a16:creationId xmlns:a16="http://schemas.microsoft.com/office/drawing/2014/main" id="{9DBAECB5-B699-1172-DE5B-B86FA9C38EF0}"/>
                  </a:ext>
                </a:extLst>
              </p:cNvPr>
              <p:cNvSpPr/>
              <p:nvPr/>
            </p:nvSpPr>
            <p:spPr>
              <a:xfrm>
                <a:off x="-4426791" y="1143353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4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6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2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4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4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5041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A3B6B13-870E-5992-904A-989F12DCE8DE}"/>
              </a:ext>
            </a:extLst>
          </p:cNvPr>
          <p:cNvGraphicFramePr>
            <a:graphicFrameLocks noGrp="1"/>
          </p:cNvGraphicFramePr>
          <p:nvPr/>
        </p:nvGraphicFramePr>
        <p:xfrm>
          <a:off x="316671" y="1197513"/>
          <a:ext cx="10618235" cy="489206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684006">
                  <a:extLst>
                    <a:ext uri="{9D8B030D-6E8A-4147-A177-3AD203B41FA5}">
                      <a16:colId xmlns:a16="http://schemas.microsoft.com/office/drawing/2014/main" val="2886514879"/>
                    </a:ext>
                  </a:extLst>
                </a:gridCol>
                <a:gridCol w="6934229">
                  <a:extLst>
                    <a:ext uri="{9D8B030D-6E8A-4147-A177-3AD203B41FA5}">
                      <a16:colId xmlns:a16="http://schemas.microsoft.com/office/drawing/2014/main" val="3826833405"/>
                    </a:ext>
                  </a:extLst>
                </a:gridCol>
              </a:tblGrid>
              <a:tr h="732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488830139"/>
                  </a:ext>
                </a:extLst>
              </a:tr>
              <a:tr h="153265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Recuperar e conservar ecossistemas costeiros de manguezais, áreas úmidas, restingas, dunas, praias e Áreas de Preservação Permanentes (</a:t>
                      </a:r>
                      <a:r>
                        <a:rPr lang="pt-BR" sz="1500" b="1" cap="non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APPs</a:t>
                      </a: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EZC-1.1. Identificar áreas prioritárias para recuperação e conservação de ecossistemas costeiros, com levantamentos cartográficos e da percepção dos moradores e implementar projetos de restauração, considerando estratégias de carbono azul (Blue Carbon), Soluções baseadas na Natureza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SbN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 e Adaptação baseada em Ecossistemas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AbE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1874644"/>
                  </a:ext>
                </a:extLst>
              </a:tr>
              <a:tr h="87556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kern="1200" dirty="0">
                        <a:solidFill>
                          <a:srgbClr val="083028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EZC-1.8. Elaborar o Plano de Combate ao Lixo no Mar para o Estado de SP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0416179"/>
                  </a:ext>
                </a:extLst>
              </a:tr>
              <a:tr h="8755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Aprimorar estratégias de gestão de riscos e gerenciamento de desastres 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EZC-2.2. Desenvolver, implementar e fortalecer sistemas de informação, monitoramento e alerta precoce de eventos climáticos extremos na zona costeira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9683792"/>
                  </a:ext>
                </a:extLst>
              </a:tr>
              <a:tr h="87556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kern="1200" dirty="0">
                        <a:solidFill>
                          <a:srgbClr val="083028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EZC-2.6. Apoiar a elaboração e implementação de Planos de Contingência Municipais e Intermunicipais na zona costeira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538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19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ECF2A7E-0FA0-4288-BC15-D72B66245923}"/>
              </a:ext>
            </a:extLst>
          </p:cNvPr>
          <p:cNvSpPr txBox="1">
            <a:spLocks/>
          </p:cNvSpPr>
          <p:nvPr/>
        </p:nvSpPr>
        <p:spPr>
          <a:xfrm>
            <a:off x="176867" y="117959"/>
            <a:ext cx="10515600" cy="823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FLUXO DA ELABORAÇÃO</a:t>
            </a:r>
          </a:p>
        </p:txBody>
      </p:sp>
      <p:sp>
        <p:nvSpPr>
          <p:cNvPr id="5" name="Corda 4">
            <a:extLst>
              <a:ext uri="{FF2B5EF4-FFF2-40B4-BE49-F238E27FC236}">
                <a16:creationId xmlns:a16="http://schemas.microsoft.com/office/drawing/2014/main" id="{DEA6403C-BECE-4129-AADC-DF6B251577C1}"/>
              </a:ext>
            </a:extLst>
          </p:cNvPr>
          <p:cNvSpPr/>
          <p:nvPr/>
        </p:nvSpPr>
        <p:spPr>
          <a:xfrm rot="4531026">
            <a:off x="-291260" y="2520381"/>
            <a:ext cx="3252932" cy="3292924"/>
          </a:xfrm>
          <a:prstGeom prst="chord">
            <a:avLst>
              <a:gd name="adj1" fmla="val 7121427"/>
              <a:gd name="adj2" fmla="val 16188935"/>
            </a:avLst>
          </a:prstGeom>
          <a:solidFill>
            <a:srgbClr val="EBC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orda 11">
            <a:extLst>
              <a:ext uri="{FF2B5EF4-FFF2-40B4-BE49-F238E27FC236}">
                <a16:creationId xmlns:a16="http://schemas.microsoft.com/office/drawing/2014/main" id="{3928B508-9105-47E4-9CAA-22332EBC24E6}"/>
              </a:ext>
            </a:extLst>
          </p:cNvPr>
          <p:cNvSpPr/>
          <p:nvPr/>
        </p:nvSpPr>
        <p:spPr>
          <a:xfrm rot="15349801">
            <a:off x="1996738" y="1553689"/>
            <a:ext cx="3656636" cy="3517814"/>
          </a:xfrm>
          <a:prstGeom prst="chord">
            <a:avLst>
              <a:gd name="adj1" fmla="val 7121427"/>
              <a:gd name="adj2" fmla="val 16188935"/>
            </a:avLst>
          </a:prstGeom>
          <a:solidFill>
            <a:srgbClr val="F18825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orda 13">
            <a:extLst>
              <a:ext uri="{FF2B5EF4-FFF2-40B4-BE49-F238E27FC236}">
                <a16:creationId xmlns:a16="http://schemas.microsoft.com/office/drawing/2014/main" id="{73534A8F-6A02-45E0-8889-9064033EC246}"/>
              </a:ext>
            </a:extLst>
          </p:cNvPr>
          <p:cNvSpPr/>
          <p:nvPr/>
        </p:nvSpPr>
        <p:spPr>
          <a:xfrm rot="4531026">
            <a:off x="4454346" y="2614666"/>
            <a:ext cx="3298895" cy="3114974"/>
          </a:xfrm>
          <a:prstGeom prst="chord">
            <a:avLst>
              <a:gd name="adj1" fmla="val 7121427"/>
              <a:gd name="adj2" fmla="val 16188935"/>
            </a:avLst>
          </a:prstGeom>
          <a:solidFill>
            <a:srgbClr val="EBC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6A5B448-31AD-4858-AF17-8EEEA8F8FA11}"/>
              </a:ext>
            </a:extLst>
          </p:cNvPr>
          <p:cNvSpPr/>
          <p:nvPr/>
        </p:nvSpPr>
        <p:spPr>
          <a:xfrm>
            <a:off x="5176000" y="2920750"/>
            <a:ext cx="1854141" cy="1695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orda 17">
            <a:extLst>
              <a:ext uri="{FF2B5EF4-FFF2-40B4-BE49-F238E27FC236}">
                <a16:creationId xmlns:a16="http://schemas.microsoft.com/office/drawing/2014/main" id="{65C7AE7D-A7F0-41E4-87BE-5E396E15CB6E}"/>
              </a:ext>
            </a:extLst>
          </p:cNvPr>
          <p:cNvSpPr/>
          <p:nvPr/>
        </p:nvSpPr>
        <p:spPr>
          <a:xfrm rot="15349801">
            <a:off x="6871933" y="1840427"/>
            <a:ext cx="3298895" cy="3093739"/>
          </a:xfrm>
          <a:prstGeom prst="chord">
            <a:avLst>
              <a:gd name="adj1" fmla="val 7121427"/>
              <a:gd name="adj2" fmla="val 16188935"/>
            </a:avLst>
          </a:prstGeom>
          <a:solidFill>
            <a:srgbClr val="F18825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3A9D340-A8CD-4823-A0AC-EB0445AAA2B8}"/>
              </a:ext>
            </a:extLst>
          </p:cNvPr>
          <p:cNvSpPr/>
          <p:nvPr/>
        </p:nvSpPr>
        <p:spPr>
          <a:xfrm rot="10818775">
            <a:off x="2880885" y="2884794"/>
            <a:ext cx="1854141" cy="1695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E0C024B-95BF-4896-9BDD-041BCAE0B696}"/>
              </a:ext>
            </a:extLst>
          </p:cNvPr>
          <p:cNvSpPr/>
          <p:nvPr/>
        </p:nvSpPr>
        <p:spPr>
          <a:xfrm rot="10818775">
            <a:off x="7582700" y="2733788"/>
            <a:ext cx="1854141" cy="1695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orda 19">
            <a:extLst>
              <a:ext uri="{FF2B5EF4-FFF2-40B4-BE49-F238E27FC236}">
                <a16:creationId xmlns:a16="http://schemas.microsoft.com/office/drawing/2014/main" id="{F8E07245-62E8-4F3A-A956-9F2EC243B977}"/>
              </a:ext>
            </a:extLst>
          </p:cNvPr>
          <p:cNvSpPr/>
          <p:nvPr/>
        </p:nvSpPr>
        <p:spPr>
          <a:xfrm rot="4531026">
            <a:off x="9284231" y="2622628"/>
            <a:ext cx="3298895" cy="3093739"/>
          </a:xfrm>
          <a:prstGeom prst="chord">
            <a:avLst>
              <a:gd name="adj1" fmla="val 7121427"/>
              <a:gd name="adj2" fmla="val 16188935"/>
            </a:avLst>
          </a:prstGeom>
          <a:solidFill>
            <a:srgbClr val="EBC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89164B5-1AF7-473A-B83F-1B7D4FBF2079}"/>
              </a:ext>
            </a:extLst>
          </p:cNvPr>
          <p:cNvSpPr/>
          <p:nvPr/>
        </p:nvSpPr>
        <p:spPr>
          <a:xfrm>
            <a:off x="9995604" y="2920750"/>
            <a:ext cx="1854141" cy="1695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8923094-76CA-4394-8954-EA34422F9CC9}"/>
              </a:ext>
            </a:extLst>
          </p:cNvPr>
          <p:cNvSpPr txBox="1"/>
          <p:nvPr/>
        </p:nvSpPr>
        <p:spPr>
          <a:xfrm>
            <a:off x="137367" y="5095918"/>
            <a:ext cx="219132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Adesão Campanhas </a:t>
            </a:r>
          </a:p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700" dirty="0" err="1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Race</a:t>
            </a: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 </a:t>
            </a:r>
            <a:r>
              <a:rPr lang="pt-BR" sz="1700" dirty="0" err="1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to</a:t>
            </a: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 Zero e</a:t>
            </a:r>
          </a:p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 </a:t>
            </a:r>
            <a:r>
              <a:rPr lang="pt-BR" sz="1700" b="1" dirty="0" err="1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Race</a:t>
            </a:r>
            <a:r>
              <a:rPr lang="pt-BR" sz="1700" b="1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 </a:t>
            </a:r>
            <a:r>
              <a:rPr lang="pt-BR" sz="1700" b="1" dirty="0" err="1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to</a:t>
            </a:r>
            <a:r>
              <a:rPr lang="pt-BR" sz="1700" b="1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 </a:t>
            </a:r>
            <a:r>
              <a:rPr lang="pt-BR" sz="1700" b="1" dirty="0" err="1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Resilience</a:t>
            </a:r>
            <a:endParaRPr lang="pt-BR" sz="1700" b="1" dirty="0">
              <a:solidFill>
                <a:srgbClr val="002E2C"/>
              </a:solidFill>
              <a:latin typeface="Montserrat Light" panose="00000400000000000000" pitchFamily="2" charset="0"/>
              <a:ea typeface="Verdana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AB1A2FB-3CB1-40F9-8396-FAE3A254F971}"/>
              </a:ext>
            </a:extLst>
          </p:cNvPr>
          <p:cNvSpPr txBox="1"/>
          <p:nvPr/>
        </p:nvSpPr>
        <p:spPr>
          <a:xfrm>
            <a:off x="3076729" y="3501815"/>
            <a:ext cx="1458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72F27"/>
                </a:solidFill>
                <a:latin typeface="Montserrat SemiBold" panose="00000700000000000000" pitchFamily="2" charset="0"/>
              </a:rPr>
              <a:t>2022</a:t>
            </a:r>
            <a:endParaRPr lang="pt-BR" sz="2800" b="1" dirty="0">
              <a:solidFill>
                <a:srgbClr val="072F27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8B8B54B-C546-40BB-8F34-16514AE4EBA5}"/>
              </a:ext>
            </a:extLst>
          </p:cNvPr>
          <p:cNvSpPr txBox="1"/>
          <p:nvPr/>
        </p:nvSpPr>
        <p:spPr>
          <a:xfrm>
            <a:off x="2060487" y="1327027"/>
            <a:ext cx="3149051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Definição Eixos Temáticos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Elaboração Cadeias de Impacto 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53FF3C5C-29A7-4ADE-9828-D01E84BB3AE0}"/>
              </a:ext>
            </a:extLst>
          </p:cNvPr>
          <p:cNvGrpSpPr/>
          <p:nvPr/>
        </p:nvGrpSpPr>
        <p:grpSpPr>
          <a:xfrm rot="10800000">
            <a:off x="771230" y="4598280"/>
            <a:ext cx="852139" cy="308243"/>
            <a:chOff x="883161" y="4381442"/>
            <a:chExt cx="852139" cy="308243"/>
          </a:xfrm>
        </p:grpSpPr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DF700DFE-151D-4D83-958E-E14145622B69}"/>
                </a:ext>
              </a:extLst>
            </p:cNvPr>
            <p:cNvCxnSpPr>
              <a:cxnSpLocks/>
            </p:cNvCxnSpPr>
            <p:nvPr/>
          </p:nvCxnSpPr>
          <p:spPr>
            <a:xfrm>
              <a:off x="883161" y="4381442"/>
              <a:ext cx="852139" cy="0"/>
            </a:xfrm>
            <a:prstGeom prst="line">
              <a:avLst/>
            </a:prstGeom>
            <a:ln w="28575">
              <a:solidFill>
                <a:srgbClr val="072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5A054583-5EB0-4893-83BF-EA6EAF3CB029}"/>
                </a:ext>
              </a:extLst>
            </p:cNvPr>
            <p:cNvCxnSpPr>
              <a:cxnSpLocks/>
            </p:cNvCxnSpPr>
            <p:nvPr/>
          </p:nvCxnSpPr>
          <p:spPr>
            <a:xfrm>
              <a:off x="1309230" y="4381442"/>
              <a:ext cx="0" cy="308243"/>
            </a:xfrm>
            <a:prstGeom prst="line">
              <a:avLst/>
            </a:prstGeom>
            <a:ln w="28575">
              <a:solidFill>
                <a:srgbClr val="072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7165F721-BC05-40AC-9C9E-FA50A7C783A1}"/>
              </a:ext>
            </a:extLst>
          </p:cNvPr>
          <p:cNvGrpSpPr/>
          <p:nvPr/>
        </p:nvGrpSpPr>
        <p:grpSpPr>
          <a:xfrm>
            <a:off x="3208944" y="2568468"/>
            <a:ext cx="852139" cy="308243"/>
            <a:chOff x="883161" y="4381442"/>
            <a:chExt cx="852139" cy="308243"/>
          </a:xfrm>
        </p:grpSpPr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CF567B6D-CA62-4AE8-93F1-B780E9260405}"/>
                </a:ext>
              </a:extLst>
            </p:cNvPr>
            <p:cNvCxnSpPr>
              <a:cxnSpLocks/>
            </p:cNvCxnSpPr>
            <p:nvPr/>
          </p:nvCxnSpPr>
          <p:spPr>
            <a:xfrm>
              <a:off x="883161" y="4381442"/>
              <a:ext cx="852139" cy="0"/>
            </a:xfrm>
            <a:prstGeom prst="line">
              <a:avLst/>
            </a:prstGeom>
            <a:ln w="28575">
              <a:solidFill>
                <a:srgbClr val="072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02309124-2558-46F7-A3FD-CB53EA12DE87}"/>
                </a:ext>
              </a:extLst>
            </p:cNvPr>
            <p:cNvCxnSpPr>
              <a:cxnSpLocks/>
            </p:cNvCxnSpPr>
            <p:nvPr/>
          </p:nvCxnSpPr>
          <p:spPr>
            <a:xfrm>
              <a:off x="1309230" y="4381442"/>
              <a:ext cx="0" cy="308243"/>
            </a:xfrm>
            <a:prstGeom prst="line">
              <a:avLst/>
            </a:prstGeom>
            <a:ln w="28575">
              <a:solidFill>
                <a:srgbClr val="072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23A4DA2-ED6B-4E52-A5BD-2B33B01507BC}"/>
              </a:ext>
            </a:extLst>
          </p:cNvPr>
          <p:cNvSpPr txBox="1"/>
          <p:nvPr/>
        </p:nvSpPr>
        <p:spPr>
          <a:xfrm>
            <a:off x="5373878" y="3501815"/>
            <a:ext cx="1458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72F27"/>
                </a:solidFill>
                <a:latin typeface="Montserrat SemiBold" panose="00000700000000000000" pitchFamily="2" charset="0"/>
              </a:rPr>
              <a:t>2023</a:t>
            </a:r>
            <a:endParaRPr lang="pt-BR" sz="2800" b="1" dirty="0">
              <a:solidFill>
                <a:srgbClr val="072F27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99446B7F-56C9-4CD6-B39B-78721DB5A5CD}"/>
              </a:ext>
            </a:extLst>
          </p:cNvPr>
          <p:cNvGrpSpPr/>
          <p:nvPr/>
        </p:nvGrpSpPr>
        <p:grpSpPr>
          <a:xfrm rot="10800000">
            <a:off x="5724953" y="4629635"/>
            <a:ext cx="852139" cy="308243"/>
            <a:chOff x="883161" y="4381442"/>
            <a:chExt cx="852139" cy="308243"/>
          </a:xfrm>
        </p:grpSpPr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6B20937A-FC74-4ABB-8DCD-457EE5A41E1B}"/>
                </a:ext>
              </a:extLst>
            </p:cNvPr>
            <p:cNvCxnSpPr>
              <a:cxnSpLocks/>
            </p:cNvCxnSpPr>
            <p:nvPr/>
          </p:nvCxnSpPr>
          <p:spPr>
            <a:xfrm>
              <a:off x="883161" y="4381442"/>
              <a:ext cx="852139" cy="0"/>
            </a:xfrm>
            <a:prstGeom prst="line">
              <a:avLst/>
            </a:prstGeom>
            <a:ln w="28575">
              <a:solidFill>
                <a:srgbClr val="072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C10D3D46-6FCA-41E7-B305-D87E00CAE0B8}"/>
                </a:ext>
              </a:extLst>
            </p:cNvPr>
            <p:cNvCxnSpPr>
              <a:cxnSpLocks/>
            </p:cNvCxnSpPr>
            <p:nvPr/>
          </p:nvCxnSpPr>
          <p:spPr>
            <a:xfrm>
              <a:off x="1309230" y="4381442"/>
              <a:ext cx="0" cy="308243"/>
            </a:xfrm>
            <a:prstGeom prst="line">
              <a:avLst/>
            </a:prstGeom>
            <a:ln w="28575">
              <a:solidFill>
                <a:srgbClr val="072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F363F791-9863-45BF-B009-37B70C587E12}"/>
              </a:ext>
            </a:extLst>
          </p:cNvPr>
          <p:cNvSpPr txBox="1"/>
          <p:nvPr/>
        </p:nvSpPr>
        <p:spPr>
          <a:xfrm>
            <a:off x="4319980" y="5149840"/>
            <a:ext cx="371758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Definição de premissas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Atualização do foco dos eixos do Plano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ZEE-SP: subsídio para elaboração PEARC</a:t>
            </a: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19CD1D99-B076-4A57-9F77-5F3A3916E240}"/>
              </a:ext>
            </a:extLst>
          </p:cNvPr>
          <p:cNvGrpSpPr/>
          <p:nvPr/>
        </p:nvGrpSpPr>
        <p:grpSpPr>
          <a:xfrm>
            <a:off x="8072188" y="2414346"/>
            <a:ext cx="852139" cy="308243"/>
            <a:chOff x="883161" y="4381442"/>
            <a:chExt cx="852139" cy="308243"/>
          </a:xfrm>
        </p:grpSpPr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033FA070-C359-4730-B85C-7C7866B4D3EA}"/>
                </a:ext>
              </a:extLst>
            </p:cNvPr>
            <p:cNvCxnSpPr>
              <a:cxnSpLocks/>
            </p:cNvCxnSpPr>
            <p:nvPr/>
          </p:nvCxnSpPr>
          <p:spPr>
            <a:xfrm>
              <a:off x="883161" y="4381442"/>
              <a:ext cx="852139" cy="0"/>
            </a:xfrm>
            <a:prstGeom prst="line">
              <a:avLst/>
            </a:prstGeom>
            <a:ln w="28575">
              <a:solidFill>
                <a:srgbClr val="072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DAC780F3-DDB7-4F63-9118-9811F7873A3B}"/>
                </a:ext>
              </a:extLst>
            </p:cNvPr>
            <p:cNvCxnSpPr>
              <a:cxnSpLocks/>
            </p:cNvCxnSpPr>
            <p:nvPr/>
          </p:nvCxnSpPr>
          <p:spPr>
            <a:xfrm>
              <a:off x="1309230" y="4381442"/>
              <a:ext cx="0" cy="308243"/>
            </a:xfrm>
            <a:prstGeom prst="line">
              <a:avLst/>
            </a:prstGeom>
            <a:ln w="28575">
              <a:solidFill>
                <a:srgbClr val="072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75CEC16E-D2A0-48A7-B8EF-0FB500AF44D3}"/>
              </a:ext>
            </a:extLst>
          </p:cNvPr>
          <p:cNvSpPr txBox="1"/>
          <p:nvPr/>
        </p:nvSpPr>
        <p:spPr>
          <a:xfrm>
            <a:off x="6187397" y="703112"/>
            <a:ext cx="430592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Seminário de Justiça Climática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Atualização das Cadeias de Impacto com a incorporação dos eixos Justiça Climática e Infraestrutura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Consulta pública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020B5A97-E80B-4255-9B96-3E399451C11B}"/>
              </a:ext>
            </a:extLst>
          </p:cNvPr>
          <p:cNvSpPr txBox="1"/>
          <p:nvPr/>
        </p:nvSpPr>
        <p:spPr>
          <a:xfrm>
            <a:off x="7792188" y="3437878"/>
            <a:ext cx="1458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72F27"/>
                </a:solidFill>
                <a:latin typeface="Montserrat SemiBold" panose="00000700000000000000" pitchFamily="2" charset="0"/>
              </a:rPr>
              <a:t>2024</a:t>
            </a:r>
            <a:endParaRPr lang="pt-BR" sz="2800" b="1" dirty="0">
              <a:solidFill>
                <a:srgbClr val="072F27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06738CE-7FB3-47F2-83B2-57FAE2670BC5}"/>
              </a:ext>
            </a:extLst>
          </p:cNvPr>
          <p:cNvSpPr/>
          <p:nvPr/>
        </p:nvSpPr>
        <p:spPr>
          <a:xfrm>
            <a:off x="425137" y="2896960"/>
            <a:ext cx="1854141" cy="1695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ADAFAD9-0AA3-4D18-A5FF-CA47E2CC6985}"/>
              </a:ext>
            </a:extLst>
          </p:cNvPr>
          <p:cNvSpPr txBox="1"/>
          <p:nvPr/>
        </p:nvSpPr>
        <p:spPr>
          <a:xfrm>
            <a:off x="591278" y="3505516"/>
            <a:ext cx="1458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72F27"/>
                </a:solidFill>
                <a:latin typeface="Montserrat SemiBold" panose="00000700000000000000" pitchFamily="2" charset="0"/>
              </a:rPr>
              <a:t>2021</a:t>
            </a:r>
            <a:endParaRPr lang="pt-BR" sz="2800" b="1" dirty="0">
              <a:solidFill>
                <a:srgbClr val="072F27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079CF601-AA4C-408B-9A33-7E6C8532398C}"/>
              </a:ext>
            </a:extLst>
          </p:cNvPr>
          <p:cNvSpPr txBox="1"/>
          <p:nvPr/>
        </p:nvSpPr>
        <p:spPr>
          <a:xfrm>
            <a:off x="10205782" y="3420331"/>
            <a:ext cx="1458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72F27"/>
                </a:solidFill>
                <a:latin typeface="Montserrat SemiBold" panose="00000700000000000000" pitchFamily="2" charset="0"/>
              </a:rPr>
              <a:t>2025</a:t>
            </a:r>
            <a:endParaRPr lang="pt-BR" sz="2800" b="1" dirty="0">
              <a:solidFill>
                <a:srgbClr val="072F27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698DD14-D477-44C4-991A-4342A9957826}"/>
              </a:ext>
            </a:extLst>
          </p:cNvPr>
          <p:cNvSpPr txBox="1"/>
          <p:nvPr/>
        </p:nvSpPr>
        <p:spPr>
          <a:xfrm>
            <a:off x="9219835" y="5157948"/>
            <a:ext cx="297216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Lançamento PEARC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700" dirty="0">
                <a:solidFill>
                  <a:srgbClr val="002E2C"/>
                </a:solidFill>
                <a:latin typeface="Montserrat Light" panose="00000400000000000000" pitchFamily="2" charset="0"/>
                <a:ea typeface="Verdana"/>
              </a:rPr>
              <a:t>Início da Implementação 1° Ciclo do PEARC</a:t>
            </a: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AE2020CC-6261-424F-9228-218317729035}"/>
              </a:ext>
            </a:extLst>
          </p:cNvPr>
          <p:cNvGrpSpPr/>
          <p:nvPr/>
        </p:nvGrpSpPr>
        <p:grpSpPr>
          <a:xfrm rot="10800000">
            <a:off x="10424969" y="4629635"/>
            <a:ext cx="852139" cy="308243"/>
            <a:chOff x="883161" y="4381442"/>
            <a:chExt cx="852139" cy="308243"/>
          </a:xfrm>
        </p:grpSpPr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F45C4533-7223-49A5-A23B-F88E39C0AEF0}"/>
                </a:ext>
              </a:extLst>
            </p:cNvPr>
            <p:cNvCxnSpPr>
              <a:cxnSpLocks/>
            </p:cNvCxnSpPr>
            <p:nvPr/>
          </p:nvCxnSpPr>
          <p:spPr>
            <a:xfrm>
              <a:off x="883161" y="4381442"/>
              <a:ext cx="852139" cy="0"/>
            </a:xfrm>
            <a:prstGeom prst="line">
              <a:avLst/>
            </a:prstGeom>
            <a:ln w="28575">
              <a:solidFill>
                <a:srgbClr val="072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736FC651-E1A6-4788-84D9-243F659E9A09}"/>
                </a:ext>
              </a:extLst>
            </p:cNvPr>
            <p:cNvCxnSpPr>
              <a:cxnSpLocks/>
            </p:cNvCxnSpPr>
            <p:nvPr/>
          </p:nvCxnSpPr>
          <p:spPr>
            <a:xfrm>
              <a:off x="1309230" y="4381442"/>
              <a:ext cx="0" cy="308243"/>
            </a:xfrm>
            <a:prstGeom prst="line">
              <a:avLst/>
            </a:prstGeom>
            <a:ln w="28575">
              <a:solidFill>
                <a:srgbClr val="072F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áfico 2">
            <a:extLst>
              <a:ext uri="{FF2B5EF4-FFF2-40B4-BE49-F238E27FC236}">
                <a16:creationId xmlns:a16="http://schemas.microsoft.com/office/drawing/2014/main" id="{C2EC7AAE-E7A9-4A8B-A9AD-CCE5F7AE3337}"/>
              </a:ext>
            </a:extLst>
          </p:cNvPr>
          <p:cNvGrpSpPr/>
          <p:nvPr/>
        </p:nvGrpSpPr>
        <p:grpSpPr>
          <a:xfrm>
            <a:off x="10933678" y="127650"/>
            <a:ext cx="1123846" cy="575462"/>
            <a:chOff x="-8726508" y="2390948"/>
            <a:chExt cx="3652719" cy="1870363"/>
          </a:xfrm>
        </p:grpSpPr>
        <p:grpSp>
          <p:nvGrpSpPr>
            <p:cNvPr id="60" name="Gráfico 2">
              <a:extLst>
                <a:ext uri="{FF2B5EF4-FFF2-40B4-BE49-F238E27FC236}">
                  <a16:creationId xmlns:a16="http://schemas.microsoft.com/office/drawing/2014/main" id="{6AE609F5-E47B-4691-96B8-234DE0220D58}"/>
                </a:ext>
              </a:extLst>
            </p:cNvPr>
            <p:cNvGrpSpPr/>
            <p:nvPr/>
          </p:nvGrpSpPr>
          <p:grpSpPr>
            <a:xfrm>
              <a:off x="-8000245" y="2431348"/>
              <a:ext cx="2535901" cy="169579"/>
              <a:chOff x="-8000245" y="2431348"/>
              <a:chExt cx="2535901" cy="169579"/>
            </a:xfrm>
            <a:solidFill>
              <a:srgbClr val="083028"/>
            </a:solidFill>
          </p:grpSpPr>
          <p:sp>
            <p:nvSpPr>
              <p:cNvPr id="102" name="Forma Livre: Forma 49">
                <a:extLst>
                  <a:ext uri="{FF2B5EF4-FFF2-40B4-BE49-F238E27FC236}">
                    <a16:creationId xmlns:a16="http://schemas.microsoft.com/office/drawing/2014/main" id="{DF4CA9C8-3F3E-40DA-8EEF-D5970D36CBF1}"/>
                  </a:ext>
                </a:extLst>
              </p:cNvPr>
              <p:cNvSpPr/>
              <p:nvPr/>
            </p:nvSpPr>
            <p:spPr>
              <a:xfrm>
                <a:off x="-8000245" y="2432657"/>
                <a:ext cx="127184" cy="167148"/>
              </a:xfrm>
              <a:custGeom>
                <a:avLst/>
                <a:gdLst>
                  <a:gd name="connsiteX0" fmla="*/ 12157 w 127184"/>
                  <a:gd name="connsiteY0" fmla="*/ 112409 h 167148"/>
                  <a:gd name="connsiteX1" fmla="*/ 59914 w 127184"/>
                  <a:gd name="connsiteY1" fmla="*/ 112409 h 167148"/>
                  <a:gd name="connsiteX2" fmla="*/ 95950 w 127184"/>
                  <a:gd name="connsiteY2" fmla="*/ 105738 h 167148"/>
                  <a:gd name="connsiteX3" fmla="*/ 119080 w 127184"/>
                  <a:gd name="connsiteY3" fmla="*/ 86411 h 167148"/>
                  <a:gd name="connsiteX4" fmla="*/ 127185 w 127184"/>
                  <a:gd name="connsiteY4" fmla="*/ 56298 h 167148"/>
                  <a:gd name="connsiteX5" fmla="*/ 119080 w 127184"/>
                  <a:gd name="connsiteY5" fmla="*/ 25873 h 167148"/>
                  <a:gd name="connsiteX6" fmla="*/ 95950 w 127184"/>
                  <a:gd name="connsiteY6" fmla="*/ 6671 h 167148"/>
                  <a:gd name="connsiteX7" fmla="*/ 59914 w 127184"/>
                  <a:gd name="connsiteY7" fmla="*/ 0 h 167148"/>
                  <a:gd name="connsiteX8" fmla="*/ 0 w 127184"/>
                  <a:gd name="connsiteY8" fmla="*/ 0 h 167148"/>
                  <a:gd name="connsiteX9" fmla="*/ 0 w 127184"/>
                  <a:gd name="connsiteY9" fmla="*/ 167148 h 167148"/>
                  <a:gd name="connsiteX10" fmla="*/ 12157 w 127184"/>
                  <a:gd name="connsiteY10" fmla="*/ 167148 h 167148"/>
                  <a:gd name="connsiteX11" fmla="*/ 12157 w 127184"/>
                  <a:gd name="connsiteY11" fmla="*/ 112409 h 167148"/>
                  <a:gd name="connsiteX12" fmla="*/ 100813 w 127184"/>
                  <a:gd name="connsiteY12" fmla="*/ 22756 h 167148"/>
                  <a:gd name="connsiteX13" fmla="*/ 114778 w 127184"/>
                  <a:gd name="connsiteY13" fmla="*/ 56298 h 167148"/>
                  <a:gd name="connsiteX14" fmla="*/ 100813 w 127184"/>
                  <a:gd name="connsiteY14" fmla="*/ 89590 h 167148"/>
                  <a:gd name="connsiteX15" fmla="*/ 59851 w 127184"/>
                  <a:gd name="connsiteY15" fmla="*/ 101436 h 167148"/>
                  <a:gd name="connsiteX16" fmla="*/ 12095 w 127184"/>
                  <a:gd name="connsiteY16" fmla="*/ 101436 h 167148"/>
                  <a:gd name="connsiteX17" fmla="*/ 12095 w 127184"/>
                  <a:gd name="connsiteY17" fmla="*/ 10910 h 167148"/>
                  <a:gd name="connsiteX18" fmla="*/ 59851 w 127184"/>
                  <a:gd name="connsiteY18" fmla="*/ 10910 h 167148"/>
                  <a:gd name="connsiteX19" fmla="*/ 100813 w 127184"/>
                  <a:gd name="connsiteY19" fmla="*/ 22756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184" h="167148">
                    <a:moveTo>
                      <a:pt x="12157" y="112409"/>
                    </a:moveTo>
                    <a:lnTo>
                      <a:pt x="59914" y="112409"/>
                    </a:lnTo>
                    <a:cubicBezTo>
                      <a:pt x="73942" y="112409"/>
                      <a:pt x="85912" y="110164"/>
                      <a:pt x="95950" y="105738"/>
                    </a:cubicBezTo>
                    <a:cubicBezTo>
                      <a:pt x="105987" y="101311"/>
                      <a:pt x="113718" y="94827"/>
                      <a:pt x="119080" y="86411"/>
                    </a:cubicBezTo>
                    <a:cubicBezTo>
                      <a:pt x="124504" y="77994"/>
                      <a:pt x="127185" y="67957"/>
                      <a:pt x="127185" y="56298"/>
                    </a:cubicBezTo>
                    <a:cubicBezTo>
                      <a:pt x="127185" y="44390"/>
                      <a:pt x="124504" y="34228"/>
                      <a:pt x="119080" y="25873"/>
                    </a:cubicBezTo>
                    <a:cubicBezTo>
                      <a:pt x="113656" y="17519"/>
                      <a:pt x="105925" y="11097"/>
                      <a:pt x="95950" y="6671"/>
                    </a:cubicBezTo>
                    <a:cubicBezTo>
                      <a:pt x="85912" y="2244"/>
                      <a:pt x="73879" y="0"/>
                      <a:pt x="59914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lnTo>
                      <a:pt x="12157" y="112409"/>
                    </a:lnTo>
                    <a:close/>
                    <a:moveTo>
                      <a:pt x="100813" y="22756"/>
                    </a:moveTo>
                    <a:cubicBezTo>
                      <a:pt x="110102" y="30612"/>
                      <a:pt x="114778" y="41834"/>
                      <a:pt x="114778" y="56298"/>
                    </a:cubicBezTo>
                    <a:cubicBezTo>
                      <a:pt x="114778" y="70637"/>
                      <a:pt x="110102" y="81735"/>
                      <a:pt x="100813" y="89590"/>
                    </a:cubicBezTo>
                    <a:cubicBezTo>
                      <a:pt x="91523" y="97446"/>
                      <a:pt x="77869" y="101436"/>
                      <a:pt x="59851" y="101436"/>
                    </a:cubicBezTo>
                    <a:lnTo>
                      <a:pt x="12095" y="101436"/>
                    </a:lnTo>
                    <a:lnTo>
                      <a:pt x="12095" y="10910"/>
                    </a:lnTo>
                    <a:lnTo>
                      <a:pt x="59851" y="10910"/>
                    </a:lnTo>
                    <a:cubicBezTo>
                      <a:pt x="77869" y="10910"/>
                      <a:pt x="91523" y="14900"/>
                      <a:pt x="100813" y="22756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03" name="Forma Livre: Forma 50">
                <a:extLst>
                  <a:ext uri="{FF2B5EF4-FFF2-40B4-BE49-F238E27FC236}">
                    <a16:creationId xmlns:a16="http://schemas.microsoft.com/office/drawing/2014/main" id="{F014CB4C-395E-4E63-BD63-39233ABF7905}"/>
                  </a:ext>
                </a:extLst>
              </p:cNvPr>
              <p:cNvSpPr/>
              <p:nvPr/>
            </p:nvSpPr>
            <p:spPr>
              <a:xfrm>
                <a:off x="-7839519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04" name="Forma Livre: Forma 51">
                <a:extLst>
                  <a:ext uri="{FF2B5EF4-FFF2-40B4-BE49-F238E27FC236}">
                    <a16:creationId xmlns:a16="http://schemas.microsoft.com/office/drawing/2014/main" id="{F84E345C-3576-413F-BE20-E1E3D41A929E}"/>
                  </a:ext>
                </a:extLst>
              </p:cNvPr>
              <p:cNvSpPr/>
              <p:nvPr/>
            </p:nvSpPr>
            <p:spPr>
              <a:xfrm>
                <a:off x="-7717072" y="2432594"/>
                <a:ext cx="165901" cy="167148"/>
              </a:xfrm>
              <a:custGeom>
                <a:avLst/>
                <a:gdLst>
                  <a:gd name="connsiteX0" fmla="*/ 34414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4 w 165901"/>
                  <a:gd name="connsiteY8" fmla="*/ 120140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4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4" y="120140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05" name="Forma Livre: Forma 52">
                <a:extLst>
                  <a:ext uri="{FF2B5EF4-FFF2-40B4-BE49-F238E27FC236}">
                    <a16:creationId xmlns:a16="http://schemas.microsoft.com/office/drawing/2014/main" id="{DDD7A18C-5E85-4E7D-8CD4-A5E394416CD8}"/>
                  </a:ext>
                </a:extLst>
              </p:cNvPr>
              <p:cNvSpPr/>
              <p:nvPr/>
            </p:nvSpPr>
            <p:spPr>
              <a:xfrm>
                <a:off x="-7525422" y="2432594"/>
                <a:ext cx="136099" cy="167148"/>
              </a:xfrm>
              <a:custGeom>
                <a:avLst/>
                <a:gdLst>
                  <a:gd name="connsiteX0" fmla="*/ 12157 w 136099"/>
                  <a:gd name="connsiteY0" fmla="*/ 22070 h 167148"/>
                  <a:gd name="connsiteX1" fmla="*/ 126062 w 136099"/>
                  <a:gd name="connsiteY1" fmla="*/ 167148 h 167148"/>
                  <a:gd name="connsiteX2" fmla="*/ 136100 w 136099"/>
                  <a:gd name="connsiteY2" fmla="*/ 167148 h 167148"/>
                  <a:gd name="connsiteX3" fmla="*/ 136100 w 136099"/>
                  <a:gd name="connsiteY3" fmla="*/ 0 h 167148"/>
                  <a:gd name="connsiteX4" fmla="*/ 123943 w 136099"/>
                  <a:gd name="connsiteY4" fmla="*/ 0 h 167148"/>
                  <a:gd name="connsiteX5" fmla="*/ 123943 w 136099"/>
                  <a:gd name="connsiteY5" fmla="*/ 145140 h 167148"/>
                  <a:gd name="connsiteX6" fmla="*/ 10286 w 136099"/>
                  <a:gd name="connsiteY6" fmla="*/ 0 h 167148"/>
                  <a:gd name="connsiteX7" fmla="*/ 0 w 136099"/>
                  <a:gd name="connsiteY7" fmla="*/ 0 h 167148"/>
                  <a:gd name="connsiteX8" fmla="*/ 0 w 136099"/>
                  <a:gd name="connsiteY8" fmla="*/ 167148 h 167148"/>
                  <a:gd name="connsiteX9" fmla="*/ 12157 w 136099"/>
                  <a:gd name="connsiteY9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99" h="167148">
                    <a:moveTo>
                      <a:pt x="12157" y="22070"/>
                    </a:moveTo>
                    <a:lnTo>
                      <a:pt x="126062" y="167148"/>
                    </a:lnTo>
                    <a:lnTo>
                      <a:pt x="136100" y="167148"/>
                    </a:lnTo>
                    <a:lnTo>
                      <a:pt x="136100" y="0"/>
                    </a:lnTo>
                    <a:lnTo>
                      <a:pt x="123943" y="0"/>
                    </a:lnTo>
                    <a:lnTo>
                      <a:pt x="123943" y="145140"/>
                    </a:lnTo>
                    <a:lnTo>
                      <a:pt x="10286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2157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06" name="Forma Livre: Forma 53">
                <a:extLst>
                  <a:ext uri="{FF2B5EF4-FFF2-40B4-BE49-F238E27FC236}">
                    <a16:creationId xmlns:a16="http://schemas.microsoft.com/office/drawing/2014/main" id="{1623783C-4D21-4336-AB07-747D85148FE7}"/>
                  </a:ext>
                </a:extLst>
              </p:cNvPr>
              <p:cNvSpPr/>
              <p:nvPr/>
            </p:nvSpPr>
            <p:spPr>
              <a:xfrm>
                <a:off x="-7352351" y="2431472"/>
                <a:ext cx="173694" cy="169454"/>
              </a:xfrm>
              <a:custGeom>
                <a:avLst/>
                <a:gdLst>
                  <a:gd name="connsiteX0" fmla="*/ 24689 w 173694"/>
                  <a:gd name="connsiteY0" fmla="*/ 145265 h 169454"/>
                  <a:gd name="connsiteX1" fmla="*/ 52370 w 173694"/>
                  <a:gd name="connsiteY1" fmla="*/ 163158 h 169454"/>
                  <a:gd name="connsiteX2" fmla="*/ 86847 w 173694"/>
                  <a:gd name="connsiteY2" fmla="*/ 169455 h 169454"/>
                  <a:gd name="connsiteX3" fmla="*/ 121324 w 173694"/>
                  <a:gd name="connsiteY3" fmla="*/ 163158 h 169454"/>
                  <a:gd name="connsiteX4" fmla="*/ 148881 w 173694"/>
                  <a:gd name="connsiteY4" fmla="*/ 145390 h 169454"/>
                  <a:gd name="connsiteX5" fmla="*/ 167148 w 173694"/>
                  <a:gd name="connsiteY5" fmla="*/ 118519 h 169454"/>
                  <a:gd name="connsiteX6" fmla="*/ 173694 w 173694"/>
                  <a:gd name="connsiteY6" fmla="*/ 84727 h 169454"/>
                  <a:gd name="connsiteX7" fmla="*/ 167148 w 173694"/>
                  <a:gd name="connsiteY7" fmla="*/ 50936 h 169454"/>
                  <a:gd name="connsiteX8" fmla="*/ 148881 w 173694"/>
                  <a:gd name="connsiteY8" fmla="*/ 24065 h 169454"/>
                  <a:gd name="connsiteX9" fmla="*/ 121324 w 173694"/>
                  <a:gd name="connsiteY9" fmla="*/ 6297 h 169454"/>
                  <a:gd name="connsiteX10" fmla="*/ 86847 w 173694"/>
                  <a:gd name="connsiteY10" fmla="*/ 0 h 169454"/>
                  <a:gd name="connsiteX11" fmla="*/ 52370 w 173694"/>
                  <a:gd name="connsiteY11" fmla="*/ 6297 h 169454"/>
                  <a:gd name="connsiteX12" fmla="*/ 24689 w 173694"/>
                  <a:gd name="connsiteY12" fmla="*/ 24190 h 169454"/>
                  <a:gd name="connsiteX13" fmla="*/ 6421 w 173694"/>
                  <a:gd name="connsiteY13" fmla="*/ 51186 h 169454"/>
                  <a:gd name="connsiteX14" fmla="*/ 0 w 173694"/>
                  <a:gd name="connsiteY14" fmla="*/ 84727 h 169454"/>
                  <a:gd name="connsiteX15" fmla="*/ 6421 w 173694"/>
                  <a:gd name="connsiteY15" fmla="*/ 118269 h 169454"/>
                  <a:gd name="connsiteX16" fmla="*/ 24689 w 173694"/>
                  <a:gd name="connsiteY16" fmla="*/ 145265 h 169454"/>
                  <a:gd name="connsiteX17" fmla="*/ 17768 w 173694"/>
                  <a:gd name="connsiteY17" fmla="*/ 55487 h 169454"/>
                  <a:gd name="connsiteX18" fmla="*/ 33542 w 173694"/>
                  <a:gd name="connsiteY18" fmla="*/ 32170 h 169454"/>
                  <a:gd name="connsiteX19" fmla="*/ 57295 w 173694"/>
                  <a:gd name="connsiteY19" fmla="*/ 16646 h 169454"/>
                  <a:gd name="connsiteX20" fmla="*/ 86909 w 173694"/>
                  <a:gd name="connsiteY20" fmla="*/ 11160 h 169454"/>
                  <a:gd name="connsiteX21" fmla="*/ 116523 w 173694"/>
                  <a:gd name="connsiteY21" fmla="*/ 16646 h 169454"/>
                  <a:gd name="connsiteX22" fmla="*/ 140152 w 173694"/>
                  <a:gd name="connsiteY22" fmla="*/ 32170 h 169454"/>
                  <a:gd name="connsiteX23" fmla="*/ 155801 w 173694"/>
                  <a:gd name="connsiteY23" fmla="*/ 55487 h 169454"/>
                  <a:gd name="connsiteX24" fmla="*/ 161412 w 173694"/>
                  <a:gd name="connsiteY24" fmla="*/ 84727 h 169454"/>
                  <a:gd name="connsiteX25" fmla="*/ 155801 w 173694"/>
                  <a:gd name="connsiteY25" fmla="*/ 113843 h 169454"/>
                  <a:gd name="connsiteX26" fmla="*/ 140152 w 173694"/>
                  <a:gd name="connsiteY26" fmla="*/ 137222 h 169454"/>
                  <a:gd name="connsiteX27" fmla="*/ 116523 w 173694"/>
                  <a:gd name="connsiteY27" fmla="*/ 152746 h 169454"/>
                  <a:gd name="connsiteX28" fmla="*/ 86909 w 173694"/>
                  <a:gd name="connsiteY28" fmla="*/ 158233 h 169454"/>
                  <a:gd name="connsiteX29" fmla="*/ 57295 w 173694"/>
                  <a:gd name="connsiteY29" fmla="*/ 152746 h 169454"/>
                  <a:gd name="connsiteX30" fmla="*/ 33542 w 173694"/>
                  <a:gd name="connsiteY30" fmla="*/ 137222 h 169454"/>
                  <a:gd name="connsiteX31" fmla="*/ 17768 w 173694"/>
                  <a:gd name="connsiteY31" fmla="*/ 113843 h 169454"/>
                  <a:gd name="connsiteX32" fmla="*/ 12157 w 173694"/>
                  <a:gd name="connsiteY32" fmla="*/ 84727 h 169454"/>
                  <a:gd name="connsiteX33" fmla="*/ 17768 w 173694"/>
                  <a:gd name="connsiteY33" fmla="*/ 55487 h 16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3694" h="169454">
                    <a:moveTo>
                      <a:pt x="24689" y="145265"/>
                    </a:moveTo>
                    <a:cubicBezTo>
                      <a:pt x="32544" y="152996"/>
                      <a:pt x="41771" y="158981"/>
                      <a:pt x="52370" y="163158"/>
                    </a:cubicBezTo>
                    <a:cubicBezTo>
                      <a:pt x="62969" y="167398"/>
                      <a:pt x="74440" y="169455"/>
                      <a:pt x="86847" y="169455"/>
                    </a:cubicBezTo>
                    <a:cubicBezTo>
                      <a:pt x="99253" y="169455"/>
                      <a:pt x="110787" y="167335"/>
                      <a:pt x="121324" y="163158"/>
                    </a:cubicBezTo>
                    <a:cubicBezTo>
                      <a:pt x="131922" y="158919"/>
                      <a:pt x="141088" y="152996"/>
                      <a:pt x="148881" y="145390"/>
                    </a:cubicBezTo>
                    <a:cubicBezTo>
                      <a:pt x="156674" y="137721"/>
                      <a:pt x="162784" y="128806"/>
                      <a:pt x="167148" y="118519"/>
                    </a:cubicBezTo>
                    <a:cubicBezTo>
                      <a:pt x="171512" y="108232"/>
                      <a:pt x="173694" y="97010"/>
                      <a:pt x="173694" y="84727"/>
                    </a:cubicBezTo>
                    <a:cubicBezTo>
                      <a:pt x="173694" y="72445"/>
                      <a:pt x="171512" y="61223"/>
                      <a:pt x="167148" y="50936"/>
                    </a:cubicBezTo>
                    <a:cubicBezTo>
                      <a:pt x="162784" y="40649"/>
                      <a:pt x="156674" y="31734"/>
                      <a:pt x="148881" y="24065"/>
                    </a:cubicBezTo>
                    <a:cubicBezTo>
                      <a:pt x="141088" y="16397"/>
                      <a:pt x="131860" y="10474"/>
                      <a:pt x="121324" y="6297"/>
                    </a:cubicBezTo>
                    <a:cubicBezTo>
                      <a:pt x="110725" y="2057"/>
                      <a:pt x="99253" y="0"/>
                      <a:pt x="86847" y="0"/>
                    </a:cubicBezTo>
                    <a:cubicBezTo>
                      <a:pt x="74440" y="0"/>
                      <a:pt x="62906" y="2120"/>
                      <a:pt x="52370" y="6297"/>
                    </a:cubicBezTo>
                    <a:cubicBezTo>
                      <a:pt x="41771" y="10536"/>
                      <a:pt x="32544" y="16459"/>
                      <a:pt x="24689" y="24190"/>
                    </a:cubicBezTo>
                    <a:cubicBezTo>
                      <a:pt x="16833" y="31921"/>
                      <a:pt x="10723" y="40899"/>
                      <a:pt x="6421" y="51186"/>
                    </a:cubicBezTo>
                    <a:cubicBezTo>
                      <a:pt x="2120" y="61473"/>
                      <a:pt x="0" y="72632"/>
                      <a:pt x="0" y="84727"/>
                    </a:cubicBezTo>
                    <a:cubicBezTo>
                      <a:pt x="0" y="96822"/>
                      <a:pt x="2120" y="107982"/>
                      <a:pt x="6421" y="118269"/>
                    </a:cubicBezTo>
                    <a:cubicBezTo>
                      <a:pt x="10723" y="128556"/>
                      <a:pt x="16833" y="137534"/>
                      <a:pt x="24689" y="145265"/>
                    </a:cubicBezTo>
                    <a:close/>
                    <a:moveTo>
                      <a:pt x="17768" y="55487"/>
                    </a:moveTo>
                    <a:cubicBezTo>
                      <a:pt x="21509" y="46634"/>
                      <a:pt x="26746" y="38904"/>
                      <a:pt x="33542" y="32170"/>
                    </a:cubicBezTo>
                    <a:cubicBezTo>
                      <a:pt x="40275" y="25499"/>
                      <a:pt x="48193" y="20325"/>
                      <a:pt x="57295" y="16646"/>
                    </a:cubicBezTo>
                    <a:cubicBezTo>
                      <a:pt x="66397" y="12968"/>
                      <a:pt x="76248" y="11160"/>
                      <a:pt x="86909" y="11160"/>
                    </a:cubicBezTo>
                    <a:cubicBezTo>
                      <a:pt x="97570" y="11160"/>
                      <a:pt x="107421" y="12968"/>
                      <a:pt x="116523" y="16646"/>
                    </a:cubicBezTo>
                    <a:cubicBezTo>
                      <a:pt x="125625" y="20325"/>
                      <a:pt x="133481" y="25499"/>
                      <a:pt x="140152" y="32170"/>
                    </a:cubicBezTo>
                    <a:cubicBezTo>
                      <a:pt x="146823" y="38841"/>
                      <a:pt x="152060" y="46634"/>
                      <a:pt x="155801" y="55487"/>
                    </a:cubicBezTo>
                    <a:cubicBezTo>
                      <a:pt x="159542" y="64341"/>
                      <a:pt x="161412" y="74066"/>
                      <a:pt x="161412" y="84727"/>
                    </a:cubicBezTo>
                    <a:cubicBezTo>
                      <a:pt x="161412" y="95201"/>
                      <a:pt x="159542" y="104927"/>
                      <a:pt x="155801" y="113843"/>
                    </a:cubicBezTo>
                    <a:cubicBezTo>
                      <a:pt x="152060" y="122758"/>
                      <a:pt x="146823" y="130551"/>
                      <a:pt x="140152" y="137222"/>
                    </a:cubicBezTo>
                    <a:cubicBezTo>
                      <a:pt x="133481" y="143893"/>
                      <a:pt x="125563" y="149068"/>
                      <a:pt x="116523" y="152746"/>
                    </a:cubicBezTo>
                    <a:cubicBezTo>
                      <a:pt x="107421" y="156425"/>
                      <a:pt x="97570" y="158233"/>
                      <a:pt x="86909" y="158233"/>
                    </a:cubicBezTo>
                    <a:cubicBezTo>
                      <a:pt x="76248" y="158233"/>
                      <a:pt x="66397" y="156425"/>
                      <a:pt x="57295" y="152746"/>
                    </a:cubicBezTo>
                    <a:cubicBezTo>
                      <a:pt x="48193" y="149068"/>
                      <a:pt x="40275" y="143893"/>
                      <a:pt x="33542" y="137222"/>
                    </a:cubicBezTo>
                    <a:cubicBezTo>
                      <a:pt x="26746" y="130551"/>
                      <a:pt x="21509" y="122758"/>
                      <a:pt x="17768" y="113843"/>
                    </a:cubicBezTo>
                    <a:cubicBezTo>
                      <a:pt x="14028" y="104927"/>
                      <a:pt x="12157" y="95201"/>
                      <a:pt x="12157" y="84727"/>
                    </a:cubicBezTo>
                    <a:cubicBezTo>
                      <a:pt x="12157" y="74066"/>
                      <a:pt x="14028" y="64278"/>
                      <a:pt x="17768" y="55487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07" name="Forma Livre: Forma 54">
                <a:extLst>
                  <a:ext uri="{FF2B5EF4-FFF2-40B4-BE49-F238E27FC236}">
                    <a16:creationId xmlns:a16="http://schemas.microsoft.com/office/drawing/2014/main" id="{4BB34DB4-72FD-496A-A31D-F8E9F345E51C}"/>
                  </a:ext>
                </a:extLst>
              </p:cNvPr>
              <p:cNvSpPr/>
              <p:nvPr/>
            </p:nvSpPr>
            <p:spPr>
              <a:xfrm>
                <a:off x="-7074914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08" name="Forma Livre: Forma 55">
                <a:extLst>
                  <a:ext uri="{FF2B5EF4-FFF2-40B4-BE49-F238E27FC236}">
                    <a16:creationId xmlns:a16="http://schemas.microsoft.com/office/drawing/2014/main" id="{18A89FD7-4804-49E2-BE54-13A090FD25EB}"/>
                  </a:ext>
                </a:extLst>
              </p:cNvPr>
              <p:cNvSpPr/>
              <p:nvPr/>
            </p:nvSpPr>
            <p:spPr>
              <a:xfrm>
                <a:off x="-6941994" y="2431348"/>
                <a:ext cx="121075" cy="169517"/>
              </a:xfrm>
              <a:custGeom>
                <a:avLst/>
                <a:gdLst>
                  <a:gd name="connsiteX0" fmla="*/ 87969 w 121075"/>
                  <a:gd name="connsiteY0" fmla="*/ 154430 h 169517"/>
                  <a:gd name="connsiteX1" fmla="*/ 60600 w 121075"/>
                  <a:gd name="connsiteY1" fmla="*/ 158856 h 169517"/>
                  <a:gd name="connsiteX2" fmla="*/ 28991 w 121075"/>
                  <a:gd name="connsiteY2" fmla="*/ 152746 h 169517"/>
                  <a:gd name="connsiteX3" fmla="*/ 5486 w 121075"/>
                  <a:gd name="connsiteY3" fmla="*/ 137846 h 169517"/>
                  <a:gd name="connsiteX4" fmla="*/ 0 w 121075"/>
                  <a:gd name="connsiteY4" fmla="*/ 146886 h 169517"/>
                  <a:gd name="connsiteX5" fmla="*/ 25686 w 121075"/>
                  <a:gd name="connsiteY5" fmla="*/ 163220 h 169517"/>
                  <a:gd name="connsiteX6" fmla="*/ 60912 w 121075"/>
                  <a:gd name="connsiteY6" fmla="*/ 169517 h 169517"/>
                  <a:gd name="connsiteX7" fmla="*/ 94952 w 121075"/>
                  <a:gd name="connsiteY7" fmla="*/ 163407 h 169517"/>
                  <a:gd name="connsiteX8" fmla="*/ 114653 w 121075"/>
                  <a:gd name="connsiteY8" fmla="*/ 147198 h 169517"/>
                  <a:gd name="connsiteX9" fmla="*/ 121075 w 121075"/>
                  <a:gd name="connsiteY9" fmla="*/ 125377 h 169517"/>
                  <a:gd name="connsiteX10" fmla="*/ 115339 w 121075"/>
                  <a:gd name="connsiteY10" fmla="*/ 104366 h 169517"/>
                  <a:gd name="connsiteX11" fmla="*/ 100314 w 121075"/>
                  <a:gd name="connsiteY11" fmla="*/ 91461 h 169517"/>
                  <a:gd name="connsiteX12" fmla="*/ 79989 w 121075"/>
                  <a:gd name="connsiteY12" fmla="*/ 83730 h 169517"/>
                  <a:gd name="connsiteX13" fmla="*/ 57794 w 121075"/>
                  <a:gd name="connsiteY13" fmla="*/ 78119 h 169517"/>
                  <a:gd name="connsiteX14" fmla="*/ 37282 w 121075"/>
                  <a:gd name="connsiteY14" fmla="*/ 71697 h 169517"/>
                  <a:gd name="connsiteX15" fmla="*/ 22382 w 121075"/>
                  <a:gd name="connsiteY15" fmla="*/ 61410 h 169517"/>
                  <a:gd name="connsiteX16" fmla="*/ 16771 w 121075"/>
                  <a:gd name="connsiteY16" fmla="*/ 44203 h 169517"/>
                  <a:gd name="connsiteX17" fmla="*/ 21759 w 121075"/>
                  <a:gd name="connsiteY17" fmla="*/ 27370 h 169517"/>
                  <a:gd name="connsiteX18" fmla="*/ 37282 w 121075"/>
                  <a:gd name="connsiteY18" fmla="*/ 15337 h 169517"/>
                  <a:gd name="connsiteX19" fmla="*/ 63779 w 121075"/>
                  <a:gd name="connsiteY19" fmla="*/ 10786 h 169517"/>
                  <a:gd name="connsiteX20" fmla="*/ 87034 w 121075"/>
                  <a:gd name="connsiteY20" fmla="*/ 14215 h 169517"/>
                  <a:gd name="connsiteX21" fmla="*/ 109603 w 121075"/>
                  <a:gd name="connsiteY21" fmla="*/ 24813 h 169517"/>
                  <a:gd name="connsiteX22" fmla="*/ 114155 w 121075"/>
                  <a:gd name="connsiteY22" fmla="*/ 15025 h 169517"/>
                  <a:gd name="connsiteX23" fmla="*/ 91087 w 121075"/>
                  <a:gd name="connsiteY23" fmla="*/ 4052 h 169517"/>
                  <a:gd name="connsiteX24" fmla="*/ 63717 w 121075"/>
                  <a:gd name="connsiteY24" fmla="*/ 0 h 169517"/>
                  <a:gd name="connsiteX25" fmla="*/ 30050 w 121075"/>
                  <a:gd name="connsiteY25" fmla="*/ 6172 h 169517"/>
                  <a:gd name="connsiteX26" fmla="*/ 10723 w 121075"/>
                  <a:gd name="connsiteY26" fmla="*/ 22382 h 169517"/>
                  <a:gd name="connsiteX27" fmla="*/ 4489 w 121075"/>
                  <a:gd name="connsiteY27" fmla="*/ 44328 h 169517"/>
                  <a:gd name="connsiteX28" fmla="*/ 10100 w 121075"/>
                  <a:gd name="connsiteY28" fmla="*/ 65712 h 169517"/>
                  <a:gd name="connsiteX29" fmla="*/ 25001 w 121075"/>
                  <a:gd name="connsiteY29" fmla="*/ 78742 h 169517"/>
                  <a:gd name="connsiteX30" fmla="*/ 45512 w 121075"/>
                  <a:gd name="connsiteY30" fmla="*/ 86535 h 169517"/>
                  <a:gd name="connsiteX31" fmla="*/ 67707 w 121075"/>
                  <a:gd name="connsiteY31" fmla="*/ 92147 h 169517"/>
                  <a:gd name="connsiteX32" fmla="*/ 88032 w 121075"/>
                  <a:gd name="connsiteY32" fmla="*/ 98568 h 169517"/>
                  <a:gd name="connsiteX33" fmla="*/ 103057 w 121075"/>
                  <a:gd name="connsiteY33" fmla="*/ 108855 h 169517"/>
                  <a:gd name="connsiteX34" fmla="*/ 108793 w 121075"/>
                  <a:gd name="connsiteY34" fmla="*/ 126063 h 169517"/>
                  <a:gd name="connsiteX35" fmla="*/ 103681 w 121075"/>
                  <a:gd name="connsiteY35" fmla="*/ 142522 h 169517"/>
                  <a:gd name="connsiteX36" fmla="*/ 87969 w 121075"/>
                  <a:gd name="connsiteY36" fmla="*/ 154430 h 16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1075" h="169517">
                    <a:moveTo>
                      <a:pt x="87969" y="154430"/>
                    </a:moveTo>
                    <a:cubicBezTo>
                      <a:pt x="80862" y="157360"/>
                      <a:pt x="71760" y="158856"/>
                      <a:pt x="60600" y="158856"/>
                    </a:cubicBezTo>
                    <a:cubicBezTo>
                      <a:pt x="49440" y="158856"/>
                      <a:pt x="38904" y="156799"/>
                      <a:pt x="28991" y="152746"/>
                    </a:cubicBezTo>
                    <a:cubicBezTo>
                      <a:pt x="19016" y="148694"/>
                      <a:pt x="11222" y="143706"/>
                      <a:pt x="5486" y="137846"/>
                    </a:cubicBezTo>
                    <a:lnTo>
                      <a:pt x="0" y="146886"/>
                    </a:lnTo>
                    <a:cubicBezTo>
                      <a:pt x="6047" y="153557"/>
                      <a:pt x="14589" y="159043"/>
                      <a:pt x="25686" y="163220"/>
                    </a:cubicBezTo>
                    <a:cubicBezTo>
                      <a:pt x="36722" y="167460"/>
                      <a:pt x="48505" y="169517"/>
                      <a:pt x="60912" y="169517"/>
                    </a:cubicBezTo>
                    <a:cubicBezTo>
                      <a:pt x="74752" y="169517"/>
                      <a:pt x="86099" y="167522"/>
                      <a:pt x="94952" y="163407"/>
                    </a:cubicBezTo>
                    <a:cubicBezTo>
                      <a:pt x="103805" y="159355"/>
                      <a:pt x="110351" y="153931"/>
                      <a:pt x="114653" y="147198"/>
                    </a:cubicBezTo>
                    <a:cubicBezTo>
                      <a:pt x="118955" y="140464"/>
                      <a:pt x="121075" y="133170"/>
                      <a:pt x="121075" y="125377"/>
                    </a:cubicBezTo>
                    <a:cubicBezTo>
                      <a:pt x="121075" y="116773"/>
                      <a:pt x="119142" y="109790"/>
                      <a:pt x="115339" y="104366"/>
                    </a:cubicBezTo>
                    <a:cubicBezTo>
                      <a:pt x="111536" y="98942"/>
                      <a:pt x="106486" y="94640"/>
                      <a:pt x="100314" y="91461"/>
                    </a:cubicBezTo>
                    <a:cubicBezTo>
                      <a:pt x="94079" y="88281"/>
                      <a:pt x="87346" y="85663"/>
                      <a:pt x="79989" y="83730"/>
                    </a:cubicBezTo>
                    <a:cubicBezTo>
                      <a:pt x="72633" y="81735"/>
                      <a:pt x="65276" y="79865"/>
                      <a:pt x="57794" y="78119"/>
                    </a:cubicBezTo>
                    <a:cubicBezTo>
                      <a:pt x="50312" y="76373"/>
                      <a:pt x="43455" y="74191"/>
                      <a:pt x="37282" y="71697"/>
                    </a:cubicBezTo>
                    <a:cubicBezTo>
                      <a:pt x="31048" y="69141"/>
                      <a:pt x="26122" y="65712"/>
                      <a:pt x="22382" y="61410"/>
                    </a:cubicBezTo>
                    <a:cubicBezTo>
                      <a:pt x="18641" y="57108"/>
                      <a:pt x="16771" y="51373"/>
                      <a:pt x="16771" y="44203"/>
                    </a:cubicBezTo>
                    <a:cubicBezTo>
                      <a:pt x="16771" y="38031"/>
                      <a:pt x="18454" y="32420"/>
                      <a:pt x="21759" y="27370"/>
                    </a:cubicBezTo>
                    <a:cubicBezTo>
                      <a:pt x="25125" y="22382"/>
                      <a:pt x="30300" y="18330"/>
                      <a:pt x="37282" y="15337"/>
                    </a:cubicBezTo>
                    <a:cubicBezTo>
                      <a:pt x="44265" y="12282"/>
                      <a:pt x="53118" y="10786"/>
                      <a:pt x="63779" y="10786"/>
                    </a:cubicBezTo>
                    <a:cubicBezTo>
                      <a:pt x="71261" y="10786"/>
                      <a:pt x="78992" y="11908"/>
                      <a:pt x="87034" y="14215"/>
                    </a:cubicBezTo>
                    <a:cubicBezTo>
                      <a:pt x="95077" y="16522"/>
                      <a:pt x="102620" y="20075"/>
                      <a:pt x="109603" y="24813"/>
                    </a:cubicBezTo>
                    <a:lnTo>
                      <a:pt x="114155" y="15025"/>
                    </a:lnTo>
                    <a:cubicBezTo>
                      <a:pt x="107796" y="10412"/>
                      <a:pt x="100127" y="6733"/>
                      <a:pt x="91087" y="4052"/>
                    </a:cubicBezTo>
                    <a:cubicBezTo>
                      <a:pt x="82109" y="1372"/>
                      <a:pt x="73006" y="0"/>
                      <a:pt x="63717" y="0"/>
                    </a:cubicBezTo>
                    <a:cubicBezTo>
                      <a:pt x="50001" y="0"/>
                      <a:pt x="38779" y="2057"/>
                      <a:pt x="30050" y="6172"/>
                    </a:cubicBezTo>
                    <a:cubicBezTo>
                      <a:pt x="21322" y="10287"/>
                      <a:pt x="14838" y="15711"/>
                      <a:pt x="10723" y="22382"/>
                    </a:cubicBezTo>
                    <a:cubicBezTo>
                      <a:pt x="6609" y="29053"/>
                      <a:pt x="4489" y="36410"/>
                      <a:pt x="4489" y="44328"/>
                    </a:cubicBezTo>
                    <a:cubicBezTo>
                      <a:pt x="4489" y="53056"/>
                      <a:pt x="6359" y="60226"/>
                      <a:pt x="10100" y="65712"/>
                    </a:cubicBezTo>
                    <a:cubicBezTo>
                      <a:pt x="13841" y="71198"/>
                      <a:pt x="18828" y="75563"/>
                      <a:pt x="25001" y="78742"/>
                    </a:cubicBezTo>
                    <a:cubicBezTo>
                      <a:pt x="31235" y="81922"/>
                      <a:pt x="38031" y="84540"/>
                      <a:pt x="45512" y="86535"/>
                    </a:cubicBezTo>
                    <a:cubicBezTo>
                      <a:pt x="52994" y="88530"/>
                      <a:pt x="60412" y="90401"/>
                      <a:pt x="67707" y="92147"/>
                    </a:cubicBezTo>
                    <a:cubicBezTo>
                      <a:pt x="75002" y="93892"/>
                      <a:pt x="81797" y="96074"/>
                      <a:pt x="88032" y="98568"/>
                    </a:cubicBezTo>
                    <a:cubicBezTo>
                      <a:pt x="94266" y="101124"/>
                      <a:pt x="99254" y="104553"/>
                      <a:pt x="103057" y="108855"/>
                    </a:cubicBezTo>
                    <a:cubicBezTo>
                      <a:pt x="106860" y="113157"/>
                      <a:pt x="108793" y="118893"/>
                      <a:pt x="108793" y="126063"/>
                    </a:cubicBezTo>
                    <a:cubicBezTo>
                      <a:pt x="108793" y="132110"/>
                      <a:pt x="107110" y="137596"/>
                      <a:pt x="103681" y="142522"/>
                    </a:cubicBezTo>
                    <a:cubicBezTo>
                      <a:pt x="100314" y="147572"/>
                      <a:pt x="95077" y="151499"/>
                      <a:pt x="87969" y="154430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09" name="Forma Livre: Forma 56">
                <a:extLst>
                  <a:ext uri="{FF2B5EF4-FFF2-40B4-BE49-F238E27FC236}">
                    <a16:creationId xmlns:a16="http://schemas.microsoft.com/office/drawing/2014/main" id="{9E3E45A7-67A6-43DA-827E-69C04BA5C27B}"/>
                  </a:ext>
                </a:extLst>
              </p:cNvPr>
              <p:cNvSpPr/>
              <p:nvPr/>
            </p:nvSpPr>
            <p:spPr>
              <a:xfrm>
                <a:off x="-6809447" y="2432594"/>
                <a:ext cx="132546" cy="167148"/>
              </a:xfrm>
              <a:custGeom>
                <a:avLst/>
                <a:gdLst>
                  <a:gd name="connsiteX0" fmla="*/ 60164 w 132546"/>
                  <a:gd name="connsiteY0" fmla="*/ 167148 h 167148"/>
                  <a:gd name="connsiteX1" fmla="*/ 72383 w 132546"/>
                  <a:gd name="connsiteY1" fmla="*/ 167148 h 167148"/>
                  <a:gd name="connsiteX2" fmla="*/ 72383 w 132546"/>
                  <a:gd name="connsiteY2" fmla="*/ 10973 h 167148"/>
                  <a:gd name="connsiteX3" fmla="*/ 132547 w 132546"/>
                  <a:gd name="connsiteY3" fmla="*/ 10973 h 167148"/>
                  <a:gd name="connsiteX4" fmla="*/ 132547 w 132546"/>
                  <a:gd name="connsiteY4" fmla="*/ 0 h 167148"/>
                  <a:gd name="connsiteX5" fmla="*/ 0 w 132546"/>
                  <a:gd name="connsiteY5" fmla="*/ 0 h 167148"/>
                  <a:gd name="connsiteX6" fmla="*/ 0 w 132546"/>
                  <a:gd name="connsiteY6" fmla="*/ 10973 h 167148"/>
                  <a:gd name="connsiteX7" fmla="*/ 60164 w 132546"/>
                  <a:gd name="connsiteY7" fmla="*/ 10973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546" h="167148">
                    <a:moveTo>
                      <a:pt x="60164" y="167148"/>
                    </a:moveTo>
                    <a:lnTo>
                      <a:pt x="72383" y="167148"/>
                    </a:lnTo>
                    <a:lnTo>
                      <a:pt x="72383" y="10973"/>
                    </a:lnTo>
                    <a:lnTo>
                      <a:pt x="132547" y="10973"/>
                    </a:lnTo>
                    <a:lnTo>
                      <a:pt x="132547" y="0"/>
                    </a:lnTo>
                    <a:lnTo>
                      <a:pt x="0" y="0"/>
                    </a:lnTo>
                    <a:lnTo>
                      <a:pt x="0" y="10973"/>
                    </a:lnTo>
                    <a:lnTo>
                      <a:pt x="60164" y="10973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10" name="Forma Livre: Forma 57">
                <a:extLst>
                  <a:ext uri="{FF2B5EF4-FFF2-40B4-BE49-F238E27FC236}">
                    <a16:creationId xmlns:a16="http://schemas.microsoft.com/office/drawing/2014/main" id="{381CADEB-540D-4402-B948-3EF7AED6C93D}"/>
                  </a:ext>
                </a:extLst>
              </p:cNvPr>
              <p:cNvSpPr/>
              <p:nvPr/>
            </p:nvSpPr>
            <p:spPr>
              <a:xfrm>
                <a:off x="-6695417" y="2432594"/>
                <a:ext cx="165901" cy="167148"/>
              </a:xfrm>
              <a:custGeom>
                <a:avLst/>
                <a:gdLst>
                  <a:gd name="connsiteX0" fmla="*/ 13092 w 165901"/>
                  <a:gd name="connsiteY0" fmla="*/ 167148 h 167148"/>
                  <a:gd name="connsiteX1" fmla="*/ 34414 w 165901"/>
                  <a:gd name="connsiteY1" fmla="*/ 120140 h 167148"/>
                  <a:gd name="connsiteX2" fmla="*/ 131362 w 165901"/>
                  <a:gd name="connsiteY2" fmla="*/ 120140 h 167148"/>
                  <a:gd name="connsiteX3" fmla="*/ 152746 w 165901"/>
                  <a:gd name="connsiteY3" fmla="*/ 167148 h 167148"/>
                  <a:gd name="connsiteX4" fmla="*/ 165901 w 165901"/>
                  <a:gd name="connsiteY4" fmla="*/ 167148 h 167148"/>
                  <a:gd name="connsiteX5" fmla="*/ 89029 w 165901"/>
                  <a:gd name="connsiteY5" fmla="*/ 0 h 167148"/>
                  <a:gd name="connsiteX6" fmla="*/ 76872 w 165901"/>
                  <a:gd name="connsiteY6" fmla="*/ 0 h 167148"/>
                  <a:gd name="connsiteX7" fmla="*/ 0 w 165901"/>
                  <a:gd name="connsiteY7" fmla="*/ 167148 h 167148"/>
                  <a:gd name="connsiteX8" fmla="*/ 13092 w 165901"/>
                  <a:gd name="connsiteY8" fmla="*/ 167148 h 167148"/>
                  <a:gd name="connsiteX9" fmla="*/ 82794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0 w 165901"/>
                  <a:gd name="connsiteY11" fmla="*/ 109853 h 167148"/>
                  <a:gd name="connsiteX12" fmla="*/ 82794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13092" y="167148"/>
                    </a:moveTo>
                    <a:lnTo>
                      <a:pt x="34414" y="120140"/>
                    </a:ln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092" y="167148"/>
                    </a:lnTo>
                    <a:close/>
                    <a:moveTo>
                      <a:pt x="82794" y="13467"/>
                    </a:moveTo>
                    <a:lnTo>
                      <a:pt x="126686" y="109853"/>
                    </a:lnTo>
                    <a:lnTo>
                      <a:pt x="39090" y="109853"/>
                    </a:lnTo>
                    <a:lnTo>
                      <a:pt x="82794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11" name="Forma Livre: Forma 58">
                <a:extLst>
                  <a:ext uri="{FF2B5EF4-FFF2-40B4-BE49-F238E27FC236}">
                    <a16:creationId xmlns:a16="http://schemas.microsoft.com/office/drawing/2014/main" id="{893849CE-ADEE-4F28-8AF7-7A3505D8CCAB}"/>
                  </a:ext>
                </a:extLst>
              </p:cNvPr>
              <p:cNvSpPr/>
              <p:nvPr/>
            </p:nvSpPr>
            <p:spPr>
              <a:xfrm>
                <a:off x="-6503767" y="2432657"/>
                <a:ext cx="154990" cy="167148"/>
              </a:xfrm>
              <a:custGeom>
                <a:avLst/>
                <a:gdLst>
                  <a:gd name="connsiteX0" fmla="*/ 112720 w 154990"/>
                  <a:gd name="connsiteY0" fmla="*/ 156362 h 167148"/>
                  <a:gd name="connsiteX1" fmla="*/ 143893 w 154990"/>
                  <a:gd name="connsiteY1" fmla="*/ 126748 h 167148"/>
                  <a:gd name="connsiteX2" fmla="*/ 154991 w 154990"/>
                  <a:gd name="connsiteY2" fmla="*/ 83543 h 167148"/>
                  <a:gd name="connsiteX3" fmla="*/ 143893 w 154990"/>
                  <a:gd name="connsiteY3" fmla="*/ 40338 h 167148"/>
                  <a:gd name="connsiteX4" fmla="*/ 112720 w 154990"/>
                  <a:gd name="connsiteY4" fmla="*/ 10723 h 167148"/>
                  <a:gd name="connsiteX5" fmla="*/ 66148 w 154990"/>
                  <a:gd name="connsiteY5" fmla="*/ 0 h 167148"/>
                  <a:gd name="connsiteX6" fmla="*/ 0 w 154990"/>
                  <a:gd name="connsiteY6" fmla="*/ 0 h 167148"/>
                  <a:gd name="connsiteX7" fmla="*/ 0 w 154990"/>
                  <a:gd name="connsiteY7" fmla="*/ 167148 h 167148"/>
                  <a:gd name="connsiteX8" fmla="*/ 66148 w 154990"/>
                  <a:gd name="connsiteY8" fmla="*/ 167148 h 167148"/>
                  <a:gd name="connsiteX9" fmla="*/ 112720 w 154990"/>
                  <a:gd name="connsiteY9" fmla="*/ 156362 h 167148"/>
                  <a:gd name="connsiteX10" fmla="*/ 12157 w 154990"/>
                  <a:gd name="connsiteY10" fmla="*/ 156113 h 167148"/>
                  <a:gd name="connsiteX11" fmla="*/ 12157 w 154990"/>
                  <a:gd name="connsiteY11" fmla="*/ 10910 h 167148"/>
                  <a:gd name="connsiteX12" fmla="*/ 65151 w 154990"/>
                  <a:gd name="connsiteY12" fmla="*/ 10910 h 167148"/>
                  <a:gd name="connsiteX13" fmla="*/ 106236 w 154990"/>
                  <a:gd name="connsiteY13" fmla="*/ 20200 h 167148"/>
                  <a:gd name="connsiteX14" fmla="*/ 133232 w 154990"/>
                  <a:gd name="connsiteY14" fmla="*/ 45886 h 167148"/>
                  <a:gd name="connsiteX15" fmla="*/ 142770 w 154990"/>
                  <a:gd name="connsiteY15" fmla="*/ 83480 h 167148"/>
                  <a:gd name="connsiteX16" fmla="*/ 133232 w 154990"/>
                  <a:gd name="connsiteY16" fmla="*/ 121075 h 167148"/>
                  <a:gd name="connsiteX17" fmla="*/ 106236 w 154990"/>
                  <a:gd name="connsiteY17" fmla="*/ 146761 h 167148"/>
                  <a:gd name="connsiteX18" fmla="*/ 65151 w 154990"/>
                  <a:gd name="connsiteY18" fmla="*/ 156051 h 167148"/>
                  <a:gd name="connsiteX19" fmla="*/ 12157 w 154990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0" h="167148">
                    <a:moveTo>
                      <a:pt x="112720" y="156362"/>
                    </a:moveTo>
                    <a:cubicBezTo>
                      <a:pt x="126062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0" y="10723"/>
                    </a:cubicBezTo>
                    <a:cubicBezTo>
                      <a:pt x="99378" y="3554"/>
                      <a:pt x="83854" y="0"/>
                      <a:pt x="66148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8" y="167148"/>
                    </a:lnTo>
                    <a:cubicBezTo>
                      <a:pt x="83792" y="167086"/>
                      <a:pt x="99316" y="163532"/>
                      <a:pt x="112720" y="156362"/>
                    </a:cubicBezTo>
                    <a:close/>
                    <a:moveTo>
                      <a:pt x="12157" y="156113"/>
                    </a:moveTo>
                    <a:lnTo>
                      <a:pt x="12157" y="10910"/>
                    </a:lnTo>
                    <a:lnTo>
                      <a:pt x="65151" y="10910"/>
                    </a:lnTo>
                    <a:cubicBezTo>
                      <a:pt x="80924" y="10910"/>
                      <a:pt x="94578" y="14028"/>
                      <a:pt x="106236" y="20200"/>
                    </a:cubicBezTo>
                    <a:cubicBezTo>
                      <a:pt x="117832" y="26434"/>
                      <a:pt x="126873" y="34976"/>
                      <a:pt x="133232" y="45886"/>
                    </a:cubicBezTo>
                    <a:cubicBezTo>
                      <a:pt x="139592" y="56797"/>
                      <a:pt x="142770" y="69328"/>
                      <a:pt x="142770" y="83480"/>
                    </a:cubicBezTo>
                    <a:cubicBezTo>
                      <a:pt x="142770" y="97633"/>
                      <a:pt x="139592" y="110164"/>
                      <a:pt x="133232" y="121075"/>
                    </a:cubicBezTo>
                    <a:cubicBezTo>
                      <a:pt x="126873" y="131985"/>
                      <a:pt x="117895" y="140527"/>
                      <a:pt x="106236" y="146761"/>
                    </a:cubicBezTo>
                    <a:cubicBezTo>
                      <a:pt x="94640" y="152933"/>
                      <a:pt x="80924" y="156051"/>
                      <a:pt x="65151" y="156051"/>
                    </a:cubicBezTo>
                    <a:lnTo>
                      <a:pt x="12157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12" name="Forma Livre: Forma 59">
                <a:extLst>
                  <a:ext uri="{FF2B5EF4-FFF2-40B4-BE49-F238E27FC236}">
                    <a16:creationId xmlns:a16="http://schemas.microsoft.com/office/drawing/2014/main" id="{7D2FF6E9-A748-419C-A105-25C400D481E3}"/>
                  </a:ext>
                </a:extLst>
              </p:cNvPr>
              <p:cNvSpPr/>
              <p:nvPr/>
            </p:nvSpPr>
            <p:spPr>
              <a:xfrm>
                <a:off x="-6314113" y="2432594"/>
                <a:ext cx="133918" cy="168332"/>
              </a:xfrm>
              <a:custGeom>
                <a:avLst/>
                <a:gdLst>
                  <a:gd name="connsiteX0" fmla="*/ 66835 w 133918"/>
                  <a:gd name="connsiteY0" fmla="*/ 168333 h 168332"/>
                  <a:gd name="connsiteX1" fmla="*/ 116025 w 133918"/>
                  <a:gd name="connsiteY1" fmla="*/ 150190 h 168332"/>
                  <a:gd name="connsiteX2" fmla="*/ 133918 w 133918"/>
                  <a:gd name="connsiteY2" fmla="*/ 96199 h 168332"/>
                  <a:gd name="connsiteX3" fmla="*/ 133918 w 133918"/>
                  <a:gd name="connsiteY3" fmla="*/ 0 h 168332"/>
                  <a:gd name="connsiteX4" fmla="*/ 121761 w 133918"/>
                  <a:gd name="connsiteY4" fmla="*/ 0 h 168332"/>
                  <a:gd name="connsiteX5" fmla="*/ 121761 w 133918"/>
                  <a:gd name="connsiteY5" fmla="*/ 95763 h 168332"/>
                  <a:gd name="connsiteX6" fmla="*/ 107421 w 133918"/>
                  <a:gd name="connsiteY6" fmla="*/ 142085 h 168332"/>
                  <a:gd name="connsiteX7" fmla="*/ 67084 w 133918"/>
                  <a:gd name="connsiteY7" fmla="*/ 157111 h 168332"/>
                  <a:gd name="connsiteX8" fmla="*/ 26497 w 133918"/>
                  <a:gd name="connsiteY8" fmla="*/ 142085 h 168332"/>
                  <a:gd name="connsiteX9" fmla="*/ 12158 w 133918"/>
                  <a:gd name="connsiteY9" fmla="*/ 95763 h 168332"/>
                  <a:gd name="connsiteX10" fmla="*/ 12158 w 133918"/>
                  <a:gd name="connsiteY10" fmla="*/ 0 h 168332"/>
                  <a:gd name="connsiteX11" fmla="*/ 0 w 133918"/>
                  <a:gd name="connsiteY11" fmla="*/ 0 h 168332"/>
                  <a:gd name="connsiteX12" fmla="*/ 0 w 133918"/>
                  <a:gd name="connsiteY12" fmla="*/ 96199 h 168332"/>
                  <a:gd name="connsiteX13" fmla="*/ 17893 w 133918"/>
                  <a:gd name="connsiteY13" fmla="*/ 150190 h 168332"/>
                  <a:gd name="connsiteX14" fmla="*/ 66835 w 133918"/>
                  <a:gd name="connsiteY14" fmla="*/ 168333 h 16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3918" h="168332">
                    <a:moveTo>
                      <a:pt x="66835" y="168333"/>
                    </a:moveTo>
                    <a:cubicBezTo>
                      <a:pt x="87658" y="168333"/>
                      <a:pt x="104055" y="162285"/>
                      <a:pt x="116025" y="150190"/>
                    </a:cubicBezTo>
                    <a:cubicBezTo>
                      <a:pt x="127933" y="138095"/>
                      <a:pt x="133918" y="120077"/>
                      <a:pt x="133918" y="96199"/>
                    </a:cubicBezTo>
                    <a:lnTo>
                      <a:pt x="133918" y="0"/>
                    </a:lnTo>
                    <a:lnTo>
                      <a:pt x="121761" y="0"/>
                    </a:lnTo>
                    <a:lnTo>
                      <a:pt x="121761" y="95763"/>
                    </a:lnTo>
                    <a:cubicBezTo>
                      <a:pt x="121761" y="116586"/>
                      <a:pt x="116960" y="132048"/>
                      <a:pt x="107421" y="142085"/>
                    </a:cubicBezTo>
                    <a:cubicBezTo>
                      <a:pt x="97882" y="152123"/>
                      <a:pt x="84416" y="157111"/>
                      <a:pt x="67084" y="157111"/>
                    </a:cubicBezTo>
                    <a:cubicBezTo>
                      <a:pt x="49565" y="157111"/>
                      <a:pt x="36036" y="152123"/>
                      <a:pt x="26497" y="142085"/>
                    </a:cubicBezTo>
                    <a:cubicBezTo>
                      <a:pt x="16959" y="132048"/>
                      <a:pt x="12158" y="116586"/>
                      <a:pt x="12158" y="95763"/>
                    </a:cubicBezTo>
                    <a:lnTo>
                      <a:pt x="12158" y="0"/>
                    </a:lnTo>
                    <a:lnTo>
                      <a:pt x="0" y="0"/>
                    </a:lnTo>
                    <a:lnTo>
                      <a:pt x="0" y="96199"/>
                    </a:lnTo>
                    <a:cubicBezTo>
                      <a:pt x="0" y="120077"/>
                      <a:pt x="5986" y="138095"/>
                      <a:pt x="17893" y="150190"/>
                    </a:cubicBezTo>
                    <a:cubicBezTo>
                      <a:pt x="29864" y="162285"/>
                      <a:pt x="46136" y="168333"/>
                      <a:pt x="66835" y="168333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13" name="Forma Livre: Forma 60">
                <a:extLst>
                  <a:ext uri="{FF2B5EF4-FFF2-40B4-BE49-F238E27FC236}">
                    <a16:creationId xmlns:a16="http://schemas.microsoft.com/office/drawing/2014/main" id="{DF1DC330-0F40-4F7A-9F88-6018093434B5}"/>
                  </a:ext>
                </a:extLst>
              </p:cNvPr>
              <p:cNvSpPr/>
              <p:nvPr/>
            </p:nvSpPr>
            <p:spPr>
              <a:xfrm>
                <a:off x="-6164297" y="2432594"/>
                <a:ext cx="165901" cy="167148"/>
              </a:xfrm>
              <a:custGeom>
                <a:avLst/>
                <a:gdLst>
                  <a:gd name="connsiteX0" fmla="*/ 34415 w 165901"/>
                  <a:gd name="connsiteY0" fmla="*/ 120140 h 167148"/>
                  <a:gd name="connsiteX1" fmla="*/ 131362 w 165901"/>
                  <a:gd name="connsiteY1" fmla="*/ 120140 h 167148"/>
                  <a:gd name="connsiteX2" fmla="*/ 152746 w 165901"/>
                  <a:gd name="connsiteY2" fmla="*/ 167148 h 167148"/>
                  <a:gd name="connsiteX3" fmla="*/ 165901 w 165901"/>
                  <a:gd name="connsiteY3" fmla="*/ 167148 h 167148"/>
                  <a:gd name="connsiteX4" fmla="*/ 89029 w 165901"/>
                  <a:gd name="connsiteY4" fmla="*/ 0 h 167148"/>
                  <a:gd name="connsiteX5" fmla="*/ 76872 w 165901"/>
                  <a:gd name="connsiteY5" fmla="*/ 0 h 167148"/>
                  <a:gd name="connsiteX6" fmla="*/ 0 w 165901"/>
                  <a:gd name="connsiteY6" fmla="*/ 167148 h 167148"/>
                  <a:gd name="connsiteX7" fmla="*/ 13155 w 165901"/>
                  <a:gd name="connsiteY7" fmla="*/ 167148 h 167148"/>
                  <a:gd name="connsiteX8" fmla="*/ 34415 w 165901"/>
                  <a:gd name="connsiteY8" fmla="*/ 120140 h 167148"/>
                  <a:gd name="connsiteX9" fmla="*/ 82795 w 165901"/>
                  <a:gd name="connsiteY9" fmla="*/ 13467 h 167148"/>
                  <a:gd name="connsiteX10" fmla="*/ 126686 w 165901"/>
                  <a:gd name="connsiteY10" fmla="*/ 109853 h 167148"/>
                  <a:gd name="connsiteX11" fmla="*/ 39091 w 165901"/>
                  <a:gd name="connsiteY11" fmla="*/ 109853 h 167148"/>
                  <a:gd name="connsiteX12" fmla="*/ 82795 w 165901"/>
                  <a:gd name="connsiteY12" fmla="*/ 13467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901" h="167148">
                    <a:moveTo>
                      <a:pt x="34415" y="120140"/>
                    </a:moveTo>
                    <a:lnTo>
                      <a:pt x="131362" y="120140"/>
                    </a:lnTo>
                    <a:lnTo>
                      <a:pt x="152746" y="167148"/>
                    </a:lnTo>
                    <a:lnTo>
                      <a:pt x="165901" y="167148"/>
                    </a:lnTo>
                    <a:lnTo>
                      <a:pt x="89029" y="0"/>
                    </a:lnTo>
                    <a:lnTo>
                      <a:pt x="76872" y="0"/>
                    </a:lnTo>
                    <a:lnTo>
                      <a:pt x="0" y="167148"/>
                    </a:lnTo>
                    <a:lnTo>
                      <a:pt x="13155" y="167148"/>
                    </a:lnTo>
                    <a:lnTo>
                      <a:pt x="34415" y="120140"/>
                    </a:lnTo>
                    <a:close/>
                    <a:moveTo>
                      <a:pt x="82795" y="13467"/>
                    </a:moveTo>
                    <a:lnTo>
                      <a:pt x="126686" y="109853"/>
                    </a:lnTo>
                    <a:lnTo>
                      <a:pt x="39091" y="109853"/>
                    </a:lnTo>
                    <a:lnTo>
                      <a:pt x="82795" y="13467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14" name="Forma Livre: Forma 61">
                <a:extLst>
                  <a:ext uri="{FF2B5EF4-FFF2-40B4-BE49-F238E27FC236}">
                    <a16:creationId xmlns:a16="http://schemas.microsoft.com/office/drawing/2014/main" id="{9A4D4B96-A967-4528-A180-663684C8C8F4}"/>
                  </a:ext>
                </a:extLst>
              </p:cNvPr>
              <p:cNvSpPr/>
              <p:nvPr/>
            </p:nvSpPr>
            <p:spPr>
              <a:xfrm>
                <a:off x="-5972647" y="2432594"/>
                <a:ext cx="108418" cy="167148"/>
              </a:xfrm>
              <a:custGeom>
                <a:avLst/>
                <a:gdLst>
                  <a:gd name="connsiteX0" fmla="*/ 108419 w 108418"/>
                  <a:gd name="connsiteY0" fmla="*/ 156175 h 167148"/>
                  <a:gd name="connsiteX1" fmla="*/ 12157 w 108418"/>
                  <a:gd name="connsiteY1" fmla="*/ 156175 h 167148"/>
                  <a:gd name="connsiteX2" fmla="*/ 12157 w 108418"/>
                  <a:gd name="connsiteY2" fmla="*/ 0 h 167148"/>
                  <a:gd name="connsiteX3" fmla="*/ 0 w 108418"/>
                  <a:gd name="connsiteY3" fmla="*/ 0 h 167148"/>
                  <a:gd name="connsiteX4" fmla="*/ 0 w 108418"/>
                  <a:gd name="connsiteY4" fmla="*/ 167148 h 167148"/>
                  <a:gd name="connsiteX5" fmla="*/ 108419 w 108418"/>
                  <a:gd name="connsiteY5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8" h="167148">
                    <a:moveTo>
                      <a:pt x="108419" y="156175"/>
                    </a:moveTo>
                    <a:lnTo>
                      <a:pt x="12157" y="156175"/>
                    </a:lnTo>
                    <a:lnTo>
                      <a:pt x="12157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0841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15" name="Forma Livre: Forma 62">
                <a:extLst>
                  <a:ext uri="{FF2B5EF4-FFF2-40B4-BE49-F238E27FC236}">
                    <a16:creationId xmlns:a16="http://schemas.microsoft.com/office/drawing/2014/main" id="{B297CDCE-4CC0-4CFD-901E-7B60D4AED1D9}"/>
                  </a:ext>
                </a:extLst>
              </p:cNvPr>
              <p:cNvSpPr/>
              <p:nvPr/>
            </p:nvSpPr>
            <p:spPr>
              <a:xfrm>
                <a:off x="-5771645" y="2432657"/>
                <a:ext cx="154991" cy="167148"/>
              </a:xfrm>
              <a:custGeom>
                <a:avLst/>
                <a:gdLst>
                  <a:gd name="connsiteX0" fmla="*/ 112721 w 154991"/>
                  <a:gd name="connsiteY0" fmla="*/ 156362 h 167148"/>
                  <a:gd name="connsiteX1" fmla="*/ 143893 w 154991"/>
                  <a:gd name="connsiteY1" fmla="*/ 126748 h 167148"/>
                  <a:gd name="connsiteX2" fmla="*/ 154991 w 154991"/>
                  <a:gd name="connsiteY2" fmla="*/ 83543 h 167148"/>
                  <a:gd name="connsiteX3" fmla="*/ 143893 w 154991"/>
                  <a:gd name="connsiteY3" fmla="*/ 40338 h 167148"/>
                  <a:gd name="connsiteX4" fmla="*/ 112721 w 154991"/>
                  <a:gd name="connsiteY4" fmla="*/ 10723 h 167148"/>
                  <a:gd name="connsiteX5" fmla="*/ 66149 w 154991"/>
                  <a:gd name="connsiteY5" fmla="*/ 0 h 167148"/>
                  <a:gd name="connsiteX6" fmla="*/ 0 w 154991"/>
                  <a:gd name="connsiteY6" fmla="*/ 0 h 167148"/>
                  <a:gd name="connsiteX7" fmla="*/ 0 w 154991"/>
                  <a:gd name="connsiteY7" fmla="*/ 167148 h 167148"/>
                  <a:gd name="connsiteX8" fmla="*/ 66149 w 154991"/>
                  <a:gd name="connsiteY8" fmla="*/ 167148 h 167148"/>
                  <a:gd name="connsiteX9" fmla="*/ 112721 w 154991"/>
                  <a:gd name="connsiteY9" fmla="*/ 156362 h 167148"/>
                  <a:gd name="connsiteX10" fmla="*/ 12220 w 154991"/>
                  <a:gd name="connsiteY10" fmla="*/ 156113 h 167148"/>
                  <a:gd name="connsiteX11" fmla="*/ 12220 w 154991"/>
                  <a:gd name="connsiteY11" fmla="*/ 10910 h 167148"/>
                  <a:gd name="connsiteX12" fmla="*/ 65213 w 154991"/>
                  <a:gd name="connsiteY12" fmla="*/ 10910 h 167148"/>
                  <a:gd name="connsiteX13" fmla="*/ 106299 w 154991"/>
                  <a:gd name="connsiteY13" fmla="*/ 20200 h 167148"/>
                  <a:gd name="connsiteX14" fmla="*/ 133295 w 154991"/>
                  <a:gd name="connsiteY14" fmla="*/ 45886 h 167148"/>
                  <a:gd name="connsiteX15" fmla="*/ 142834 w 154991"/>
                  <a:gd name="connsiteY15" fmla="*/ 83480 h 167148"/>
                  <a:gd name="connsiteX16" fmla="*/ 133295 w 154991"/>
                  <a:gd name="connsiteY16" fmla="*/ 121075 h 167148"/>
                  <a:gd name="connsiteX17" fmla="*/ 106299 w 154991"/>
                  <a:gd name="connsiteY17" fmla="*/ 146761 h 167148"/>
                  <a:gd name="connsiteX18" fmla="*/ 65213 w 154991"/>
                  <a:gd name="connsiteY18" fmla="*/ 156051 h 167148"/>
                  <a:gd name="connsiteX19" fmla="*/ 12220 w 154991"/>
                  <a:gd name="connsiteY19" fmla="*/ 156051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91" h="167148">
                    <a:moveTo>
                      <a:pt x="112721" y="156362"/>
                    </a:moveTo>
                    <a:cubicBezTo>
                      <a:pt x="126063" y="149193"/>
                      <a:pt x="136474" y="139342"/>
                      <a:pt x="143893" y="126748"/>
                    </a:cubicBezTo>
                    <a:cubicBezTo>
                      <a:pt x="151313" y="114155"/>
                      <a:pt x="154991" y="99753"/>
                      <a:pt x="154991" y="83543"/>
                    </a:cubicBezTo>
                    <a:cubicBezTo>
                      <a:pt x="154991" y="67333"/>
                      <a:pt x="151313" y="52931"/>
                      <a:pt x="143893" y="40338"/>
                    </a:cubicBezTo>
                    <a:cubicBezTo>
                      <a:pt x="136474" y="27744"/>
                      <a:pt x="126125" y="17893"/>
                      <a:pt x="112721" y="10723"/>
                    </a:cubicBezTo>
                    <a:cubicBezTo>
                      <a:pt x="99379" y="3554"/>
                      <a:pt x="83855" y="0"/>
                      <a:pt x="66149" y="0"/>
                    </a:cubicBezTo>
                    <a:lnTo>
                      <a:pt x="0" y="0"/>
                    </a:lnTo>
                    <a:lnTo>
                      <a:pt x="0" y="167148"/>
                    </a:lnTo>
                    <a:lnTo>
                      <a:pt x="66149" y="167148"/>
                    </a:lnTo>
                    <a:cubicBezTo>
                      <a:pt x="83855" y="167086"/>
                      <a:pt x="99379" y="163532"/>
                      <a:pt x="112721" y="156362"/>
                    </a:cubicBezTo>
                    <a:close/>
                    <a:moveTo>
                      <a:pt x="12220" y="156113"/>
                    </a:moveTo>
                    <a:lnTo>
                      <a:pt x="12220" y="10910"/>
                    </a:lnTo>
                    <a:lnTo>
                      <a:pt x="65213" y="10910"/>
                    </a:lnTo>
                    <a:cubicBezTo>
                      <a:pt x="80987" y="10910"/>
                      <a:pt x="94641" y="14028"/>
                      <a:pt x="106299" y="20200"/>
                    </a:cubicBezTo>
                    <a:cubicBezTo>
                      <a:pt x="117895" y="26434"/>
                      <a:pt x="126936" y="34976"/>
                      <a:pt x="133295" y="45886"/>
                    </a:cubicBezTo>
                    <a:cubicBezTo>
                      <a:pt x="139654" y="56797"/>
                      <a:pt x="142834" y="69328"/>
                      <a:pt x="142834" y="83480"/>
                    </a:cubicBezTo>
                    <a:cubicBezTo>
                      <a:pt x="142834" y="97633"/>
                      <a:pt x="139654" y="110164"/>
                      <a:pt x="133295" y="121075"/>
                    </a:cubicBezTo>
                    <a:cubicBezTo>
                      <a:pt x="126936" y="131985"/>
                      <a:pt x="117958" y="140527"/>
                      <a:pt x="106299" y="146761"/>
                    </a:cubicBezTo>
                    <a:cubicBezTo>
                      <a:pt x="94703" y="152933"/>
                      <a:pt x="80987" y="156051"/>
                      <a:pt x="65213" y="156051"/>
                    </a:cubicBezTo>
                    <a:lnTo>
                      <a:pt x="12220" y="156051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  <p:sp>
            <p:nvSpPr>
              <p:cNvPr id="116" name="Forma Livre: Forma 63">
                <a:extLst>
                  <a:ext uri="{FF2B5EF4-FFF2-40B4-BE49-F238E27FC236}">
                    <a16:creationId xmlns:a16="http://schemas.microsoft.com/office/drawing/2014/main" id="{492F1E23-9FDC-4672-861F-7226710A9EBD}"/>
                  </a:ext>
                </a:extLst>
              </p:cNvPr>
              <p:cNvSpPr/>
              <p:nvPr/>
            </p:nvSpPr>
            <p:spPr>
              <a:xfrm>
                <a:off x="-5579683" y="2432594"/>
                <a:ext cx="115339" cy="167148"/>
              </a:xfrm>
              <a:custGeom>
                <a:avLst/>
                <a:gdLst>
                  <a:gd name="connsiteX0" fmla="*/ 115339 w 115339"/>
                  <a:gd name="connsiteY0" fmla="*/ 156175 h 167148"/>
                  <a:gd name="connsiteX1" fmla="*/ 12157 w 115339"/>
                  <a:gd name="connsiteY1" fmla="*/ 156175 h 167148"/>
                  <a:gd name="connsiteX2" fmla="*/ 12157 w 115339"/>
                  <a:gd name="connsiteY2" fmla="*/ 87658 h 167148"/>
                  <a:gd name="connsiteX3" fmla="*/ 101249 w 115339"/>
                  <a:gd name="connsiteY3" fmla="*/ 87658 h 167148"/>
                  <a:gd name="connsiteX4" fmla="*/ 101249 w 115339"/>
                  <a:gd name="connsiteY4" fmla="*/ 76934 h 167148"/>
                  <a:gd name="connsiteX5" fmla="*/ 12157 w 115339"/>
                  <a:gd name="connsiteY5" fmla="*/ 76934 h 167148"/>
                  <a:gd name="connsiteX6" fmla="*/ 12157 w 115339"/>
                  <a:gd name="connsiteY6" fmla="*/ 10973 h 167148"/>
                  <a:gd name="connsiteX7" fmla="*/ 111723 w 115339"/>
                  <a:gd name="connsiteY7" fmla="*/ 10973 h 167148"/>
                  <a:gd name="connsiteX8" fmla="*/ 111723 w 115339"/>
                  <a:gd name="connsiteY8" fmla="*/ 0 h 167148"/>
                  <a:gd name="connsiteX9" fmla="*/ 0 w 115339"/>
                  <a:gd name="connsiteY9" fmla="*/ 0 h 167148"/>
                  <a:gd name="connsiteX10" fmla="*/ 0 w 115339"/>
                  <a:gd name="connsiteY10" fmla="*/ 167148 h 167148"/>
                  <a:gd name="connsiteX11" fmla="*/ 115339 w 115339"/>
                  <a:gd name="connsiteY11" fmla="*/ 167148 h 16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39" h="167148">
                    <a:moveTo>
                      <a:pt x="115339" y="156175"/>
                    </a:moveTo>
                    <a:lnTo>
                      <a:pt x="12157" y="156175"/>
                    </a:lnTo>
                    <a:lnTo>
                      <a:pt x="12157" y="87658"/>
                    </a:lnTo>
                    <a:lnTo>
                      <a:pt x="101249" y="87658"/>
                    </a:lnTo>
                    <a:lnTo>
                      <a:pt x="101249" y="76934"/>
                    </a:lnTo>
                    <a:lnTo>
                      <a:pt x="12157" y="76934"/>
                    </a:lnTo>
                    <a:lnTo>
                      <a:pt x="12157" y="10973"/>
                    </a:lnTo>
                    <a:lnTo>
                      <a:pt x="111723" y="10973"/>
                    </a:lnTo>
                    <a:lnTo>
                      <a:pt x="111723" y="0"/>
                    </a:lnTo>
                    <a:lnTo>
                      <a:pt x="0" y="0"/>
                    </a:lnTo>
                    <a:lnTo>
                      <a:pt x="0" y="167148"/>
                    </a:lnTo>
                    <a:lnTo>
                      <a:pt x="115339" y="167148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61" name="Forma Livre: Forma 8">
              <a:extLst>
                <a:ext uri="{FF2B5EF4-FFF2-40B4-BE49-F238E27FC236}">
                  <a16:creationId xmlns:a16="http://schemas.microsoft.com/office/drawing/2014/main" id="{F1F8C764-9BD4-4537-9B8B-1E6D9C67DE25}"/>
                </a:ext>
              </a:extLst>
            </p:cNvPr>
            <p:cNvSpPr/>
            <p:nvPr/>
          </p:nvSpPr>
          <p:spPr>
            <a:xfrm>
              <a:off x="-8021941" y="2809971"/>
              <a:ext cx="330493" cy="283235"/>
            </a:xfrm>
            <a:custGeom>
              <a:avLst/>
              <a:gdLst>
                <a:gd name="connsiteX0" fmla="*/ 90962 w 330493"/>
                <a:gd name="connsiteY0" fmla="*/ 221513 h 283235"/>
                <a:gd name="connsiteX1" fmla="*/ 238845 w 330493"/>
                <a:gd name="connsiteY1" fmla="*/ 221513 h 283235"/>
                <a:gd name="connsiteX2" fmla="*/ 267025 w 330493"/>
                <a:gd name="connsiteY2" fmla="*/ 283236 h 283235"/>
                <a:gd name="connsiteX3" fmla="*/ 330493 w 330493"/>
                <a:gd name="connsiteY3" fmla="*/ 283236 h 283235"/>
                <a:gd name="connsiteX4" fmla="*/ 196076 w 330493"/>
                <a:gd name="connsiteY4" fmla="*/ 0 h 283235"/>
                <a:gd name="connsiteX5" fmla="*/ 133045 w 330493"/>
                <a:gd name="connsiteY5" fmla="*/ 0 h 283235"/>
                <a:gd name="connsiteX6" fmla="*/ 0 w 330493"/>
                <a:gd name="connsiteY6" fmla="*/ 283236 h 283235"/>
                <a:gd name="connsiteX7" fmla="*/ 63031 w 330493"/>
                <a:gd name="connsiteY7" fmla="*/ 283236 h 283235"/>
                <a:gd name="connsiteX8" fmla="*/ 90962 w 330493"/>
                <a:gd name="connsiteY8" fmla="*/ 221513 h 283235"/>
                <a:gd name="connsiteX9" fmla="*/ 164592 w 330493"/>
                <a:gd name="connsiteY9" fmla="*/ 58854 h 283235"/>
                <a:gd name="connsiteX10" fmla="*/ 216650 w 330493"/>
                <a:gd name="connsiteY10" fmla="*/ 172946 h 283235"/>
                <a:gd name="connsiteX11" fmla="*/ 112970 w 330493"/>
                <a:gd name="connsiteY11" fmla="*/ 172946 h 283235"/>
                <a:gd name="connsiteX12" fmla="*/ 164592 w 330493"/>
                <a:gd name="connsiteY12" fmla="*/ 58854 h 28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493" h="283235">
                  <a:moveTo>
                    <a:pt x="90962" y="221513"/>
                  </a:moveTo>
                  <a:lnTo>
                    <a:pt x="238845" y="221513"/>
                  </a:lnTo>
                  <a:lnTo>
                    <a:pt x="267025" y="283236"/>
                  </a:lnTo>
                  <a:lnTo>
                    <a:pt x="330493" y="283236"/>
                  </a:lnTo>
                  <a:lnTo>
                    <a:pt x="196076" y="0"/>
                  </a:lnTo>
                  <a:lnTo>
                    <a:pt x="133045" y="0"/>
                  </a:lnTo>
                  <a:lnTo>
                    <a:pt x="0" y="283236"/>
                  </a:lnTo>
                  <a:lnTo>
                    <a:pt x="63031" y="283236"/>
                  </a:lnTo>
                  <a:lnTo>
                    <a:pt x="90962" y="221513"/>
                  </a:lnTo>
                  <a:close/>
                  <a:moveTo>
                    <a:pt x="164592" y="58854"/>
                  </a:moveTo>
                  <a:lnTo>
                    <a:pt x="216650" y="172946"/>
                  </a:lnTo>
                  <a:lnTo>
                    <a:pt x="112970" y="172946"/>
                  </a:lnTo>
                  <a:lnTo>
                    <a:pt x="164592" y="5885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62" name="Forma Livre: Forma 9">
              <a:extLst>
                <a:ext uri="{FF2B5EF4-FFF2-40B4-BE49-F238E27FC236}">
                  <a16:creationId xmlns:a16="http://schemas.microsoft.com/office/drawing/2014/main" id="{86D4391E-0F56-4F13-93F6-BADCA59A0295}"/>
                </a:ext>
              </a:extLst>
            </p:cNvPr>
            <p:cNvSpPr/>
            <p:nvPr/>
          </p:nvSpPr>
          <p:spPr>
            <a:xfrm>
              <a:off x="-7694565" y="2788088"/>
              <a:ext cx="275379" cy="309856"/>
            </a:xfrm>
            <a:custGeom>
              <a:avLst/>
              <a:gdLst>
                <a:gd name="connsiteX0" fmla="*/ 56485 w 275379"/>
                <a:gd name="connsiteY0" fmla="*/ 96947 h 309856"/>
                <a:gd name="connsiteX1" fmla="*/ 15087 w 275379"/>
                <a:gd name="connsiteY1" fmla="*/ 136537 h 309856"/>
                <a:gd name="connsiteX2" fmla="*/ 0 w 275379"/>
                <a:gd name="connsiteY2" fmla="*/ 196513 h 309856"/>
                <a:gd name="connsiteX3" fmla="*/ 15337 w 275379"/>
                <a:gd name="connsiteY3" fmla="*/ 255803 h 309856"/>
                <a:gd name="connsiteX4" fmla="*/ 57170 w 275379"/>
                <a:gd name="connsiteY4" fmla="*/ 295642 h 309856"/>
                <a:gd name="connsiteX5" fmla="*/ 116461 w 275379"/>
                <a:gd name="connsiteY5" fmla="*/ 309857 h 309856"/>
                <a:gd name="connsiteX6" fmla="*/ 165901 w 275379"/>
                <a:gd name="connsiteY6" fmla="*/ 299570 h 309856"/>
                <a:gd name="connsiteX7" fmla="*/ 199193 w 275379"/>
                <a:gd name="connsiteY7" fmla="*/ 272450 h 309856"/>
                <a:gd name="connsiteX8" fmla="*/ 218022 w 275379"/>
                <a:gd name="connsiteY8" fmla="*/ 235666 h 309856"/>
                <a:gd name="connsiteX9" fmla="*/ 218458 w 275379"/>
                <a:gd name="connsiteY9" fmla="*/ 234045 h 309856"/>
                <a:gd name="connsiteX10" fmla="*/ 218458 w 275379"/>
                <a:gd name="connsiteY10" fmla="*/ 249008 h 309856"/>
                <a:gd name="connsiteX11" fmla="*/ 219768 w 275379"/>
                <a:gd name="connsiteY11" fmla="*/ 278996 h 309856"/>
                <a:gd name="connsiteX12" fmla="*/ 222386 w 275379"/>
                <a:gd name="connsiteY12" fmla="*/ 305056 h 309856"/>
                <a:gd name="connsiteX13" fmla="*/ 275379 w 275379"/>
                <a:gd name="connsiteY13" fmla="*/ 305056 h 309856"/>
                <a:gd name="connsiteX14" fmla="*/ 275379 w 275379"/>
                <a:gd name="connsiteY14" fmla="*/ 0 h 309856"/>
                <a:gd name="connsiteX15" fmla="*/ 218458 w 275379"/>
                <a:gd name="connsiteY15" fmla="*/ 0 h 309856"/>
                <a:gd name="connsiteX16" fmla="*/ 218458 w 275379"/>
                <a:gd name="connsiteY16" fmla="*/ 152809 h 309856"/>
                <a:gd name="connsiteX17" fmla="*/ 218272 w 275379"/>
                <a:gd name="connsiteY17" fmla="*/ 151936 h 309856"/>
                <a:gd name="connsiteX18" fmla="*/ 199692 w 275379"/>
                <a:gd name="connsiteY18" fmla="*/ 115838 h 309856"/>
                <a:gd name="connsiteX19" fmla="*/ 166400 w 275379"/>
                <a:gd name="connsiteY19" fmla="*/ 91523 h 309856"/>
                <a:gd name="connsiteX20" fmla="*/ 116523 w 275379"/>
                <a:gd name="connsiteY20" fmla="*/ 82732 h 309856"/>
                <a:gd name="connsiteX21" fmla="*/ 56485 w 275379"/>
                <a:gd name="connsiteY21" fmla="*/ 96947 h 309856"/>
                <a:gd name="connsiteX22" fmla="*/ 179243 w 275379"/>
                <a:gd name="connsiteY22" fmla="*/ 134853 h 309856"/>
                <a:gd name="connsiteX23" fmla="*/ 208109 w 275379"/>
                <a:gd name="connsiteY23" fmla="*/ 158731 h 309856"/>
                <a:gd name="connsiteX24" fmla="*/ 218396 w 275379"/>
                <a:gd name="connsiteY24" fmla="*/ 196575 h 309856"/>
                <a:gd name="connsiteX25" fmla="*/ 208358 w 275379"/>
                <a:gd name="connsiteY25" fmla="*/ 232923 h 309856"/>
                <a:gd name="connsiteX26" fmla="*/ 179492 w 275379"/>
                <a:gd name="connsiteY26" fmla="*/ 257424 h 309856"/>
                <a:gd name="connsiteX27" fmla="*/ 134853 w 275379"/>
                <a:gd name="connsiteY27" fmla="*/ 266153 h 309856"/>
                <a:gd name="connsiteX28" fmla="*/ 94827 w 275379"/>
                <a:gd name="connsiteY28" fmla="*/ 257424 h 309856"/>
                <a:gd name="connsiteX29" fmla="*/ 67894 w 275379"/>
                <a:gd name="connsiteY29" fmla="*/ 233110 h 309856"/>
                <a:gd name="connsiteX30" fmla="*/ 58293 w 275379"/>
                <a:gd name="connsiteY30" fmla="*/ 196575 h 309856"/>
                <a:gd name="connsiteX31" fmla="*/ 78430 w 275379"/>
                <a:gd name="connsiteY31" fmla="*/ 145764 h 309856"/>
                <a:gd name="connsiteX32" fmla="*/ 134916 w 275379"/>
                <a:gd name="connsiteY32" fmla="*/ 126499 h 309856"/>
                <a:gd name="connsiteX33" fmla="*/ 179243 w 275379"/>
                <a:gd name="connsiteY33" fmla="*/ 134853 h 30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5379" h="309856">
                  <a:moveTo>
                    <a:pt x="56485" y="96947"/>
                  </a:moveTo>
                  <a:cubicBezTo>
                    <a:pt x="38966" y="106424"/>
                    <a:pt x="25187" y="119641"/>
                    <a:pt x="15087" y="136537"/>
                  </a:cubicBezTo>
                  <a:cubicBezTo>
                    <a:pt x="4987" y="153494"/>
                    <a:pt x="0" y="173445"/>
                    <a:pt x="0" y="196513"/>
                  </a:cubicBezTo>
                  <a:cubicBezTo>
                    <a:pt x="0" y="219019"/>
                    <a:pt x="5112" y="238721"/>
                    <a:pt x="15337" y="255803"/>
                  </a:cubicBezTo>
                  <a:cubicBezTo>
                    <a:pt x="25561" y="272886"/>
                    <a:pt x="39464" y="286166"/>
                    <a:pt x="57170" y="295642"/>
                  </a:cubicBezTo>
                  <a:cubicBezTo>
                    <a:pt x="74815" y="305119"/>
                    <a:pt x="94578" y="309857"/>
                    <a:pt x="116461" y="309857"/>
                  </a:cubicBezTo>
                  <a:cubicBezTo>
                    <a:pt x="135726" y="309857"/>
                    <a:pt x="152185" y="306428"/>
                    <a:pt x="165901" y="299570"/>
                  </a:cubicBezTo>
                  <a:cubicBezTo>
                    <a:pt x="179617" y="292712"/>
                    <a:pt x="190715" y="283672"/>
                    <a:pt x="199193" y="272450"/>
                  </a:cubicBezTo>
                  <a:cubicBezTo>
                    <a:pt x="207672" y="261227"/>
                    <a:pt x="213907" y="248945"/>
                    <a:pt x="218022" y="235666"/>
                  </a:cubicBezTo>
                  <a:cubicBezTo>
                    <a:pt x="218209" y="235105"/>
                    <a:pt x="218272" y="234606"/>
                    <a:pt x="218458" y="234045"/>
                  </a:cubicBezTo>
                  <a:lnTo>
                    <a:pt x="218458" y="249008"/>
                  </a:lnTo>
                  <a:cubicBezTo>
                    <a:pt x="218458" y="258360"/>
                    <a:pt x="218895" y="268335"/>
                    <a:pt x="219768" y="278996"/>
                  </a:cubicBezTo>
                  <a:cubicBezTo>
                    <a:pt x="220641" y="289657"/>
                    <a:pt x="221513" y="298323"/>
                    <a:pt x="222386" y="305056"/>
                  </a:cubicBezTo>
                  <a:lnTo>
                    <a:pt x="275379" y="305056"/>
                  </a:lnTo>
                  <a:lnTo>
                    <a:pt x="275379" y="0"/>
                  </a:lnTo>
                  <a:lnTo>
                    <a:pt x="218458" y="0"/>
                  </a:lnTo>
                  <a:lnTo>
                    <a:pt x="218458" y="152809"/>
                  </a:lnTo>
                  <a:cubicBezTo>
                    <a:pt x="218396" y="152497"/>
                    <a:pt x="218334" y="152185"/>
                    <a:pt x="218272" y="151936"/>
                  </a:cubicBezTo>
                  <a:cubicBezTo>
                    <a:pt x="214344" y="138220"/>
                    <a:pt x="208109" y="126187"/>
                    <a:pt x="199692" y="115838"/>
                  </a:cubicBezTo>
                  <a:cubicBezTo>
                    <a:pt x="191213" y="105488"/>
                    <a:pt x="180116" y="97384"/>
                    <a:pt x="166400" y="91523"/>
                  </a:cubicBezTo>
                  <a:cubicBezTo>
                    <a:pt x="152684" y="85663"/>
                    <a:pt x="136037" y="82732"/>
                    <a:pt x="116523" y="82732"/>
                  </a:cubicBezTo>
                  <a:cubicBezTo>
                    <a:pt x="93954" y="82732"/>
                    <a:pt x="74004" y="87471"/>
                    <a:pt x="56485" y="96947"/>
                  </a:cubicBezTo>
                  <a:close/>
                  <a:moveTo>
                    <a:pt x="179243" y="134853"/>
                  </a:moveTo>
                  <a:cubicBezTo>
                    <a:pt x="191650" y="140402"/>
                    <a:pt x="201251" y="148382"/>
                    <a:pt x="208109" y="158731"/>
                  </a:cubicBezTo>
                  <a:cubicBezTo>
                    <a:pt x="214967" y="169081"/>
                    <a:pt x="218396" y="181737"/>
                    <a:pt x="218396" y="196575"/>
                  </a:cubicBezTo>
                  <a:cubicBezTo>
                    <a:pt x="218396" y="210291"/>
                    <a:pt x="215029" y="222386"/>
                    <a:pt x="208358" y="232923"/>
                  </a:cubicBezTo>
                  <a:cubicBezTo>
                    <a:pt x="201625" y="243459"/>
                    <a:pt x="192024" y="251626"/>
                    <a:pt x="179492" y="257424"/>
                  </a:cubicBezTo>
                  <a:cubicBezTo>
                    <a:pt x="166961" y="263285"/>
                    <a:pt x="152061" y="266153"/>
                    <a:pt x="134853" y="266153"/>
                  </a:cubicBezTo>
                  <a:cubicBezTo>
                    <a:pt x="119703" y="266153"/>
                    <a:pt x="106299" y="263223"/>
                    <a:pt x="94827" y="257424"/>
                  </a:cubicBezTo>
                  <a:cubicBezTo>
                    <a:pt x="83293" y="251626"/>
                    <a:pt x="74315" y="243521"/>
                    <a:pt x="67894" y="233110"/>
                  </a:cubicBezTo>
                  <a:cubicBezTo>
                    <a:pt x="61473" y="222760"/>
                    <a:pt x="58293" y="210541"/>
                    <a:pt x="58293" y="196575"/>
                  </a:cubicBezTo>
                  <a:cubicBezTo>
                    <a:pt x="58293" y="175565"/>
                    <a:pt x="65026" y="158607"/>
                    <a:pt x="78430" y="145764"/>
                  </a:cubicBezTo>
                  <a:cubicBezTo>
                    <a:pt x="91835" y="132920"/>
                    <a:pt x="110663" y="126499"/>
                    <a:pt x="134916" y="126499"/>
                  </a:cubicBezTo>
                  <a:cubicBezTo>
                    <a:pt x="152061" y="126499"/>
                    <a:pt x="166837" y="129304"/>
                    <a:pt x="179243" y="13485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63" name="Forma Livre: Forma 10">
              <a:extLst>
                <a:ext uri="{FF2B5EF4-FFF2-40B4-BE49-F238E27FC236}">
                  <a16:creationId xmlns:a16="http://schemas.microsoft.com/office/drawing/2014/main" id="{1F07BE7F-6A3B-42C9-97BA-0A614336EC8F}"/>
                </a:ext>
              </a:extLst>
            </p:cNvPr>
            <p:cNvSpPr/>
            <p:nvPr/>
          </p:nvSpPr>
          <p:spPr>
            <a:xfrm>
              <a:off x="-7386455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1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369 w 275380"/>
                <a:gd name="connsiteY21" fmla="*/ 63343 h 227249"/>
                <a:gd name="connsiteX22" fmla="*/ 134853 w 275380"/>
                <a:gd name="connsiteY22" fmla="*/ 44328 h 227249"/>
                <a:gd name="connsiteX23" fmla="*/ 179306 w 275380"/>
                <a:gd name="connsiteY23" fmla="*/ 52433 h 227249"/>
                <a:gd name="connsiteX24" fmla="*/ 208172 w 275380"/>
                <a:gd name="connsiteY24" fmla="*/ 76062 h 227249"/>
                <a:gd name="connsiteX25" fmla="*/ 218459 w 275380"/>
                <a:gd name="connsiteY25" fmla="*/ 113905 h 227249"/>
                <a:gd name="connsiteX26" fmla="*/ 208421 w 275380"/>
                <a:gd name="connsiteY26" fmla="*/ 150253 h 227249"/>
                <a:gd name="connsiteX27" fmla="*/ 179555 w 275380"/>
                <a:gd name="connsiteY27" fmla="*/ 174754 h 227249"/>
                <a:gd name="connsiteX28" fmla="*/ 134916 w 275380"/>
                <a:gd name="connsiteY28" fmla="*/ 183483 h 227249"/>
                <a:gd name="connsiteX29" fmla="*/ 94890 w 275380"/>
                <a:gd name="connsiteY29" fmla="*/ 174754 h 227249"/>
                <a:gd name="connsiteX30" fmla="*/ 67957 w 275380"/>
                <a:gd name="connsiteY30" fmla="*/ 150440 h 227249"/>
                <a:gd name="connsiteX31" fmla="*/ 58355 w 275380"/>
                <a:gd name="connsiteY31" fmla="*/ 113905 h 227249"/>
                <a:gd name="connsiteX32" fmla="*/ 78369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1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5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369" y="63343"/>
                  </a:moveTo>
                  <a:cubicBezTo>
                    <a:pt x="91773" y="50687"/>
                    <a:pt x="110601" y="44328"/>
                    <a:pt x="134853" y="44328"/>
                  </a:cubicBezTo>
                  <a:cubicBezTo>
                    <a:pt x="152061" y="44328"/>
                    <a:pt x="166899" y="47009"/>
                    <a:pt x="179306" y="52433"/>
                  </a:cubicBezTo>
                  <a:cubicBezTo>
                    <a:pt x="191712" y="57857"/>
                    <a:pt x="201314" y="65712"/>
                    <a:pt x="208172" y="76062"/>
                  </a:cubicBezTo>
                  <a:cubicBezTo>
                    <a:pt x="215029" y="86411"/>
                    <a:pt x="218459" y="99067"/>
                    <a:pt x="218459" y="113905"/>
                  </a:cubicBezTo>
                  <a:cubicBezTo>
                    <a:pt x="218459" y="127621"/>
                    <a:pt x="215092" y="139716"/>
                    <a:pt x="208421" y="150253"/>
                  </a:cubicBezTo>
                  <a:cubicBezTo>
                    <a:pt x="201688" y="160789"/>
                    <a:pt x="192087" y="168956"/>
                    <a:pt x="179555" y="174754"/>
                  </a:cubicBezTo>
                  <a:cubicBezTo>
                    <a:pt x="167024" y="180615"/>
                    <a:pt x="152123" y="183483"/>
                    <a:pt x="134916" y="183483"/>
                  </a:cubicBezTo>
                  <a:cubicBezTo>
                    <a:pt x="119766" y="183483"/>
                    <a:pt x="106362" y="180553"/>
                    <a:pt x="94890" y="174754"/>
                  </a:cubicBezTo>
                  <a:cubicBezTo>
                    <a:pt x="83356" y="168956"/>
                    <a:pt x="74378" y="160851"/>
                    <a:pt x="67957" y="150440"/>
                  </a:cubicBezTo>
                  <a:cubicBezTo>
                    <a:pt x="61535" y="140090"/>
                    <a:pt x="58355" y="127871"/>
                    <a:pt x="58355" y="113905"/>
                  </a:cubicBezTo>
                  <a:cubicBezTo>
                    <a:pt x="58231" y="92895"/>
                    <a:pt x="64964" y="75999"/>
                    <a:pt x="78369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64" name="Forma Livre: Forma 11">
              <a:extLst>
                <a:ext uri="{FF2B5EF4-FFF2-40B4-BE49-F238E27FC236}">
                  <a16:creationId xmlns:a16="http://schemas.microsoft.com/office/drawing/2014/main" id="{9F5F2042-A8AE-4F2F-9690-281998E9DA09}"/>
                </a:ext>
              </a:extLst>
            </p:cNvPr>
            <p:cNvSpPr/>
            <p:nvPr/>
          </p:nvSpPr>
          <p:spPr>
            <a:xfrm>
              <a:off x="-7074478" y="2870821"/>
              <a:ext cx="274943" cy="309919"/>
            </a:xfrm>
            <a:custGeom>
              <a:avLst/>
              <a:gdLst>
                <a:gd name="connsiteX0" fmla="*/ 217523 w 274943"/>
                <a:gd name="connsiteY0" fmla="*/ 14464 h 309919"/>
                <a:gd name="connsiteX1" fmla="*/ 158420 w 274943"/>
                <a:gd name="connsiteY1" fmla="*/ 0 h 309919"/>
                <a:gd name="connsiteX2" fmla="*/ 108730 w 274943"/>
                <a:gd name="connsiteY2" fmla="*/ 8791 h 309919"/>
                <a:gd name="connsiteX3" fmla="*/ 75687 w 274943"/>
                <a:gd name="connsiteY3" fmla="*/ 33105 h 309919"/>
                <a:gd name="connsiteX4" fmla="*/ 57109 w 274943"/>
                <a:gd name="connsiteY4" fmla="*/ 69203 h 309919"/>
                <a:gd name="connsiteX5" fmla="*/ 56921 w 274943"/>
                <a:gd name="connsiteY5" fmla="*/ 70076 h 309919"/>
                <a:gd name="connsiteX6" fmla="*/ 56921 w 274943"/>
                <a:gd name="connsiteY6" fmla="*/ 62595 h 309919"/>
                <a:gd name="connsiteX7" fmla="*/ 54303 w 274943"/>
                <a:gd name="connsiteY7" fmla="*/ 4801 h 309919"/>
                <a:gd name="connsiteX8" fmla="*/ 0 w 274943"/>
                <a:gd name="connsiteY8" fmla="*/ 4801 h 309919"/>
                <a:gd name="connsiteX9" fmla="*/ 0 w 274943"/>
                <a:gd name="connsiteY9" fmla="*/ 309919 h 309919"/>
                <a:gd name="connsiteX10" fmla="*/ 56921 w 274943"/>
                <a:gd name="connsiteY10" fmla="*/ 309919 h 309919"/>
                <a:gd name="connsiteX11" fmla="*/ 56921 w 274943"/>
                <a:gd name="connsiteY11" fmla="*/ 151562 h 309919"/>
                <a:gd name="connsiteX12" fmla="*/ 57358 w 274943"/>
                <a:gd name="connsiteY12" fmla="*/ 153183 h 309919"/>
                <a:gd name="connsiteX13" fmla="*/ 76186 w 274943"/>
                <a:gd name="connsiteY13" fmla="*/ 190154 h 309919"/>
                <a:gd name="connsiteX14" fmla="*/ 109229 w 274943"/>
                <a:gd name="connsiteY14" fmla="*/ 217274 h 309919"/>
                <a:gd name="connsiteX15" fmla="*/ 158482 w 274943"/>
                <a:gd name="connsiteY15" fmla="*/ 227561 h 309919"/>
                <a:gd name="connsiteX16" fmla="*/ 217149 w 274943"/>
                <a:gd name="connsiteY16" fmla="*/ 213533 h 309919"/>
                <a:gd name="connsiteX17" fmla="*/ 259170 w 274943"/>
                <a:gd name="connsiteY17" fmla="*/ 173944 h 309919"/>
                <a:gd name="connsiteX18" fmla="*/ 274943 w 274943"/>
                <a:gd name="connsiteY18" fmla="*/ 113780 h 309919"/>
                <a:gd name="connsiteX19" fmla="*/ 259419 w 274943"/>
                <a:gd name="connsiteY19" fmla="*/ 54490 h 309919"/>
                <a:gd name="connsiteX20" fmla="*/ 217523 w 274943"/>
                <a:gd name="connsiteY20" fmla="*/ 14464 h 309919"/>
                <a:gd name="connsiteX21" fmla="*/ 207236 w 274943"/>
                <a:gd name="connsiteY21" fmla="*/ 150377 h 309919"/>
                <a:gd name="connsiteX22" fmla="*/ 180552 w 274943"/>
                <a:gd name="connsiteY22" fmla="*/ 174692 h 309919"/>
                <a:gd name="connsiteX23" fmla="*/ 140090 w 274943"/>
                <a:gd name="connsiteY23" fmla="*/ 183420 h 309919"/>
                <a:gd name="connsiteX24" fmla="*/ 95887 w 274943"/>
                <a:gd name="connsiteY24" fmla="*/ 174692 h 309919"/>
                <a:gd name="connsiteX25" fmla="*/ 67021 w 274943"/>
                <a:gd name="connsiteY25" fmla="*/ 150377 h 309919"/>
                <a:gd name="connsiteX26" fmla="*/ 56984 w 274943"/>
                <a:gd name="connsiteY26" fmla="*/ 113843 h 309919"/>
                <a:gd name="connsiteX27" fmla="*/ 67957 w 274943"/>
                <a:gd name="connsiteY27" fmla="*/ 75999 h 309919"/>
                <a:gd name="connsiteX28" fmla="*/ 97944 w 274943"/>
                <a:gd name="connsiteY28" fmla="*/ 52121 h 309919"/>
                <a:gd name="connsiteX29" fmla="*/ 140215 w 274943"/>
                <a:gd name="connsiteY29" fmla="*/ 43829 h 309919"/>
                <a:gd name="connsiteX30" fmla="*/ 196887 w 274943"/>
                <a:gd name="connsiteY30" fmla="*/ 63094 h 309919"/>
                <a:gd name="connsiteX31" fmla="*/ 216775 w 274943"/>
                <a:gd name="connsiteY31" fmla="*/ 113905 h 309919"/>
                <a:gd name="connsiteX32" fmla="*/ 207236 w 274943"/>
                <a:gd name="connsiteY32" fmla="*/ 150377 h 30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4943" h="309919">
                  <a:moveTo>
                    <a:pt x="217523" y="14464"/>
                  </a:moveTo>
                  <a:cubicBezTo>
                    <a:pt x="200004" y="4863"/>
                    <a:pt x="180303" y="0"/>
                    <a:pt x="158420" y="0"/>
                  </a:cubicBezTo>
                  <a:cubicBezTo>
                    <a:pt x="138843" y="0"/>
                    <a:pt x="122322" y="2930"/>
                    <a:pt x="108730" y="8791"/>
                  </a:cubicBezTo>
                  <a:cubicBezTo>
                    <a:pt x="95139" y="14651"/>
                    <a:pt x="84166" y="22756"/>
                    <a:pt x="75687" y="33105"/>
                  </a:cubicBezTo>
                  <a:cubicBezTo>
                    <a:pt x="67209" y="43455"/>
                    <a:pt x="61036" y="55487"/>
                    <a:pt x="57109" y="69203"/>
                  </a:cubicBezTo>
                  <a:cubicBezTo>
                    <a:pt x="57046" y="69515"/>
                    <a:pt x="56984" y="69827"/>
                    <a:pt x="56921" y="70076"/>
                  </a:cubicBezTo>
                  <a:lnTo>
                    <a:pt x="56921" y="62595"/>
                  </a:lnTo>
                  <a:lnTo>
                    <a:pt x="54303" y="4801"/>
                  </a:lnTo>
                  <a:lnTo>
                    <a:pt x="0" y="4801"/>
                  </a:lnTo>
                  <a:lnTo>
                    <a:pt x="0" y="309919"/>
                  </a:lnTo>
                  <a:lnTo>
                    <a:pt x="56921" y="309919"/>
                  </a:lnTo>
                  <a:lnTo>
                    <a:pt x="56921" y="151562"/>
                  </a:lnTo>
                  <a:cubicBezTo>
                    <a:pt x="57109" y="152123"/>
                    <a:pt x="57171" y="152622"/>
                    <a:pt x="57358" y="153183"/>
                  </a:cubicBezTo>
                  <a:cubicBezTo>
                    <a:pt x="61473" y="166587"/>
                    <a:pt x="67707" y="178932"/>
                    <a:pt x="76186" y="190154"/>
                  </a:cubicBezTo>
                  <a:cubicBezTo>
                    <a:pt x="84665" y="201376"/>
                    <a:pt x="95638" y="210416"/>
                    <a:pt x="109229" y="217274"/>
                  </a:cubicBezTo>
                  <a:cubicBezTo>
                    <a:pt x="122820" y="224132"/>
                    <a:pt x="139217" y="227561"/>
                    <a:pt x="158482" y="227561"/>
                  </a:cubicBezTo>
                  <a:cubicBezTo>
                    <a:pt x="180054" y="227561"/>
                    <a:pt x="199630" y="222885"/>
                    <a:pt x="217149" y="213533"/>
                  </a:cubicBezTo>
                  <a:cubicBezTo>
                    <a:pt x="234668" y="204181"/>
                    <a:pt x="248696" y="190964"/>
                    <a:pt x="259170" y="173944"/>
                  </a:cubicBezTo>
                  <a:cubicBezTo>
                    <a:pt x="269707" y="156861"/>
                    <a:pt x="274943" y="136786"/>
                    <a:pt x="274943" y="113780"/>
                  </a:cubicBezTo>
                  <a:cubicBezTo>
                    <a:pt x="274943" y="91336"/>
                    <a:pt x="269769" y="71510"/>
                    <a:pt x="259419" y="54490"/>
                  </a:cubicBezTo>
                  <a:cubicBezTo>
                    <a:pt x="249007" y="37470"/>
                    <a:pt x="235042" y="24065"/>
                    <a:pt x="217523" y="14464"/>
                  </a:cubicBezTo>
                  <a:close/>
                  <a:moveTo>
                    <a:pt x="207236" y="150377"/>
                  </a:moveTo>
                  <a:cubicBezTo>
                    <a:pt x="200939" y="160727"/>
                    <a:pt x="192087" y="168831"/>
                    <a:pt x="180552" y="174692"/>
                  </a:cubicBezTo>
                  <a:cubicBezTo>
                    <a:pt x="169018" y="180552"/>
                    <a:pt x="155552" y="183420"/>
                    <a:pt x="140090" y="183420"/>
                  </a:cubicBezTo>
                  <a:cubicBezTo>
                    <a:pt x="123132" y="183420"/>
                    <a:pt x="108419" y="180490"/>
                    <a:pt x="95887" y="174692"/>
                  </a:cubicBezTo>
                  <a:cubicBezTo>
                    <a:pt x="83356" y="168894"/>
                    <a:pt x="73692" y="160789"/>
                    <a:pt x="67021" y="150377"/>
                  </a:cubicBezTo>
                  <a:cubicBezTo>
                    <a:pt x="60288" y="140028"/>
                    <a:pt x="56984" y="127808"/>
                    <a:pt x="56984" y="113843"/>
                  </a:cubicBezTo>
                  <a:cubicBezTo>
                    <a:pt x="56984" y="98942"/>
                    <a:pt x="60600" y="86348"/>
                    <a:pt x="67957" y="75999"/>
                  </a:cubicBezTo>
                  <a:cubicBezTo>
                    <a:pt x="75251" y="65650"/>
                    <a:pt x="85227" y="57670"/>
                    <a:pt x="97944" y="52121"/>
                  </a:cubicBezTo>
                  <a:cubicBezTo>
                    <a:pt x="110663" y="46572"/>
                    <a:pt x="124691" y="43829"/>
                    <a:pt x="140215" y="43829"/>
                  </a:cubicBezTo>
                  <a:cubicBezTo>
                    <a:pt x="164717" y="43829"/>
                    <a:pt x="183607" y="50250"/>
                    <a:pt x="196887" y="63094"/>
                  </a:cubicBezTo>
                  <a:cubicBezTo>
                    <a:pt x="210166" y="75937"/>
                    <a:pt x="216775" y="92832"/>
                    <a:pt x="216775" y="113905"/>
                  </a:cubicBezTo>
                  <a:cubicBezTo>
                    <a:pt x="216650" y="127871"/>
                    <a:pt x="213533" y="140028"/>
                    <a:pt x="207236" y="15037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65" name="Forma Livre: Forma 12">
              <a:extLst>
                <a:ext uri="{FF2B5EF4-FFF2-40B4-BE49-F238E27FC236}">
                  <a16:creationId xmlns:a16="http://schemas.microsoft.com/office/drawing/2014/main" id="{782058F9-3A40-4A35-9D45-88D5276A5579}"/>
                </a:ext>
              </a:extLst>
            </p:cNvPr>
            <p:cNvSpPr/>
            <p:nvPr/>
          </p:nvSpPr>
          <p:spPr>
            <a:xfrm>
              <a:off x="-6795856" y="2816144"/>
              <a:ext cx="168956" cy="277063"/>
            </a:xfrm>
            <a:custGeom>
              <a:avLst/>
              <a:gdLst>
                <a:gd name="connsiteX0" fmla="*/ 112908 w 168956"/>
                <a:gd name="connsiteY0" fmla="*/ 277063 h 277063"/>
                <a:gd name="connsiteX1" fmla="*/ 112908 w 168956"/>
                <a:gd name="connsiteY1" fmla="*/ 103743 h 277063"/>
                <a:gd name="connsiteX2" fmla="*/ 168957 w 168956"/>
                <a:gd name="connsiteY2" fmla="*/ 103743 h 277063"/>
                <a:gd name="connsiteX3" fmla="*/ 168957 w 168956"/>
                <a:gd name="connsiteY3" fmla="*/ 59540 h 277063"/>
                <a:gd name="connsiteX4" fmla="*/ 112908 w 168956"/>
                <a:gd name="connsiteY4" fmla="*/ 59540 h 277063"/>
                <a:gd name="connsiteX5" fmla="*/ 112908 w 168956"/>
                <a:gd name="connsiteY5" fmla="*/ 0 h 277063"/>
                <a:gd name="connsiteX6" fmla="*/ 56049 w 168956"/>
                <a:gd name="connsiteY6" fmla="*/ 0 h 277063"/>
                <a:gd name="connsiteX7" fmla="*/ 56049 w 168956"/>
                <a:gd name="connsiteY7" fmla="*/ 59540 h 277063"/>
                <a:gd name="connsiteX8" fmla="*/ 0 w 168956"/>
                <a:gd name="connsiteY8" fmla="*/ 59540 h 277063"/>
                <a:gd name="connsiteX9" fmla="*/ 0 w 168956"/>
                <a:gd name="connsiteY9" fmla="*/ 103743 h 277063"/>
                <a:gd name="connsiteX10" fmla="*/ 56049 w 168956"/>
                <a:gd name="connsiteY10" fmla="*/ 103743 h 277063"/>
                <a:gd name="connsiteX11" fmla="*/ 56049 w 168956"/>
                <a:gd name="connsiteY11" fmla="*/ 277063 h 27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56" h="277063">
                  <a:moveTo>
                    <a:pt x="112908" y="277063"/>
                  </a:moveTo>
                  <a:lnTo>
                    <a:pt x="112908" y="103743"/>
                  </a:lnTo>
                  <a:lnTo>
                    <a:pt x="168957" y="103743"/>
                  </a:lnTo>
                  <a:lnTo>
                    <a:pt x="168957" y="59540"/>
                  </a:lnTo>
                  <a:lnTo>
                    <a:pt x="112908" y="59540"/>
                  </a:lnTo>
                  <a:lnTo>
                    <a:pt x="112908" y="0"/>
                  </a:lnTo>
                  <a:lnTo>
                    <a:pt x="56049" y="0"/>
                  </a:lnTo>
                  <a:lnTo>
                    <a:pt x="56049" y="59540"/>
                  </a:lnTo>
                  <a:lnTo>
                    <a:pt x="0" y="59540"/>
                  </a:lnTo>
                  <a:lnTo>
                    <a:pt x="0" y="103743"/>
                  </a:lnTo>
                  <a:lnTo>
                    <a:pt x="56049" y="103743"/>
                  </a:lnTo>
                  <a:lnTo>
                    <a:pt x="56049" y="2770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66" name="Forma Livre: Forma 13">
              <a:extLst>
                <a:ext uri="{FF2B5EF4-FFF2-40B4-BE49-F238E27FC236}">
                  <a16:creationId xmlns:a16="http://schemas.microsoft.com/office/drawing/2014/main" id="{DF1FD08A-468F-4E06-A325-81396B91A29B}"/>
                </a:ext>
              </a:extLst>
            </p:cNvPr>
            <p:cNvSpPr/>
            <p:nvPr/>
          </p:nvSpPr>
          <p:spPr>
            <a:xfrm>
              <a:off x="-6624344" y="2870758"/>
              <a:ext cx="275380" cy="227249"/>
            </a:xfrm>
            <a:custGeom>
              <a:avLst/>
              <a:gdLst>
                <a:gd name="connsiteX0" fmla="*/ 57607 w 275380"/>
                <a:gd name="connsiteY0" fmla="*/ 213035 h 227249"/>
                <a:gd name="connsiteX1" fmla="*/ 116462 w 275380"/>
                <a:gd name="connsiteY1" fmla="*/ 227249 h 227249"/>
                <a:gd name="connsiteX2" fmla="*/ 165902 w 275380"/>
                <a:gd name="connsiteY2" fmla="*/ 216962 h 227249"/>
                <a:gd name="connsiteX3" fmla="*/ 199194 w 275380"/>
                <a:gd name="connsiteY3" fmla="*/ 189842 h 227249"/>
                <a:gd name="connsiteX4" fmla="*/ 218023 w 275380"/>
                <a:gd name="connsiteY4" fmla="*/ 153058 h 227249"/>
                <a:gd name="connsiteX5" fmla="*/ 218459 w 275380"/>
                <a:gd name="connsiteY5" fmla="*/ 151437 h 227249"/>
                <a:gd name="connsiteX6" fmla="*/ 218459 w 275380"/>
                <a:gd name="connsiteY6" fmla="*/ 166400 h 227249"/>
                <a:gd name="connsiteX7" fmla="*/ 219332 w 275380"/>
                <a:gd name="connsiteY7" fmla="*/ 192211 h 227249"/>
                <a:gd name="connsiteX8" fmla="*/ 222387 w 275380"/>
                <a:gd name="connsiteY8" fmla="*/ 222386 h 227249"/>
                <a:gd name="connsiteX9" fmla="*/ 275380 w 275380"/>
                <a:gd name="connsiteY9" fmla="*/ 222386 h 227249"/>
                <a:gd name="connsiteX10" fmla="*/ 275380 w 275380"/>
                <a:gd name="connsiteY10" fmla="*/ 4801 h 227249"/>
                <a:gd name="connsiteX11" fmla="*/ 218459 w 275380"/>
                <a:gd name="connsiteY11" fmla="*/ 4801 h 227249"/>
                <a:gd name="connsiteX12" fmla="*/ 218459 w 275380"/>
                <a:gd name="connsiteY12" fmla="*/ 70263 h 227249"/>
                <a:gd name="connsiteX13" fmla="*/ 213658 w 275380"/>
                <a:gd name="connsiteY13" fmla="*/ 56049 h 227249"/>
                <a:gd name="connsiteX14" fmla="*/ 180179 w 275380"/>
                <a:gd name="connsiteY14" fmla="*/ 15088 h 227249"/>
                <a:gd name="connsiteX15" fmla="*/ 119579 w 275380"/>
                <a:gd name="connsiteY15" fmla="*/ 0 h 227249"/>
                <a:gd name="connsiteX16" fmla="*/ 58480 w 275380"/>
                <a:gd name="connsiteY16" fmla="*/ 14215 h 227249"/>
                <a:gd name="connsiteX17" fmla="*/ 15774 w 275380"/>
                <a:gd name="connsiteY17" fmla="*/ 53804 h 227249"/>
                <a:gd name="connsiteX18" fmla="*/ 0 w 275380"/>
                <a:gd name="connsiteY18" fmla="*/ 113780 h 227249"/>
                <a:gd name="connsiteX19" fmla="*/ 15524 w 275380"/>
                <a:gd name="connsiteY19" fmla="*/ 173071 h 227249"/>
                <a:gd name="connsiteX20" fmla="*/ 57607 w 275380"/>
                <a:gd name="connsiteY20" fmla="*/ 213035 h 227249"/>
                <a:gd name="connsiteX21" fmla="*/ 78431 w 275380"/>
                <a:gd name="connsiteY21" fmla="*/ 63343 h 227249"/>
                <a:gd name="connsiteX22" fmla="*/ 134916 w 275380"/>
                <a:gd name="connsiteY22" fmla="*/ 44328 h 227249"/>
                <a:gd name="connsiteX23" fmla="*/ 179368 w 275380"/>
                <a:gd name="connsiteY23" fmla="*/ 52433 h 227249"/>
                <a:gd name="connsiteX24" fmla="*/ 208234 w 275380"/>
                <a:gd name="connsiteY24" fmla="*/ 76062 h 227249"/>
                <a:gd name="connsiteX25" fmla="*/ 218521 w 275380"/>
                <a:gd name="connsiteY25" fmla="*/ 113905 h 227249"/>
                <a:gd name="connsiteX26" fmla="*/ 208484 w 275380"/>
                <a:gd name="connsiteY26" fmla="*/ 150253 h 227249"/>
                <a:gd name="connsiteX27" fmla="*/ 179618 w 275380"/>
                <a:gd name="connsiteY27" fmla="*/ 174754 h 227249"/>
                <a:gd name="connsiteX28" fmla="*/ 134978 w 275380"/>
                <a:gd name="connsiteY28" fmla="*/ 183483 h 227249"/>
                <a:gd name="connsiteX29" fmla="*/ 94953 w 275380"/>
                <a:gd name="connsiteY29" fmla="*/ 174754 h 227249"/>
                <a:gd name="connsiteX30" fmla="*/ 68019 w 275380"/>
                <a:gd name="connsiteY30" fmla="*/ 150440 h 227249"/>
                <a:gd name="connsiteX31" fmla="*/ 58418 w 275380"/>
                <a:gd name="connsiteY31" fmla="*/ 113905 h 227249"/>
                <a:gd name="connsiteX32" fmla="*/ 78431 w 275380"/>
                <a:gd name="connsiteY32" fmla="*/ 63343 h 22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80" h="227249">
                  <a:moveTo>
                    <a:pt x="57607" y="213035"/>
                  </a:moveTo>
                  <a:cubicBezTo>
                    <a:pt x="75251" y="222511"/>
                    <a:pt x="94890" y="227249"/>
                    <a:pt x="116462" y="227249"/>
                  </a:cubicBezTo>
                  <a:cubicBezTo>
                    <a:pt x="135726" y="227249"/>
                    <a:pt x="152185" y="223820"/>
                    <a:pt x="165902" y="216962"/>
                  </a:cubicBezTo>
                  <a:cubicBezTo>
                    <a:pt x="179618" y="210104"/>
                    <a:pt x="190715" y="201064"/>
                    <a:pt x="199194" y="189842"/>
                  </a:cubicBezTo>
                  <a:cubicBezTo>
                    <a:pt x="207673" y="178620"/>
                    <a:pt x="213908" y="166338"/>
                    <a:pt x="218023" y="153058"/>
                  </a:cubicBezTo>
                  <a:cubicBezTo>
                    <a:pt x="218209" y="152497"/>
                    <a:pt x="218272" y="151998"/>
                    <a:pt x="218459" y="151437"/>
                  </a:cubicBezTo>
                  <a:lnTo>
                    <a:pt x="218459" y="166400"/>
                  </a:lnTo>
                  <a:cubicBezTo>
                    <a:pt x="218459" y="174879"/>
                    <a:pt x="218771" y="183483"/>
                    <a:pt x="219332" y="192211"/>
                  </a:cubicBezTo>
                  <a:cubicBezTo>
                    <a:pt x="219893" y="200939"/>
                    <a:pt x="220953" y="211039"/>
                    <a:pt x="222387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9" y="4801"/>
                  </a:lnTo>
                  <a:lnTo>
                    <a:pt x="218459" y="70263"/>
                  </a:lnTo>
                  <a:cubicBezTo>
                    <a:pt x="217087" y="65401"/>
                    <a:pt x="215529" y="60600"/>
                    <a:pt x="213658" y="56049"/>
                  </a:cubicBezTo>
                  <a:cubicBezTo>
                    <a:pt x="206675" y="38841"/>
                    <a:pt x="195516" y="25188"/>
                    <a:pt x="180179" y="15088"/>
                  </a:cubicBezTo>
                  <a:cubicBezTo>
                    <a:pt x="164842" y="4988"/>
                    <a:pt x="144642" y="0"/>
                    <a:pt x="119579" y="0"/>
                  </a:cubicBezTo>
                  <a:cubicBezTo>
                    <a:pt x="96823" y="0"/>
                    <a:pt x="76436" y="4738"/>
                    <a:pt x="58480" y="14215"/>
                  </a:cubicBezTo>
                  <a:cubicBezTo>
                    <a:pt x="40525" y="23691"/>
                    <a:pt x="26310" y="36909"/>
                    <a:pt x="15774" y="53804"/>
                  </a:cubicBezTo>
                  <a:cubicBezTo>
                    <a:pt x="5300" y="70762"/>
                    <a:pt x="0" y="90713"/>
                    <a:pt x="0" y="113780"/>
                  </a:cubicBezTo>
                  <a:cubicBezTo>
                    <a:pt x="0" y="136287"/>
                    <a:pt x="5175" y="155988"/>
                    <a:pt x="15524" y="173071"/>
                  </a:cubicBezTo>
                  <a:cubicBezTo>
                    <a:pt x="25936" y="190278"/>
                    <a:pt x="39964" y="203558"/>
                    <a:pt x="57607" y="213035"/>
                  </a:cubicBezTo>
                  <a:close/>
                  <a:moveTo>
                    <a:pt x="78431" y="63343"/>
                  </a:moveTo>
                  <a:cubicBezTo>
                    <a:pt x="91836" y="50687"/>
                    <a:pt x="110663" y="44328"/>
                    <a:pt x="134916" y="44328"/>
                  </a:cubicBezTo>
                  <a:cubicBezTo>
                    <a:pt x="152123" y="44328"/>
                    <a:pt x="166961" y="47009"/>
                    <a:pt x="179368" y="52433"/>
                  </a:cubicBezTo>
                  <a:cubicBezTo>
                    <a:pt x="191775" y="57857"/>
                    <a:pt x="201376" y="65712"/>
                    <a:pt x="208234" y="76062"/>
                  </a:cubicBezTo>
                  <a:cubicBezTo>
                    <a:pt x="215092" y="86411"/>
                    <a:pt x="218521" y="99067"/>
                    <a:pt x="218521" y="113905"/>
                  </a:cubicBezTo>
                  <a:cubicBezTo>
                    <a:pt x="218521" y="127621"/>
                    <a:pt x="215154" y="139716"/>
                    <a:pt x="208484" y="150253"/>
                  </a:cubicBezTo>
                  <a:cubicBezTo>
                    <a:pt x="201751" y="160789"/>
                    <a:pt x="192149" y="168956"/>
                    <a:pt x="179618" y="174754"/>
                  </a:cubicBezTo>
                  <a:cubicBezTo>
                    <a:pt x="167086" y="180615"/>
                    <a:pt x="152185" y="183483"/>
                    <a:pt x="134978" y="183483"/>
                  </a:cubicBezTo>
                  <a:cubicBezTo>
                    <a:pt x="119829" y="183483"/>
                    <a:pt x="106424" y="180553"/>
                    <a:pt x="94953" y="174754"/>
                  </a:cubicBezTo>
                  <a:cubicBezTo>
                    <a:pt x="83418" y="168956"/>
                    <a:pt x="74441" y="160851"/>
                    <a:pt x="68019" y="150440"/>
                  </a:cubicBezTo>
                  <a:cubicBezTo>
                    <a:pt x="61597" y="140090"/>
                    <a:pt x="58418" y="127871"/>
                    <a:pt x="58418" y="113905"/>
                  </a:cubicBezTo>
                  <a:cubicBezTo>
                    <a:pt x="58294" y="92895"/>
                    <a:pt x="65027" y="75999"/>
                    <a:pt x="78431" y="63343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67" name="Forma Livre: Forma 14">
              <a:extLst>
                <a:ext uri="{FF2B5EF4-FFF2-40B4-BE49-F238E27FC236}">
                  <a16:creationId xmlns:a16="http://schemas.microsoft.com/office/drawing/2014/main" id="{99295CDB-B4A4-4E60-888E-931D832CA3AD}"/>
                </a:ext>
              </a:extLst>
            </p:cNvPr>
            <p:cNvSpPr/>
            <p:nvPr/>
          </p:nvSpPr>
          <p:spPr>
            <a:xfrm>
              <a:off x="-6322342" y="2871008"/>
              <a:ext cx="268771" cy="331366"/>
            </a:xfrm>
            <a:custGeom>
              <a:avLst/>
              <a:gdLst>
                <a:gd name="connsiteX0" fmla="*/ 176687 w 268771"/>
                <a:gd name="connsiteY0" fmla="*/ 317401 h 331366"/>
                <a:gd name="connsiteX1" fmla="*/ 193957 w 268771"/>
                <a:gd name="connsiteY1" fmla="*/ 285230 h 331366"/>
                <a:gd name="connsiteX2" fmla="*/ 187847 w 268771"/>
                <a:gd name="connsiteY2" fmla="*/ 263534 h 331366"/>
                <a:gd name="connsiteX3" fmla="*/ 171637 w 268771"/>
                <a:gd name="connsiteY3" fmla="*/ 249756 h 331366"/>
                <a:gd name="connsiteX4" fmla="*/ 161537 w 268771"/>
                <a:gd name="connsiteY4" fmla="*/ 245516 h 331366"/>
                <a:gd name="connsiteX5" fmla="*/ 161537 w 268771"/>
                <a:gd name="connsiteY5" fmla="*/ 226439 h 331366"/>
                <a:gd name="connsiteX6" fmla="*/ 206613 w 268771"/>
                <a:gd name="connsiteY6" fmla="*/ 216713 h 331366"/>
                <a:gd name="connsiteX7" fmla="*/ 250629 w 268771"/>
                <a:gd name="connsiteY7" fmla="*/ 185415 h 331366"/>
                <a:gd name="connsiteX8" fmla="*/ 268771 w 268771"/>
                <a:gd name="connsiteY8" fmla="*/ 136412 h 331366"/>
                <a:gd name="connsiteX9" fmla="*/ 216650 w 268771"/>
                <a:gd name="connsiteY9" fmla="*/ 136412 h 331366"/>
                <a:gd name="connsiteX10" fmla="*/ 190154 w 268771"/>
                <a:gd name="connsiteY10" fmla="*/ 171450 h 331366"/>
                <a:gd name="connsiteX11" fmla="*/ 140028 w 268771"/>
                <a:gd name="connsiteY11" fmla="*/ 183732 h 331366"/>
                <a:gd name="connsiteX12" fmla="*/ 98443 w 268771"/>
                <a:gd name="connsiteY12" fmla="*/ 176064 h 331366"/>
                <a:gd name="connsiteX13" fmla="*/ 68704 w 268771"/>
                <a:gd name="connsiteY13" fmla="*/ 152871 h 331366"/>
                <a:gd name="connsiteX14" fmla="*/ 57732 w 268771"/>
                <a:gd name="connsiteY14" fmla="*/ 114155 h 331366"/>
                <a:gd name="connsiteX15" fmla="*/ 68892 w 268771"/>
                <a:gd name="connsiteY15" fmla="*/ 75002 h 331366"/>
                <a:gd name="connsiteX16" fmla="*/ 98631 w 268771"/>
                <a:gd name="connsiteY16" fmla="*/ 51560 h 331366"/>
                <a:gd name="connsiteX17" fmla="*/ 140028 w 268771"/>
                <a:gd name="connsiteY17" fmla="*/ 43704 h 331366"/>
                <a:gd name="connsiteX18" fmla="*/ 188595 w 268771"/>
                <a:gd name="connsiteY18" fmla="*/ 55986 h 331366"/>
                <a:gd name="connsiteX19" fmla="*/ 216152 w 268771"/>
                <a:gd name="connsiteY19" fmla="*/ 90151 h 331366"/>
                <a:gd name="connsiteX20" fmla="*/ 268272 w 268771"/>
                <a:gd name="connsiteY20" fmla="*/ 90151 h 331366"/>
                <a:gd name="connsiteX21" fmla="*/ 249693 w 268771"/>
                <a:gd name="connsiteY21" fmla="*/ 41585 h 331366"/>
                <a:gd name="connsiteX22" fmla="*/ 206114 w 268771"/>
                <a:gd name="connsiteY22" fmla="*/ 10723 h 331366"/>
                <a:gd name="connsiteX23" fmla="*/ 140028 w 268771"/>
                <a:gd name="connsiteY23" fmla="*/ 0 h 331366"/>
                <a:gd name="connsiteX24" fmla="*/ 68019 w 268771"/>
                <a:gd name="connsiteY24" fmla="*/ 13155 h 331366"/>
                <a:gd name="connsiteX25" fmla="*/ 18143 w 268771"/>
                <a:gd name="connsiteY25" fmla="*/ 51684 h 331366"/>
                <a:gd name="connsiteX26" fmla="*/ 0 w 268771"/>
                <a:gd name="connsiteY26" fmla="*/ 114279 h 331366"/>
                <a:gd name="connsiteX27" fmla="*/ 18143 w 268771"/>
                <a:gd name="connsiteY27" fmla="*/ 176687 h 331366"/>
                <a:gd name="connsiteX28" fmla="*/ 68019 w 268771"/>
                <a:gd name="connsiteY28" fmla="*/ 214780 h 331366"/>
                <a:gd name="connsiteX29" fmla="*/ 113780 w 268771"/>
                <a:gd name="connsiteY29" fmla="*/ 226002 h 331366"/>
                <a:gd name="connsiteX30" fmla="*/ 113780 w 268771"/>
                <a:gd name="connsiteY30" fmla="*/ 254806 h 331366"/>
                <a:gd name="connsiteX31" fmla="*/ 135227 w 268771"/>
                <a:gd name="connsiteY31" fmla="*/ 261789 h 331366"/>
                <a:gd name="connsiteX32" fmla="*/ 143769 w 268771"/>
                <a:gd name="connsiteY32" fmla="*/ 270517 h 331366"/>
                <a:gd name="connsiteX33" fmla="*/ 145764 w 268771"/>
                <a:gd name="connsiteY33" fmla="*/ 277936 h 331366"/>
                <a:gd name="connsiteX34" fmla="*/ 140714 w 268771"/>
                <a:gd name="connsiteY34" fmla="*/ 290156 h 331366"/>
                <a:gd name="connsiteX35" fmla="*/ 123444 w 268771"/>
                <a:gd name="connsiteY35" fmla="*/ 295393 h 331366"/>
                <a:gd name="connsiteX36" fmla="*/ 108107 w 268771"/>
                <a:gd name="connsiteY36" fmla="*/ 291901 h 331366"/>
                <a:gd name="connsiteX37" fmla="*/ 100875 w 268771"/>
                <a:gd name="connsiteY37" fmla="*/ 284046 h 331366"/>
                <a:gd name="connsiteX38" fmla="*/ 98007 w 268771"/>
                <a:gd name="connsiteY38" fmla="*/ 277500 h 331366"/>
                <a:gd name="connsiteX39" fmla="*/ 56859 w 268771"/>
                <a:gd name="connsiteY39" fmla="*/ 277500 h 331366"/>
                <a:gd name="connsiteX40" fmla="*/ 63842 w 268771"/>
                <a:gd name="connsiteY40" fmla="*/ 303560 h 331366"/>
                <a:gd name="connsiteX41" fmla="*/ 87284 w 268771"/>
                <a:gd name="connsiteY41" fmla="*/ 323698 h 331366"/>
                <a:gd name="connsiteX42" fmla="*/ 124691 w 268771"/>
                <a:gd name="connsiteY42" fmla="*/ 331366 h 331366"/>
                <a:gd name="connsiteX43" fmla="*/ 176687 w 268771"/>
                <a:gd name="connsiteY43" fmla="*/ 317401 h 33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8771" h="331366">
                  <a:moveTo>
                    <a:pt x="176687" y="317401"/>
                  </a:moveTo>
                  <a:cubicBezTo>
                    <a:pt x="188221" y="308236"/>
                    <a:pt x="193957" y="297513"/>
                    <a:pt x="193957" y="285230"/>
                  </a:cubicBezTo>
                  <a:cubicBezTo>
                    <a:pt x="193957" y="276502"/>
                    <a:pt x="191899" y="269270"/>
                    <a:pt x="187847" y="263534"/>
                  </a:cubicBezTo>
                  <a:cubicBezTo>
                    <a:pt x="183732" y="257861"/>
                    <a:pt x="178370" y="253247"/>
                    <a:pt x="171637" y="249756"/>
                  </a:cubicBezTo>
                  <a:cubicBezTo>
                    <a:pt x="168457" y="248073"/>
                    <a:pt x="165091" y="246701"/>
                    <a:pt x="161537" y="245516"/>
                  </a:cubicBezTo>
                  <a:lnTo>
                    <a:pt x="161537" y="226439"/>
                  </a:lnTo>
                  <a:cubicBezTo>
                    <a:pt x="178308" y="224942"/>
                    <a:pt x="193395" y="221763"/>
                    <a:pt x="206613" y="216713"/>
                  </a:cubicBezTo>
                  <a:cubicBezTo>
                    <a:pt x="225317" y="209543"/>
                    <a:pt x="239968" y="199131"/>
                    <a:pt x="250629" y="185415"/>
                  </a:cubicBezTo>
                  <a:cubicBezTo>
                    <a:pt x="261290" y="171699"/>
                    <a:pt x="267337" y="155365"/>
                    <a:pt x="268771" y="136412"/>
                  </a:cubicBezTo>
                  <a:lnTo>
                    <a:pt x="216650" y="136412"/>
                  </a:lnTo>
                  <a:cubicBezTo>
                    <a:pt x="211975" y="151562"/>
                    <a:pt x="203121" y="163283"/>
                    <a:pt x="190154" y="171450"/>
                  </a:cubicBezTo>
                  <a:cubicBezTo>
                    <a:pt x="177186" y="179617"/>
                    <a:pt x="160477" y="183732"/>
                    <a:pt x="140028" y="183732"/>
                  </a:cubicBezTo>
                  <a:cubicBezTo>
                    <a:pt x="124878" y="183732"/>
                    <a:pt x="110975" y="181176"/>
                    <a:pt x="98443" y="176064"/>
                  </a:cubicBezTo>
                  <a:cubicBezTo>
                    <a:pt x="85912" y="170951"/>
                    <a:pt x="75999" y="163220"/>
                    <a:pt x="68704" y="152871"/>
                  </a:cubicBezTo>
                  <a:cubicBezTo>
                    <a:pt x="61410" y="142522"/>
                    <a:pt x="57732" y="129616"/>
                    <a:pt x="57732" y="114155"/>
                  </a:cubicBezTo>
                  <a:cubicBezTo>
                    <a:pt x="57732" y="98381"/>
                    <a:pt x="61473" y="85351"/>
                    <a:pt x="68892" y="75002"/>
                  </a:cubicBezTo>
                  <a:cubicBezTo>
                    <a:pt x="76311" y="64652"/>
                    <a:pt x="86223" y="56859"/>
                    <a:pt x="98631" y="51560"/>
                  </a:cubicBezTo>
                  <a:cubicBezTo>
                    <a:pt x="111037" y="46323"/>
                    <a:pt x="124815" y="43704"/>
                    <a:pt x="140028" y="43704"/>
                  </a:cubicBezTo>
                  <a:cubicBezTo>
                    <a:pt x="158981" y="43704"/>
                    <a:pt x="175191" y="47819"/>
                    <a:pt x="188595" y="55986"/>
                  </a:cubicBezTo>
                  <a:cubicBezTo>
                    <a:pt x="201999" y="64154"/>
                    <a:pt x="211226" y="75563"/>
                    <a:pt x="216152" y="90151"/>
                  </a:cubicBezTo>
                  <a:lnTo>
                    <a:pt x="268272" y="90151"/>
                  </a:lnTo>
                  <a:cubicBezTo>
                    <a:pt x="266527" y="71199"/>
                    <a:pt x="260292" y="54989"/>
                    <a:pt x="249693" y="41585"/>
                  </a:cubicBezTo>
                  <a:cubicBezTo>
                    <a:pt x="239032" y="28180"/>
                    <a:pt x="224506" y="17893"/>
                    <a:pt x="206114" y="10723"/>
                  </a:cubicBezTo>
                  <a:cubicBezTo>
                    <a:pt x="187722" y="3554"/>
                    <a:pt x="165714" y="0"/>
                    <a:pt x="140028" y="0"/>
                  </a:cubicBezTo>
                  <a:cubicBezTo>
                    <a:pt x="113157" y="0"/>
                    <a:pt x="89154" y="4364"/>
                    <a:pt x="68019" y="13155"/>
                  </a:cubicBezTo>
                  <a:cubicBezTo>
                    <a:pt x="46884" y="21883"/>
                    <a:pt x="30237" y="34726"/>
                    <a:pt x="18143" y="51684"/>
                  </a:cubicBezTo>
                  <a:cubicBezTo>
                    <a:pt x="6047" y="68642"/>
                    <a:pt x="0" y="89466"/>
                    <a:pt x="0" y="114279"/>
                  </a:cubicBezTo>
                  <a:cubicBezTo>
                    <a:pt x="0" y="139093"/>
                    <a:pt x="6047" y="159854"/>
                    <a:pt x="18143" y="176687"/>
                  </a:cubicBezTo>
                  <a:cubicBezTo>
                    <a:pt x="30237" y="193458"/>
                    <a:pt x="46884" y="206176"/>
                    <a:pt x="68019" y="214780"/>
                  </a:cubicBezTo>
                  <a:cubicBezTo>
                    <a:pt x="81984" y="220453"/>
                    <a:pt x="97321" y="224070"/>
                    <a:pt x="113780" y="226002"/>
                  </a:cubicBezTo>
                  <a:lnTo>
                    <a:pt x="113780" y="254806"/>
                  </a:lnTo>
                  <a:cubicBezTo>
                    <a:pt x="123693" y="256552"/>
                    <a:pt x="130863" y="258921"/>
                    <a:pt x="135227" y="261789"/>
                  </a:cubicBezTo>
                  <a:cubicBezTo>
                    <a:pt x="139592" y="264719"/>
                    <a:pt x="142459" y="267649"/>
                    <a:pt x="143769" y="270517"/>
                  </a:cubicBezTo>
                  <a:cubicBezTo>
                    <a:pt x="145078" y="273447"/>
                    <a:pt x="145764" y="275941"/>
                    <a:pt x="145764" y="277936"/>
                  </a:cubicBezTo>
                  <a:cubicBezTo>
                    <a:pt x="145764" y="282612"/>
                    <a:pt x="144080" y="286664"/>
                    <a:pt x="140714" y="290156"/>
                  </a:cubicBezTo>
                  <a:cubicBezTo>
                    <a:pt x="137347" y="293647"/>
                    <a:pt x="131611" y="295393"/>
                    <a:pt x="123444" y="295393"/>
                  </a:cubicBezTo>
                  <a:cubicBezTo>
                    <a:pt x="116711" y="295393"/>
                    <a:pt x="111598" y="294208"/>
                    <a:pt x="108107" y="291901"/>
                  </a:cubicBezTo>
                  <a:cubicBezTo>
                    <a:pt x="104615" y="289532"/>
                    <a:pt x="102184" y="286914"/>
                    <a:pt x="100875" y="284046"/>
                  </a:cubicBezTo>
                  <a:cubicBezTo>
                    <a:pt x="99566" y="281116"/>
                    <a:pt x="98631" y="278934"/>
                    <a:pt x="98007" y="277500"/>
                  </a:cubicBezTo>
                  <a:lnTo>
                    <a:pt x="56859" y="277500"/>
                  </a:lnTo>
                  <a:cubicBezTo>
                    <a:pt x="56298" y="286540"/>
                    <a:pt x="58605" y="295206"/>
                    <a:pt x="63842" y="303560"/>
                  </a:cubicBezTo>
                  <a:cubicBezTo>
                    <a:pt x="69078" y="311852"/>
                    <a:pt x="76872" y="318585"/>
                    <a:pt x="87284" y="323698"/>
                  </a:cubicBezTo>
                  <a:cubicBezTo>
                    <a:pt x="97633" y="328810"/>
                    <a:pt x="110102" y="331366"/>
                    <a:pt x="124691" y="331366"/>
                  </a:cubicBezTo>
                  <a:cubicBezTo>
                    <a:pt x="147883" y="331179"/>
                    <a:pt x="165153" y="326628"/>
                    <a:pt x="176687" y="317401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68" name="Forma Livre: Forma 15">
              <a:extLst>
                <a:ext uri="{FF2B5EF4-FFF2-40B4-BE49-F238E27FC236}">
                  <a16:creationId xmlns:a16="http://schemas.microsoft.com/office/drawing/2014/main" id="{EDE509B7-BCE1-4ADB-964C-50E729C6E0A5}"/>
                </a:ext>
              </a:extLst>
            </p:cNvPr>
            <p:cNvSpPr/>
            <p:nvPr/>
          </p:nvSpPr>
          <p:spPr>
            <a:xfrm>
              <a:off x="-6012049" y="2769322"/>
              <a:ext cx="212348" cy="61223"/>
            </a:xfrm>
            <a:custGeom>
              <a:avLst/>
              <a:gdLst>
                <a:gd name="connsiteX0" fmla="*/ 0 w 212348"/>
                <a:gd name="connsiteY0" fmla="*/ 60787 h 61223"/>
                <a:gd name="connsiteX1" fmla="*/ 40275 w 212348"/>
                <a:gd name="connsiteY1" fmla="*/ 60787 h 61223"/>
                <a:gd name="connsiteX2" fmla="*/ 45949 w 212348"/>
                <a:gd name="connsiteY2" fmla="*/ 48567 h 61223"/>
                <a:gd name="connsiteX3" fmla="*/ 54490 w 212348"/>
                <a:gd name="connsiteY3" fmla="*/ 38467 h 61223"/>
                <a:gd name="connsiteX4" fmla="*/ 69141 w 212348"/>
                <a:gd name="connsiteY4" fmla="*/ 34539 h 61223"/>
                <a:gd name="connsiteX5" fmla="*/ 88406 w 212348"/>
                <a:gd name="connsiteY5" fmla="*/ 38467 h 61223"/>
                <a:gd name="connsiteX6" fmla="*/ 105925 w 212348"/>
                <a:gd name="connsiteY6" fmla="*/ 47881 h 61223"/>
                <a:gd name="connsiteX7" fmla="*/ 124753 w 212348"/>
                <a:gd name="connsiteY7" fmla="*/ 57295 h 61223"/>
                <a:gd name="connsiteX8" fmla="*/ 147946 w 212348"/>
                <a:gd name="connsiteY8" fmla="*/ 61223 h 61223"/>
                <a:gd name="connsiteX9" fmla="*/ 179493 w 212348"/>
                <a:gd name="connsiteY9" fmla="*/ 52682 h 61223"/>
                <a:gd name="connsiteX10" fmla="*/ 200752 w 212348"/>
                <a:gd name="connsiteY10" fmla="*/ 30113 h 61223"/>
                <a:gd name="connsiteX11" fmla="*/ 212349 w 212348"/>
                <a:gd name="connsiteY11" fmla="*/ 374 h 61223"/>
                <a:gd name="connsiteX12" fmla="*/ 171637 w 212348"/>
                <a:gd name="connsiteY12" fmla="*/ 374 h 61223"/>
                <a:gd name="connsiteX13" fmla="*/ 166151 w 212348"/>
                <a:gd name="connsiteY13" fmla="*/ 12220 h 61223"/>
                <a:gd name="connsiteX14" fmla="*/ 157422 w 212348"/>
                <a:gd name="connsiteY14" fmla="*/ 22507 h 61223"/>
                <a:gd name="connsiteX15" fmla="*/ 142335 w 212348"/>
                <a:gd name="connsiteY15" fmla="*/ 26684 h 61223"/>
                <a:gd name="connsiteX16" fmla="*/ 124379 w 212348"/>
                <a:gd name="connsiteY16" fmla="*/ 22756 h 61223"/>
                <a:gd name="connsiteX17" fmla="*/ 107110 w 212348"/>
                <a:gd name="connsiteY17" fmla="*/ 13342 h 61223"/>
                <a:gd name="connsiteX18" fmla="*/ 87845 w 212348"/>
                <a:gd name="connsiteY18" fmla="*/ 3928 h 61223"/>
                <a:gd name="connsiteX19" fmla="*/ 63967 w 212348"/>
                <a:gd name="connsiteY19" fmla="*/ 0 h 61223"/>
                <a:gd name="connsiteX20" fmla="*/ 32919 w 212348"/>
                <a:gd name="connsiteY20" fmla="*/ 8541 h 61223"/>
                <a:gd name="connsiteX21" fmla="*/ 11659 w 212348"/>
                <a:gd name="connsiteY21" fmla="*/ 30861 h 61223"/>
                <a:gd name="connsiteX22" fmla="*/ 0 w 212348"/>
                <a:gd name="connsiteY22" fmla="*/ 60787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2348" h="61223">
                  <a:moveTo>
                    <a:pt x="0" y="60787"/>
                  </a:moveTo>
                  <a:lnTo>
                    <a:pt x="40275" y="60787"/>
                  </a:lnTo>
                  <a:cubicBezTo>
                    <a:pt x="42021" y="56734"/>
                    <a:pt x="43891" y="52620"/>
                    <a:pt x="45949" y="48567"/>
                  </a:cubicBezTo>
                  <a:cubicBezTo>
                    <a:pt x="48006" y="44452"/>
                    <a:pt x="50812" y="41148"/>
                    <a:pt x="54490" y="38467"/>
                  </a:cubicBezTo>
                  <a:cubicBezTo>
                    <a:pt x="58106" y="35849"/>
                    <a:pt x="63032" y="34539"/>
                    <a:pt x="69141" y="34539"/>
                  </a:cubicBezTo>
                  <a:cubicBezTo>
                    <a:pt x="76124" y="34539"/>
                    <a:pt x="82546" y="35849"/>
                    <a:pt x="88406" y="38467"/>
                  </a:cubicBezTo>
                  <a:cubicBezTo>
                    <a:pt x="94267" y="41086"/>
                    <a:pt x="100065" y="44265"/>
                    <a:pt x="105925" y="47881"/>
                  </a:cubicBezTo>
                  <a:cubicBezTo>
                    <a:pt x="111786" y="51560"/>
                    <a:pt x="118020" y="54677"/>
                    <a:pt x="124753" y="57295"/>
                  </a:cubicBezTo>
                  <a:cubicBezTo>
                    <a:pt x="131487" y="59914"/>
                    <a:pt x="139218" y="61223"/>
                    <a:pt x="147946" y="61223"/>
                  </a:cubicBezTo>
                  <a:cubicBezTo>
                    <a:pt x="160228" y="61223"/>
                    <a:pt x="170702" y="58355"/>
                    <a:pt x="179493" y="52682"/>
                  </a:cubicBezTo>
                  <a:cubicBezTo>
                    <a:pt x="188221" y="47009"/>
                    <a:pt x="195328" y="39465"/>
                    <a:pt x="200752" y="30113"/>
                  </a:cubicBezTo>
                  <a:cubicBezTo>
                    <a:pt x="206176" y="20761"/>
                    <a:pt x="210042" y="10848"/>
                    <a:pt x="212349" y="374"/>
                  </a:cubicBezTo>
                  <a:lnTo>
                    <a:pt x="171637" y="374"/>
                  </a:lnTo>
                  <a:cubicBezTo>
                    <a:pt x="170203" y="4177"/>
                    <a:pt x="168333" y="8105"/>
                    <a:pt x="166151" y="12220"/>
                  </a:cubicBezTo>
                  <a:cubicBezTo>
                    <a:pt x="163969" y="16334"/>
                    <a:pt x="161038" y="19763"/>
                    <a:pt x="157422" y="22507"/>
                  </a:cubicBezTo>
                  <a:cubicBezTo>
                    <a:pt x="153744" y="25312"/>
                    <a:pt x="148757" y="26684"/>
                    <a:pt x="142335" y="26684"/>
                  </a:cubicBezTo>
                  <a:cubicBezTo>
                    <a:pt x="135913" y="26684"/>
                    <a:pt x="129928" y="25375"/>
                    <a:pt x="124379" y="22756"/>
                  </a:cubicBezTo>
                  <a:cubicBezTo>
                    <a:pt x="118830" y="20138"/>
                    <a:pt x="113095" y="17020"/>
                    <a:pt x="107110" y="13342"/>
                  </a:cubicBezTo>
                  <a:cubicBezTo>
                    <a:pt x="101125" y="9726"/>
                    <a:pt x="94703" y="6546"/>
                    <a:pt x="87845" y="3928"/>
                  </a:cubicBezTo>
                  <a:cubicBezTo>
                    <a:pt x="80987" y="1309"/>
                    <a:pt x="73007" y="0"/>
                    <a:pt x="63967" y="0"/>
                  </a:cubicBezTo>
                  <a:cubicBezTo>
                    <a:pt x="51996" y="0"/>
                    <a:pt x="41647" y="2868"/>
                    <a:pt x="32919" y="8541"/>
                  </a:cubicBezTo>
                  <a:cubicBezTo>
                    <a:pt x="24190" y="14215"/>
                    <a:pt x="17083" y="21696"/>
                    <a:pt x="11659" y="30861"/>
                  </a:cubicBezTo>
                  <a:cubicBezTo>
                    <a:pt x="6173" y="40026"/>
                    <a:pt x="2307" y="50001"/>
                    <a:pt x="0" y="6078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69" name="Forma Livre: Forma 16">
              <a:extLst>
                <a:ext uri="{FF2B5EF4-FFF2-40B4-BE49-F238E27FC236}">
                  <a16:creationId xmlns:a16="http://schemas.microsoft.com/office/drawing/2014/main" id="{A849964C-59B9-49DB-9C4E-1B9898FC8DA5}"/>
                </a:ext>
              </a:extLst>
            </p:cNvPr>
            <p:cNvSpPr/>
            <p:nvPr/>
          </p:nvSpPr>
          <p:spPr>
            <a:xfrm>
              <a:off x="-6037049" y="2870821"/>
              <a:ext cx="275379" cy="227124"/>
            </a:xfrm>
            <a:custGeom>
              <a:avLst/>
              <a:gdLst>
                <a:gd name="connsiteX0" fmla="*/ 219331 w 275379"/>
                <a:gd name="connsiteY0" fmla="*/ 192211 h 227124"/>
                <a:gd name="connsiteX1" fmla="*/ 222386 w 275379"/>
                <a:gd name="connsiteY1" fmla="*/ 222386 h 227124"/>
                <a:gd name="connsiteX2" fmla="*/ 275380 w 275379"/>
                <a:gd name="connsiteY2" fmla="*/ 222386 h 227124"/>
                <a:gd name="connsiteX3" fmla="*/ 275380 w 275379"/>
                <a:gd name="connsiteY3" fmla="*/ 4801 h 227124"/>
                <a:gd name="connsiteX4" fmla="*/ 218458 w 275379"/>
                <a:gd name="connsiteY4" fmla="*/ 4801 h 227124"/>
                <a:gd name="connsiteX5" fmla="*/ 218458 w 275379"/>
                <a:gd name="connsiteY5" fmla="*/ 70263 h 227124"/>
                <a:gd name="connsiteX6" fmla="*/ 213658 w 275379"/>
                <a:gd name="connsiteY6" fmla="*/ 56049 h 227124"/>
                <a:gd name="connsiteX7" fmla="*/ 180178 w 275379"/>
                <a:gd name="connsiteY7" fmla="*/ 15088 h 227124"/>
                <a:gd name="connsiteX8" fmla="*/ 119579 w 275379"/>
                <a:gd name="connsiteY8" fmla="*/ 0 h 227124"/>
                <a:gd name="connsiteX9" fmla="*/ 58480 w 275379"/>
                <a:gd name="connsiteY9" fmla="*/ 14215 h 227124"/>
                <a:gd name="connsiteX10" fmla="*/ 15773 w 275379"/>
                <a:gd name="connsiteY10" fmla="*/ 53804 h 227124"/>
                <a:gd name="connsiteX11" fmla="*/ 0 w 275379"/>
                <a:gd name="connsiteY11" fmla="*/ 113780 h 227124"/>
                <a:gd name="connsiteX12" fmla="*/ 15524 w 275379"/>
                <a:gd name="connsiteY12" fmla="*/ 173071 h 227124"/>
                <a:gd name="connsiteX13" fmla="*/ 57545 w 275379"/>
                <a:gd name="connsiteY13" fmla="*/ 212910 h 227124"/>
                <a:gd name="connsiteX14" fmla="*/ 116399 w 275379"/>
                <a:gd name="connsiteY14" fmla="*/ 227124 h 227124"/>
                <a:gd name="connsiteX15" fmla="*/ 165839 w 275379"/>
                <a:gd name="connsiteY15" fmla="*/ 216837 h 227124"/>
                <a:gd name="connsiteX16" fmla="*/ 199131 w 275379"/>
                <a:gd name="connsiteY16" fmla="*/ 189717 h 227124"/>
                <a:gd name="connsiteX17" fmla="*/ 217959 w 275379"/>
                <a:gd name="connsiteY17" fmla="*/ 152933 h 227124"/>
                <a:gd name="connsiteX18" fmla="*/ 218396 w 275379"/>
                <a:gd name="connsiteY18" fmla="*/ 151312 h 227124"/>
                <a:gd name="connsiteX19" fmla="*/ 218396 w 275379"/>
                <a:gd name="connsiteY19" fmla="*/ 166275 h 227124"/>
                <a:gd name="connsiteX20" fmla="*/ 219331 w 275379"/>
                <a:gd name="connsiteY20" fmla="*/ 192211 h 227124"/>
                <a:gd name="connsiteX21" fmla="*/ 208421 w 275379"/>
                <a:gd name="connsiteY21" fmla="*/ 150190 h 227124"/>
                <a:gd name="connsiteX22" fmla="*/ 179555 w 275379"/>
                <a:gd name="connsiteY22" fmla="*/ 174692 h 227124"/>
                <a:gd name="connsiteX23" fmla="*/ 134915 w 275379"/>
                <a:gd name="connsiteY23" fmla="*/ 183420 h 227124"/>
                <a:gd name="connsiteX24" fmla="*/ 94890 w 275379"/>
                <a:gd name="connsiteY24" fmla="*/ 174692 h 227124"/>
                <a:gd name="connsiteX25" fmla="*/ 67956 w 275379"/>
                <a:gd name="connsiteY25" fmla="*/ 150377 h 227124"/>
                <a:gd name="connsiteX26" fmla="*/ 58355 w 275379"/>
                <a:gd name="connsiteY26" fmla="*/ 113843 h 227124"/>
                <a:gd name="connsiteX27" fmla="*/ 78493 w 275379"/>
                <a:gd name="connsiteY27" fmla="*/ 63281 h 227124"/>
                <a:gd name="connsiteX28" fmla="*/ 134978 w 275379"/>
                <a:gd name="connsiteY28" fmla="*/ 44265 h 227124"/>
                <a:gd name="connsiteX29" fmla="*/ 179430 w 275379"/>
                <a:gd name="connsiteY29" fmla="*/ 52370 h 227124"/>
                <a:gd name="connsiteX30" fmla="*/ 208296 w 275379"/>
                <a:gd name="connsiteY30" fmla="*/ 75999 h 227124"/>
                <a:gd name="connsiteX31" fmla="*/ 218583 w 275379"/>
                <a:gd name="connsiteY31" fmla="*/ 113843 h 227124"/>
                <a:gd name="connsiteX32" fmla="*/ 208421 w 275379"/>
                <a:gd name="connsiteY32" fmla="*/ 150190 h 2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79" h="227124">
                  <a:moveTo>
                    <a:pt x="219331" y="192211"/>
                  </a:moveTo>
                  <a:cubicBezTo>
                    <a:pt x="219892" y="200939"/>
                    <a:pt x="220952" y="211039"/>
                    <a:pt x="222386" y="222386"/>
                  </a:cubicBezTo>
                  <a:lnTo>
                    <a:pt x="275380" y="222386"/>
                  </a:lnTo>
                  <a:lnTo>
                    <a:pt x="275380" y="4801"/>
                  </a:lnTo>
                  <a:lnTo>
                    <a:pt x="218458" y="4801"/>
                  </a:lnTo>
                  <a:lnTo>
                    <a:pt x="218458" y="70263"/>
                  </a:lnTo>
                  <a:cubicBezTo>
                    <a:pt x="217087" y="65400"/>
                    <a:pt x="215528" y="60600"/>
                    <a:pt x="213658" y="56049"/>
                  </a:cubicBezTo>
                  <a:cubicBezTo>
                    <a:pt x="206675" y="38841"/>
                    <a:pt x="195515" y="25188"/>
                    <a:pt x="180178" y="15088"/>
                  </a:cubicBezTo>
                  <a:cubicBezTo>
                    <a:pt x="164841" y="4988"/>
                    <a:pt x="144641" y="0"/>
                    <a:pt x="119579" y="0"/>
                  </a:cubicBezTo>
                  <a:cubicBezTo>
                    <a:pt x="96822" y="0"/>
                    <a:pt x="76435" y="4738"/>
                    <a:pt x="58480" y="14215"/>
                  </a:cubicBezTo>
                  <a:cubicBezTo>
                    <a:pt x="40525" y="23691"/>
                    <a:pt x="26310" y="36909"/>
                    <a:pt x="15773" y="53804"/>
                  </a:cubicBezTo>
                  <a:cubicBezTo>
                    <a:pt x="5299" y="70762"/>
                    <a:pt x="0" y="90713"/>
                    <a:pt x="0" y="113780"/>
                  </a:cubicBezTo>
                  <a:cubicBezTo>
                    <a:pt x="0" y="136287"/>
                    <a:pt x="5174" y="155988"/>
                    <a:pt x="15524" y="173071"/>
                  </a:cubicBezTo>
                  <a:cubicBezTo>
                    <a:pt x="25873" y="190154"/>
                    <a:pt x="39901" y="203433"/>
                    <a:pt x="57545" y="212910"/>
                  </a:cubicBezTo>
                  <a:cubicBezTo>
                    <a:pt x="75189" y="222386"/>
                    <a:pt x="94827" y="227124"/>
                    <a:pt x="116399" y="227124"/>
                  </a:cubicBezTo>
                  <a:cubicBezTo>
                    <a:pt x="135663" y="227124"/>
                    <a:pt x="152123" y="223696"/>
                    <a:pt x="165839" y="216837"/>
                  </a:cubicBezTo>
                  <a:cubicBezTo>
                    <a:pt x="179555" y="209979"/>
                    <a:pt x="190652" y="200939"/>
                    <a:pt x="199131" y="189717"/>
                  </a:cubicBezTo>
                  <a:cubicBezTo>
                    <a:pt x="207610" y="178495"/>
                    <a:pt x="213845" y="166213"/>
                    <a:pt x="217959" y="152933"/>
                  </a:cubicBezTo>
                  <a:cubicBezTo>
                    <a:pt x="218147" y="152372"/>
                    <a:pt x="218209" y="151873"/>
                    <a:pt x="218396" y="151312"/>
                  </a:cubicBezTo>
                  <a:lnTo>
                    <a:pt x="218396" y="166275"/>
                  </a:lnTo>
                  <a:cubicBezTo>
                    <a:pt x="218458" y="174817"/>
                    <a:pt x="218770" y="183420"/>
                    <a:pt x="219331" y="192211"/>
                  </a:cubicBezTo>
                  <a:close/>
                  <a:moveTo>
                    <a:pt x="208421" y="150190"/>
                  </a:moveTo>
                  <a:cubicBezTo>
                    <a:pt x="201687" y="160727"/>
                    <a:pt x="192086" y="168894"/>
                    <a:pt x="179555" y="174692"/>
                  </a:cubicBezTo>
                  <a:cubicBezTo>
                    <a:pt x="167023" y="180552"/>
                    <a:pt x="152123" y="183420"/>
                    <a:pt x="134915" y="183420"/>
                  </a:cubicBezTo>
                  <a:cubicBezTo>
                    <a:pt x="119765" y="183420"/>
                    <a:pt x="106361" y="180490"/>
                    <a:pt x="94890" y="174692"/>
                  </a:cubicBezTo>
                  <a:cubicBezTo>
                    <a:pt x="83356" y="168894"/>
                    <a:pt x="74378" y="160789"/>
                    <a:pt x="67956" y="150377"/>
                  </a:cubicBezTo>
                  <a:cubicBezTo>
                    <a:pt x="61535" y="140028"/>
                    <a:pt x="58355" y="127808"/>
                    <a:pt x="58355" y="113843"/>
                  </a:cubicBezTo>
                  <a:cubicBezTo>
                    <a:pt x="58355" y="92832"/>
                    <a:pt x="65089" y="75999"/>
                    <a:pt x="78493" y="63281"/>
                  </a:cubicBezTo>
                  <a:cubicBezTo>
                    <a:pt x="91897" y="50624"/>
                    <a:pt x="110725" y="44265"/>
                    <a:pt x="134978" y="44265"/>
                  </a:cubicBezTo>
                  <a:cubicBezTo>
                    <a:pt x="152185" y="44265"/>
                    <a:pt x="167023" y="46946"/>
                    <a:pt x="179430" y="52370"/>
                  </a:cubicBezTo>
                  <a:cubicBezTo>
                    <a:pt x="191837" y="57794"/>
                    <a:pt x="201438" y="65650"/>
                    <a:pt x="208296" y="75999"/>
                  </a:cubicBezTo>
                  <a:cubicBezTo>
                    <a:pt x="215154" y="86348"/>
                    <a:pt x="218583" y="99005"/>
                    <a:pt x="218583" y="113843"/>
                  </a:cubicBezTo>
                  <a:cubicBezTo>
                    <a:pt x="218458" y="127559"/>
                    <a:pt x="215092" y="139654"/>
                    <a:pt x="208421" y="150190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70" name="Forma Livre: Forma 17">
              <a:extLst>
                <a:ext uri="{FF2B5EF4-FFF2-40B4-BE49-F238E27FC236}">
                  <a16:creationId xmlns:a16="http://schemas.microsoft.com/office/drawing/2014/main" id="{F2498B15-2A81-421D-9C1F-E0FBC53DCED9}"/>
                </a:ext>
              </a:extLst>
            </p:cNvPr>
            <p:cNvSpPr/>
            <p:nvPr/>
          </p:nvSpPr>
          <p:spPr>
            <a:xfrm>
              <a:off x="-5734986" y="2870821"/>
              <a:ext cx="276689" cy="227623"/>
            </a:xfrm>
            <a:custGeom>
              <a:avLst/>
              <a:gdLst>
                <a:gd name="connsiteX0" fmla="*/ 17519 w 276689"/>
                <a:gd name="connsiteY0" fmla="*/ 51871 h 227623"/>
                <a:gd name="connsiteX1" fmla="*/ 0 w 276689"/>
                <a:gd name="connsiteY1" fmla="*/ 114279 h 227623"/>
                <a:gd name="connsiteX2" fmla="*/ 17519 w 276689"/>
                <a:gd name="connsiteY2" fmla="*/ 176188 h 227623"/>
                <a:gd name="connsiteX3" fmla="*/ 66336 w 276689"/>
                <a:gd name="connsiteY3" fmla="*/ 214468 h 227623"/>
                <a:gd name="connsiteX4" fmla="*/ 138781 w 276689"/>
                <a:gd name="connsiteY4" fmla="*/ 227623 h 227623"/>
                <a:gd name="connsiteX5" fmla="*/ 210790 w 276689"/>
                <a:gd name="connsiteY5" fmla="*/ 214468 h 227623"/>
                <a:gd name="connsiteX6" fmla="*/ 259170 w 276689"/>
                <a:gd name="connsiteY6" fmla="*/ 176188 h 227623"/>
                <a:gd name="connsiteX7" fmla="*/ 276689 w 276689"/>
                <a:gd name="connsiteY7" fmla="*/ 114279 h 227623"/>
                <a:gd name="connsiteX8" fmla="*/ 259170 w 276689"/>
                <a:gd name="connsiteY8" fmla="*/ 51871 h 227623"/>
                <a:gd name="connsiteX9" fmla="*/ 210790 w 276689"/>
                <a:gd name="connsiteY9" fmla="*/ 13155 h 227623"/>
                <a:gd name="connsiteX10" fmla="*/ 138781 w 276689"/>
                <a:gd name="connsiteY10" fmla="*/ 0 h 227623"/>
                <a:gd name="connsiteX11" fmla="*/ 66336 w 276689"/>
                <a:gd name="connsiteY11" fmla="*/ 13155 h 227623"/>
                <a:gd name="connsiteX12" fmla="*/ 17519 w 276689"/>
                <a:gd name="connsiteY12" fmla="*/ 51871 h 227623"/>
                <a:gd name="connsiteX13" fmla="*/ 97571 w 276689"/>
                <a:gd name="connsiteY13" fmla="*/ 51684 h 227623"/>
                <a:gd name="connsiteX14" fmla="*/ 138719 w 276689"/>
                <a:gd name="connsiteY14" fmla="*/ 43392 h 227623"/>
                <a:gd name="connsiteX15" fmla="*/ 179867 w 276689"/>
                <a:gd name="connsiteY15" fmla="*/ 51684 h 227623"/>
                <a:gd name="connsiteX16" fmla="*/ 208296 w 276689"/>
                <a:gd name="connsiteY16" fmla="*/ 75999 h 227623"/>
                <a:gd name="connsiteX17" fmla="*/ 218770 w 276689"/>
                <a:gd name="connsiteY17" fmla="*/ 114279 h 227623"/>
                <a:gd name="connsiteX18" fmla="*/ 208296 w 276689"/>
                <a:gd name="connsiteY18" fmla="*/ 152123 h 227623"/>
                <a:gd name="connsiteX19" fmla="*/ 179617 w 276689"/>
                <a:gd name="connsiteY19" fmla="*/ 175752 h 227623"/>
                <a:gd name="connsiteX20" fmla="*/ 138657 w 276689"/>
                <a:gd name="connsiteY20" fmla="*/ 183857 h 227623"/>
                <a:gd name="connsiteX21" fmla="*/ 97072 w 276689"/>
                <a:gd name="connsiteY21" fmla="*/ 175752 h 227623"/>
                <a:gd name="connsiteX22" fmla="*/ 68206 w 276689"/>
                <a:gd name="connsiteY22" fmla="*/ 152123 h 227623"/>
                <a:gd name="connsiteX23" fmla="*/ 57732 w 276689"/>
                <a:gd name="connsiteY23" fmla="*/ 114279 h 227623"/>
                <a:gd name="connsiteX24" fmla="*/ 68456 w 276689"/>
                <a:gd name="connsiteY24" fmla="*/ 75750 h 227623"/>
                <a:gd name="connsiteX25" fmla="*/ 97571 w 276689"/>
                <a:gd name="connsiteY25" fmla="*/ 51684 h 2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689" h="227623">
                  <a:moveTo>
                    <a:pt x="17519" y="51871"/>
                  </a:moveTo>
                  <a:cubicBezTo>
                    <a:pt x="5860" y="68954"/>
                    <a:pt x="0" y="89715"/>
                    <a:pt x="0" y="114279"/>
                  </a:cubicBezTo>
                  <a:cubicBezTo>
                    <a:pt x="0" y="138843"/>
                    <a:pt x="5860" y="159417"/>
                    <a:pt x="17519" y="176188"/>
                  </a:cubicBezTo>
                  <a:cubicBezTo>
                    <a:pt x="29178" y="192959"/>
                    <a:pt x="45450" y="205740"/>
                    <a:pt x="66336" y="214468"/>
                  </a:cubicBezTo>
                  <a:cubicBezTo>
                    <a:pt x="87222" y="223197"/>
                    <a:pt x="111349" y="227623"/>
                    <a:pt x="138781" y="227623"/>
                  </a:cubicBezTo>
                  <a:cubicBezTo>
                    <a:pt x="166213" y="227623"/>
                    <a:pt x="190216" y="223259"/>
                    <a:pt x="210790" y="214468"/>
                  </a:cubicBezTo>
                  <a:cubicBezTo>
                    <a:pt x="231364" y="205740"/>
                    <a:pt x="247512" y="192959"/>
                    <a:pt x="259170" y="176188"/>
                  </a:cubicBezTo>
                  <a:cubicBezTo>
                    <a:pt x="270829" y="159417"/>
                    <a:pt x="276689" y="138781"/>
                    <a:pt x="276689" y="114279"/>
                  </a:cubicBezTo>
                  <a:cubicBezTo>
                    <a:pt x="276689" y="89777"/>
                    <a:pt x="270829" y="68954"/>
                    <a:pt x="259170" y="51871"/>
                  </a:cubicBezTo>
                  <a:cubicBezTo>
                    <a:pt x="247512" y="34789"/>
                    <a:pt x="231364" y="21883"/>
                    <a:pt x="210790" y="13155"/>
                  </a:cubicBezTo>
                  <a:cubicBezTo>
                    <a:pt x="190216" y="4426"/>
                    <a:pt x="166213" y="0"/>
                    <a:pt x="138781" y="0"/>
                  </a:cubicBezTo>
                  <a:cubicBezTo>
                    <a:pt x="111349" y="0"/>
                    <a:pt x="87222" y="4364"/>
                    <a:pt x="66336" y="13155"/>
                  </a:cubicBezTo>
                  <a:cubicBezTo>
                    <a:pt x="45450" y="21883"/>
                    <a:pt x="29178" y="34789"/>
                    <a:pt x="17519" y="51871"/>
                  </a:cubicBezTo>
                  <a:close/>
                  <a:moveTo>
                    <a:pt x="97571" y="51684"/>
                  </a:moveTo>
                  <a:cubicBezTo>
                    <a:pt x="109853" y="46136"/>
                    <a:pt x="123569" y="43392"/>
                    <a:pt x="138719" y="43392"/>
                  </a:cubicBezTo>
                  <a:cubicBezTo>
                    <a:pt x="154181" y="43392"/>
                    <a:pt x="167897" y="46198"/>
                    <a:pt x="179867" y="51684"/>
                  </a:cubicBezTo>
                  <a:cubicBezTo>
                    <a:pt x="191837" y="57233"/>
                    <a:pt x="201314" y="65338"/>
                    <a:pt x="208296" y="75999"/>
                  </a:cubicBezTo>
                  <a:cubicBezTo>
                    <a:pt x="215279" y="86660"/>
                    <a:pt x="218770" y="99441"/>
                    <a:pt x="218770" y="114279"/>
                  </a:cubicBezTo>
                  <a:cubicBezTo>
                    <a:pt x="218770" y="129117"/>
                    <a:pt x="215279" y="141774"/>
                    <a:pt x="208296" y="152123"/>
                  </a:cubicBezTo>
                  <a:cubicBezTo>
                    <a:pt x="201314" y="162472"/>
                    <a:pt x="191712" y="170328"/>
                    <a:pt x="179617" y="175752"/>
                  </a:cubicBezTo>
                  <a:cubicBezTo>
                    <a:pt x="167522" y="181176"/>
                    <a:pt x="153869" y="183857"/>
                    <a:pt x="138657" y="183857"/>
                  </a:cubicBezTo>
                  <a:cubicBezTo>
                    <a:pt x="123195" y="183857"/>
                    <a:pt x="109354" y="181176"/>
                    <a:pt x="97072" y="175752"/>
                  </a:cubicBezTo>
                  <a:cubicBezTo>
                    <a:pt x="84790" y="170328"/>
                    <a:pt x="75189" y="162472"/>
                    <a:pt x="68206" y="152123"/>
                  </a:cubicBezTo>
                  <a:cubicBezTo>
                    <a:pt x="61223" y="141774"/>
                    <a:pt x="57732" y="129117"/>
                    <a:pt x="57732" y="114279"/>
                  </a:cubicBezTo>
                  <a:cubicBezTo>
                    <a:pt x="57732" y="99129"/>
                    <a:pt x="61286" y="86286"/>
                    <a:pt x="68456" y="75750"/>
                  </a:cubicBezTo>
                  <a:cubicBezTo>
                    <a:pt x="75625" y="65213"/>
                    <a:pt x="85351" y="57233"/>
                    <a:pt x="97571" y="51684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71" name="Forma Livre: Forma 18">
              <a:extLst>
                <a:ext uri="{FF2B5EF4-FFF2-40B4-BE49-F238E27FC236}">
                  <a16:creationId xmlns:a16="http://schemas.microsoft.com/office/drawing/2014/main" id="{D6560855-0D47-4C68-A311-F1275DD0AC80}"/>
                </a:ext>
              </a:extLst>
            </p:cNvPr>
            <p:cNvSpPr/>
            <p:nvPr/>
          </p:nvSpPr>
          <p:spPr>
            <a:xfrm>
              <a:off x="-5338905" y="2870758"/>
              <a:ext cx="265117" cy="227560"/>
            </a:xfrm>
            <a:custGeom>
              <a:avLst/>
              <a:gdLst>
                <a:gd name="connsiteX0" fmla="*/ 253310 w 265117"/>
                <a:gd name="connsiteY0" fmla="*/ 54552 h 227560"/>
                <a:gd name="connsiteX1" fmla="*/ 211039 w 265117"/>
                <a:gd name="connsiteY1" fmla="*/ 13591 h 227560"/>
                <a:gd name="connsiteX2" fmla="*/ 139654 w 265117"/>
                <a:gd name="connsiteY2" fmla="*/ 0 h 227560"/>
                <a:gd name="connsiteX3" fmla="*/ 66336 w 265117"/>
                <a:gd name="connsiteY3" fmla="*/ 13591 h 227560"/>
                <a:gd name="connsiteX4" fmla="*/ 17519 w 265117"/>
                <a:gd name="connsiteY4" fmla="*/ 52744 h 227560"/>
                <a:gd name="connsiteX5" fmla="*/ 0 w 265117"/>
                <a:gd name="connsiteY5" fmla="*/ 114217 h 227560"/>
                <a:gd name="connsiteX6" fmla="*/ 17956 w 265117"/>
                <a:gd name="connsiteY6" fmla="*/ 175502 h 227560"/>
                <a:gd name="connsiteX7" fmla="*/ 67832 w 265117"/>
                <a:gd name="connsiteY7" fmla="*/ 214219 h 227560"/>
                <a:gd name="connsiteX8" fmla="*/ 141399 w 265117"/>
                <a:gd name="connsiteY8" fmla="*/ 227561 h 227560"/>
                <a:gd name="connsiteX9" fmla="*/ 204431 w 265117"/>
                <a:gd name="connsiteY9" fmla="*/ 217523 h 227560"/>
                <a:gd name="connsiteX10" fmla="*/ 245392 w 265117"/>
                <a:gd name="connsiteY10" fmla="*/ 189967 h 227560"/>
                <a:gd name="connsiteX11" fmla="*/ 263970 w 265117"/>
                <a:gd name="connsiteY11" fmla="*/ 150128 h 227560"/>
                <a:gd name="connsiteX12" fmla="*/ 208795 w 265117"/>
                <a:gd name="connsiteY12" fmla="*/ 150128 h 227560"/>
                <a:gd name="connsiteX13" fmla="*/ 185353 w 265117"/>
                <a:gd name="connsiteY13" fmla="*/ 174443 h 227560"/>
                <a:gd name="connsiteX14" fmla="*/ 140028 w 265117"/>
                <a:gd name="connsiteY14" fmla="*/ 183857 h 227560"/>
                <a:gd name="connsiteX15" fmla="*/ 97758 w 265117"/>
                <a:gd name="connsiteY15" fmla="*/ 176001 h 227560"/>
                <a:gd name="connsiteX16" fmla="*/ 69765 w 265117"/>
                <a:gd name="connsiteY16" fmla="*/ 154554 h 227560"/>
                <a:gd name="connsiteX17" fmla="*/ 57295 w 265117"/>
                <a:gd name="connsiteY17" fmla="*/ 124379 h 227560"/>
                <a:gd name="connsiteX18" fmla="*/ 264781 w 265117"/>
                <a:gd name="connsiteY18" fmla="*/ 124379 h 227560"/>
                <a:gd name="connsiteX19" fmla="*/ 253310 w 265117"/>
                <a:gd name="connsiteY19" fmla="*/ 54552 h 227560"/>
                <a:gd name="connsiteX20" fmla="*/ 60475 w 265117"/>
                <a:gd name="connsiteY20" fmla="*/ 91149 h 227560"/>
                <a:gd name="connsiteX21" fmla="*/ 85850 w 265117"/>
                <a:gd name="connsiteY21" fmla="*/ 57233 h 227560"/>
                <a:gd name="connsiteX22" fmla="*/ 137035 w 265117"/>
                <a:gd name="connsiteY22" fmla="*/ 43455 h 227560"/>
                <a:gd name="connsiteX23" fmla="*/ 187597 w 265117"/>
                <a:gd name="connsiteY23" fmla="*/ 56360 h 227560"/>
                <a:gd name="connsiteX24" fmla="*/ 208421 w 265117"/>
                <a:gd name="connsiteY24" fmla="*/ 91149 h 227560"/>
                <a:gd name="connsiteX25" fmla="*/ 60475 w 265117"/>
                <a:gd name="connsiteY25" fmla="*/ 91149 h 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5117" h="227560">
                  <a:moveTo>
                    <a:pt x="253310" y="54552"/>
                  </a:moveTo>
                  <a:cubicBezTo>
                    <a:pt x="244145" y="36348"/>
                    <a:pt x="230055" y="22694"/>
                    <a:pt x="211039" y="13591"/>
                  </a:cubicBezTo>
                  <a:cubicBezTo>
                    <a:pt x="192086" y="4551"/>
                    <a:pt x="168270" y="0"/>
                    <a:pt x="139654" y="0"/>
                  </a:cubicBezTo>
                  <a:cubicBezTo>
                    <a:pt x="111661" y="0"/>
                    <a:pt x="87221" y="4551"/>
                    <a:pt x="66336" y="13591"/>
                  </a:cubicBezTo>
                  <a:cubicBezTo>
                    <a:pt x="45450" y="22631"/>
                    <a:pt x="29178" y="35724"/>
                    <a:pt x="17519" y="52744"/>
                  </a:cubicBezTo>
                  <a:cubicBezTo>
                    <a:pt x="5860" y="69827"/>
                    <a:pt x="0" y="90339"/>
                    <a:pt x="0" y="114217"/>
                  </a:cubicBezTo>
                  <a:cubicBezTo>
                    <a:pt x="0" y="138158"/>
                    <a:pt x="5985" y="158607"/>
                    <a:pt x="17956" y="175502"/>
                  </a:cubicBezTo>
                  <a:cubicBezTo>
                    <a:pt x="29926" y="192460"/>
                    <a:pt x="46572" y="205366"/>
                    <a:pt x="67832" y="214219"/>
                  </a:cubicBezTo>
                  <a:cubicBezTo>
                    <a:pt x="89154" y="223134"/>
                    <a:pt x="113656" y="227561"/>
                    <a:pt x="141399" y="227561"/>
                  </a:cubicBezTo>
                  <a:cubicBezTo>
                    <a:pt x="166213" y="227561"/>
                    <a:pt x="187223" y="224194"/>
                    <a:pt x="204431" y="217523"/>
                  </a:cubicBezTo>
                  <a:cubicBezTo>
                    <a:pt x="221638" y="210790"/>
                    <a:pt x="235292" y="201625"/>
                    <a:pt x="245392" y="189967"/>
                  </a:cubicBezTo>
                  <a:cubicBezTo>
                    <a:pt x="255429" y="178308"/>
                    <a:pt x="261664" y="165028"/>
                    <a:pt x="263970" y="150128"/>
                  </a:cubicBezTo>
                  <a:lnTo>
                    <a:pt x="208795" y="150128"/>
                  </a:lnTo>
                  <a:cubicBezTo>
                    <a:pt x="205304" y="160041"/>
                    <a:pt x="197510" y="168146"/>
                    <a:pt x="185353" y="174443"/>
                  </a:cubicBezTo>
                  <a:cubicBezTo>
                    <a:pt x="173258" y="180740"/>
                    <a:pt x="158108" y="183857"/>
                    <a:pt x="140028" y="183857"/>
                  </a:cubicBezTo>
                  <a:cubicBezTo>
                    <a:pt x="123693" y="183857"/>
                    <a:pt x="109603" y="181238"/>
                    <a:pt x="97758" y="176001"/>
                  </a:cubicBezTo>
                  <a:cubicBezTo>
                    <a:pt x="85912" y="170764"/>
                    <a:pt x="76622" y="163595"/>
                    <a:pt x="69765" y="154554"/>
                  </a:cubicBezTo>
                  <a:cubicBezTo>
                    <a:pt x="62906" y="145514"/>
                    <a:pt x="58729" y="135414"/>
                    <a:pt x="57295" y="124379"/>
                  </a:cubicBezTo>
                  <a:lnTo>
                    <a:pt x="264781" y="124379"/>
                  </a:lnTo>
                  <a:cubicBezTo>
                    <a:pt x="266340" y="96074"/>
                    <a:pt x="262474" y="72820"/>
                    <a:pt x="253310" y="54552"/>
                  </a:cubicBezTo>
                  <a:close/>
                  <a:moveTo>
                    <a:pt x="60475" y="91149"/>
                  </a:moveTo>
                  <a:cubicBezTo>
                    <a:pt x="64278" y="77745"/>
                    <a:pt x="72757" y="66398"/>
                    <a:pt x="85850" y="57233"/>
                  </a:cubicBezTo>
                  <a:cubicBezTo>
                    <a:pt x="99005" y="48068"/>
                    <a:pt x="116087" y="43455"/>
                    <a:pt x="137035" y="43455"/>
                  </a:cubicBezTo>
                  <a:cubicBezTo>
                    <a:pt x="158358" y="43455"/>
                    <a:pt x="175191" y="47757"/>
                    <a:pt x="187597" y="56360"/>
                  </a:cubicBezTo>
                  <a:cubicBezTo>
                    <a:pt x="200004" y="64964"/>
                    <a:pt x="206925" y="76560"/>
                    <a:pt x="208421" y="91149"/>
                  </a:cubicBezTo>
                  <a:lnTo>
                    <a:pt x="60475" y="91149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72" name="Forma Livre: Forma 19">
              <a:extLst>
                <a:ext uri="{FF2B5EF4-FFF2-40B4-BE49-F238E27FC236}">
                  <a16:creationId xmlns:a16="http://schemas.microsoft.com/office/drawing/2014/main" id="{A4C952CF-FB3B-45E9-9B56-8D8C40CF92F9}"/>
                </a:ext>
              </a:extLst>
            </p:cNvPr>
            <p:cNvSpPr/>
            <p:nvPr/>
          </p:nvSpPr>
          <p:spPr>
            <a:xfrm>
              <a:off x="-7992016" y="3336292"/>
              <a:ext cx="333548" cy="314096"/>
            </a:xfrm>
            <a:custGeom>
              <a:avLst/>
              <a:gdLst>
                <a:gd name="connsiteX0" fmla="*/ 304121 w 333548"/>
                <a:gd name="connsiteY0" fmla="*/ 158233 h 314096"/>
                <a:gd name="connsiteX1" fmla="*/ 325755 w 333548"/>
                <a:gd name="connsiteY1" fmla="*/ 132983 h 314096"/>
                <a:gd name="connsiteX2" fmla="*/ 333548 w 333548"/>
                <a:gd name="connsiteY2" fmla="*/ 95139 h 314096"/>
                <a:gd name="connsiteX3" fmla="*/ 318524 w 333548"/>
                <a:gd name="connsiteY3" fmla="*/ 41023 h 314096"/>
                <a:gd name="connsiteX4" fmla="*/ 276503 w 333548"/>
                <a:gd name="connsiteY4" fmla="*/ 9975 h 314096"/>
                <a:gd name="connsiteX5" fmla="*/ 213160 w 333548"/>
                <a:gd name="connsiteY5" fmla="*/ 0 h 314096"/>
                <a:gd name="connsiteX6" fmla="*/ 0 w 333548"/>
                <a:gd name="connsiteY6" fmla="*/ 0 h 314096"/>
                <a:gd name="connsiteX7" fmla="*/ 0 w 333548"/>
                <a:gd name="connsiteY7" fmla="*/ 314096 h 314096"/>
                <a:gd name="connsiteX8" fmla="*/ 64590 w 333548"/>
                <a:gd name="connsiteY8" fmla="*/ 314096 h 314096"/>
                <a:gd name="connsiteX9" fmla="*/ 64590 w 333548"/>
                <a:gd name="connsiteY9" fmla="*/ 198072 h 314096"/>
                <a:gd name="connsiteX10" fmla="*/ 186475 w 333548"/>
                <a:gd name="connsiteY10" fmla="*/ 198072 h 314096"/>
                <a:gd name="connsiteX11" fmla="*/ 233297 w 333548"/>
                <a:gd name="connsiteY11" fmla="*/ 201937 h 314096"/>
                <a:gd name="connsiteX12" fmla="*/ 255866 w 333548"/>
                <a:gd name="connsiteY12" fmla="*/ 215778 h 314096"/>
                <a:gd name="connsiteX13" fmla="*/ 262163 w 333548"/>
                <a:gd name="connsiteY13" fmla="*/ 243708 h 314096"/>
                <a:gd name="connsiteX14" fmla="*/ 262163 w 333548"/>
                <a:gd name="connsiteY14" fmla="*/ 314096 h 314096"/>
                <a:gd name="connsiteX15" fmla="*/ 326753 w 333548"/>
                <a:gd name="connsiteY15" fmla="*/ 314096 h 314096"/>
                <a:gd name="connsiteX16" fmla="*/ 326753 w 333548"/>
                <a:gd name="connsiteY16" fmla="*/ 239344 h 314096"/>
                <a:gd name="connsiteX17" fmla="*/ 315842 w 333548"/>
                <a:gd name="connsiteY17" fmla="*/ 199755 h 314096"/>
                <a:gd name="connsiteX18" fmla="*/ 283049 w 333548"/>
                <a:gd name="connsiteY18" fmla="*/ 181301 h 314096"/>
                <a:gd name="connsiteX19" fmla="*/ 254557 w 333548"/>
                <a:gd name="connsiteY19" fmla="*/ 177061 h 314096"/>
                <a:gd name="connsiteX20" fmla="*/ 272388 w 333548"/>
                <a:gd name="connsiteY20" fmla="*/ 173009 h 314096"/>
                <a:gd name="connsiteX21" fmla="*/ 304121 w 333548"/>
                <a:gd name="connsiteY21" fmla="*/ 158233 h 314096"/>
                <a:gd name="connsiteX22" fmla="*/ 254619 w 333548"/>
                <a:gd name="connsiteY22" fmla="*/ 134417 h 314096"/>
                <a:gd name="connsiteX23" fmla="*/ 213097 w 333548"/>
                <a:gd name="connsiteY23" fmla="*/ 147509 h 314096"/>
                <a:gd name="connsiteX24" fmla="*/ 64528 w 333548"/>
                <a:gd name="connsiteY24" fmla="*/ 147509 h 314096"/>
                <a:gd name="connsiteX25" fmla="*/ 64528 w 333548"/>
                <a:gd name="connsiteY25" fmla="*/ 55300 h 314096"/>
                <a:gd name="connsiteX26" fmla="*/ 213097 w 333548"/>
                <a:gd name="connsiteY26" fmla="*/ 55300 h 314096"/>
                <a:gd name="connsiteX27" fmla="*/ 254619 w 333548"/>
                <a:gd name="connsiteY27" fmla="*/ 66460 h 314096"/>
                <a:gd name="connsiteX28" fmla="*/ 268958 w 333548"/>
                <a:gd name="connsiteY28" fmla="*/ 99005 h 314096"/>
                <a:gd name="connsiteX29" fmla="*/ 254619 w 333548"/>
                <a:gd name="connsiteY29" fmla="*/ 134417 h 3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3548" h="314096">
                  <a:moveTo>
                    <a:pt x="304121" y="158233"/>
                  </a:moveTo>
                  <a:cubicBezTo>
                    <a:pt x="313348" y="151749"/>
                    <a:pt x="320518" y="143332"/>
                    <a:pt x="325755" y="132983"/>
                  </a:cubicBezTo>
                  <a:cubicBezTo>
                    <a:pt x="330930" y="122633"/>
                    <a:pt x="333548" y="109977"/>
                    <a:pt x="333548" y="95139"/>
                  </a:cubicBezTo>
                  <a:cubicBezTo>
                    <a:pt x="333548" y="73131"/>
                    <a:pt x="328499" y="55051"/>
                    <a:pt x="318524" y="41023"/>
                  </a:cubicBezTo>
                  <a:cubicBezTo>
                    <a:pt x="308486" y="26933"/>
                    <a:pt x="294520" y="16584"/>
                    <a:pt x="276503" y="9975"/>
                  </a:cubicBezTo>
                  <a:cubicBezTo>
                    <a:pt x="258547" y="3367"/>
                    <a:pt x="237412" y="0"/>
                    <a:pt x="213160" y="0"/>
                  </a:cubicBezTo>
                  <a:lnTo>
                    <a:pt x="0" y="0"/>
                  </a:lnTo>
                  <a:lnTo>
                    <a:pt x="0" y="314096"/>
                  </a:lnTo>
                  <a:lnTo>
                    <a:pt x="64590" y="314096"/>
                  </a:lnTo>
                  <a:lnTo>
                    <a:pt x="64590" y="198072"/>
                  </a:lnTo>
                  <a:lnTo>
                    <a:pt x="186475" y="198072"/>
                  </a:lnTo>
                  <a:cubicBezTo>
                    <a:pt x="206863" y="198072"/>
                    <a:pt x="222449" y="199381"/>
                    <a:pt x="233297" y="201937"/>
                  </a:cubicBezTo>
                  <a:cubicBezTo>
                    <a:pt x="244145" y="204555"/>
                    <a:pt x="251689" y="209169"/>
                    <a:pt x="255866" y="215778"/>
                  </a:cubicBezTo>
                  <a:cubicBezTo>
                    <a:pt x="260043" y="222386"/>
                    <a:pt x="262163" y="231738"/>
                    <a:pt x="262163" y="243708"/>
                  </a:cubicBezTo>
                  <a:lnTo>
                    <a:pt x="262163" y="314096"/>
                  </a:lnTo>
                  <a:lnTo>
                    <a:pt x="326753" y="314096"/>
                  </a:lnTo>
                  <a:lnTo>
                    <a:pt x="326753" y="239344"/>
                  </a:lnTo>
                  <a:cubicBezTo>
                    <a:pt x="326753" y="221887"/>
                    <a:pt x="323137" y="208670"/>
                    <a:pt x="315842" y="199755"/>
                  </a:cubicBezTo>
                  <a:cubicBezTo>
                    <a:pt x="308548" y="190839"/>
                    <a:pt x="297637" y="184730"/>
                    <a:pt x="283049" y="181301"/>
                  </a:cubicBezTo>
                  <a:cubicBezTo>
                    <a:pt x="274882" y="179368"/>
                    <a:pt x="265280" y="177996"/>
                    <a:pt x="254557" y="177061"/>
                  </a:cubicBezTo>
                  <a:cubicBezTo>
                    <a:pt x="260667" y="176001"/>
                    <a:pt x="266652" y="174630"/>
                    <a:pt x="272388" y="173009"/>
                  </a:cubicBezTo>
                  <a:cubicBezTo>
                    <a:pt x="284296" y="169642"/>
                    <a:pt x="294894" y="164717"/>
                    <a:pt x="304121" y="158233"/>
                  </a:cubicBezTo>
                  <a:close/>
                  <a:moveTo>
                    <a:pt x="254619" y="134417"/>
                  </a:moveTo>
                  <a:cubicBezTo>
                    <a:pt x="245080" y="143145"/>
                    <a:pt x="231240" y="147509"/>
                    <a:pt x="213097" y="147509"/>
                  </a:cubicBezTo>
                  <a:lnTo>
                    <a:pt x="64528" y="147509"/>
                  </a:lnTo>
                  <a:lnTo>
                    <a:pt x="64528" y="55300"/>
                  </a:lnTo>
                  <a:lnTo>
                    <a:pt x="213097" y="55300"/>
                  </a:lnTo>
                  <a:cubicBezTo>
                    <a:pt x="231240" y="55300"/>
                    <a:pt x="245080" y="59041"/>
                    <a:pt x="254619" y="66460"/>
                  </a:cubicBezTo>
                  <a:cubicBezTo>
                    <a:pt x="264158" y="73942"/>
                    <a:pt x="268958" y="84727"/>
                    <a:pt x="268958" y="99005"/>
                  </a:cubicBezTo>
                  <a:cubicBezTo>
                    <a:pt x="268958" y="113843"/>
                    <a:pt x="264158" y="125688"/>
                    <a:pt x="254619" y="13441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73" name="Forma Livre: Forma 20">
              <a:extLst>
                <a:ext uri="{FF2B5EF4-FFF2-40B4-BE49-F238E27FC236}">
                  <a16:creationId xmlns:a16="http://schemas.microsoft.com/office/drawing/2014/main" id="{1F012EBA-37D5-4538-97F6-8C0DD5DFAA21}"/>
                </a:ext>
              </a:extLst>
            </p:cNvPr>
            <p:cNvSpPr/>
            <p:nvPr/>
          </p:nvSpPr>
          <p:spPr>
            <a:xfrm>
              <a:off x="-7613267" y="3403687"/>
              <a:ext cx="293980" cy="252374"/>
            </a:xfrm>
            <a:custGeom>
              <a:avLst/>
              <a:gdLst>
                <a:gd name="connsiteX0" fmla="*/ 292650 w 293980"/>
                <a:gd name="connsiteY0" fmla="*/ 166525 h 252374"/>
                <a:gd name="connsiteX1" fmla="*/ 231489 w 293980"/>
                <a:gd name="connsiteY1" fmla="*/ 166525 h 252374"/>
                <a:gd name="connsiteX2" fmla="*/ 205491 w 293980"/>
                <a:gd name="connsiteY2" fmla="*/ 193458 h 252374"/>
                <a:gd name="connsiteX3" fmla="*/ 155240 w 293980"/>
                <a:gd name="connsiteY3" fmla="*/ 203870 h 252374"/>
                <a:gd name="connsiteX4" fmla="*/ 108419 w 293980"/>
                <a:gd name="connsiteY4" fmla="*/ 195141 h 252374"/>
                <a:gd name="connsiteX5" fmla="*/ 77371 w 293980"/>
                <a:gd name="connsiteY5" fmla="*/ 171325 h 252374"/>
                <a:gd name="connsiteX6" fmla="*/ 63530 w 293980"/>
                <a:gd name="connsiteY6" fmla="*/ 137846 h 252374"/>
                <a:gd name="connsiteX7" fmla="*/ 293648 w 293980"/>
                <a:gd name="connsiteY7" fmla="*/ 137846 h 252374"/>
                <a:gd name="connsiteX8" fmla="*/ 280804 w 293980"/>
                <a:gd name="connsiteY8" fmla="*/ 60413 h 252374"/>
                <a:gd name="connsiteX9" fmla="*/ 233983 w 293980"/>
                <a:gd name="connsiteY9" fmla="*/ 15025 h 252374"/>
                <a:gd name="connsiteX10" fmla="*/ 154867 w 293980"/>
                <a:gd name="connsiteY10" fmla="*/ 0 h 252374"/>
                <a:gd name="connsiteX11" fmla="*/ 73568 w 293980"/>
                <a:gd name="connsiteY11" fmla="*/ 15025 h 252374"/>
                <a:gd name="connsiteX12" fmla="*/ 19452 w 293980"/>
                <a:gd name="connsiteY12" fmla="*/ 58480 h 252374"/>
                <a:gd name="connsiteX13" fmla="*/ 0 w 293980"/>
                <a:gd name="connsiteY13" fmla="*/ 126686 h 252374"/>
                <a:gd name="connsiteX14" fmla="*/ 19889 w 293980"/>
                <a:gd name="connsiteY14" fmla="*/ 194642 h 252374"/>
                <a:gd name="connsiteX15" fmla="*/ 75251 w 293980"/>
                <a:gd name="connsiteY15" fmla="*/ 237598 h 252374"/>
                <a:gd name="connsiteX16" fmla="*/ 156799 w 293980"/>
                <a:gd name="connsiteY16" fmla="*/ 252374 h 252374"/>
                <a:gd name="connsiteX17" fmla="*/ 226688 w 293980"/>
                <a:gd name="connsiteY17" fmla="*/ 241215 h 252374"/>
                <a:gd name="connsiteX18" fmla="*/ 272076 w 293980"/>
                <a:gd name="connsiteY18" fmla="*/ 210603 h 252374"/>
                <a:gd name="connsiteX19" fmla="*/ 292650 w 293980"/>
                <a:gd name="connsiteY19" fmla="*/ 166525 h 252374"/>
                <a:gd name="connsiteX20" fmla="*/ 95077 w 293980"/>
                <a:gd name="connsiteY20" fmla="*/ 63405 h 252374"/>
                <a:gd name="connsiteX21" fmla="*/ 151873 w 293980"/>
                <a:gd name="connsiteY21" fmla="*/ 48131 h 252374"/>
                <a:gd name="connsiteX22" fmla="*/ 207923 w 293980"/>
                <a:gd name="connsiteY22" fmla="*/ 62470 h 252374"/>
                <a:gd name="connsiteX23" fmla="*/ 230990 w 293980"/>
                <a:gd name="connsiteY23" fmla="*/ 101062 h 252374"/>
                <a:gd name="connsiteX24" fmla="*/ 66897 w 293980"/>
                <a:gd name="connsiteY24" fmla="*/ 101062 h 252374"/>
                <a:gd name="connsiteX25" fmla="*/ 95077 w 293980"/>
                <a:gd name="connsiteY25" fmla="*/ 63405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980" h="252374">
                  <a:moveTo>
                    <a:pt x="292650" y="166525"/>
                  </a:moveTo>
                  <a:lnTo>
                    <a:pt x="231489" y="166525"/>
                  </a:lnTo>
                  <a:cubicBezTo>
                    <a:pt x="227623" y="177560"/>
                    <a:pt x="218957" y="186538"/>
                    <a:pt x="205491" y="193458"/>
                  </a:cubicBezTo>
                  <a:cubicBezTo>
                    <a:pt x="192087" y="200441"/>
                    <a:pt x="175315" y="203870"/>
                    <a:pt x="155240" y="203870"/>
                  </a:cubicBezTo>
                  <a:cubicBezTo>
                    <a:pt x="137098" y="203870"/>
                    <a:pt x="121511" y="200939"/>
                    <a:pt x="108419" y="195141"/>
                  </a:cubicBezTo>
                  <a:cubicBezTo>
                    <a:pt x="95326" y="189343"/>
                    <a:pt x="84914" y="181363"/>
                    <a:pt x="77371" y="171325"/>
                  </a:cubicBezTo>
                  <a:cubicBezTo>
                    <a:pt x="69765" y="161288"/>
                    <a:pt x="65151" y="150128"/>
                    <a:pt x="63530" y="137846"/>
                  </a:cubicBezTo>
                  <a:lnTo>
                    <a:pt x="293648" y="137846"/>
                  </a:lnTo>
                  <a:cubicBezTo>
                    <a:pt x="295268" y="106424"/>
                    <a:pt x="290967" y="80613"/>
                    <a:pt x="280804" y="60413"/>
                  </a:cubicBezTo>
                  <a:cubicBezTo>
                    <a:pt x="270579" y="40213"/>
                    <a:pt x="254993" y="25063"/>
                    <a:pt x="233983" y="15025"/>
                  </a:cubicBezTo>
                  <a:cubicBezTo>
                    <a:pt x="212910" y="4988"/>
                    <a:pt x="186538" y="0"/>
                    <a:pt x="154867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8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7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3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173" y="197760"/>
                    <a:pt x="290094" y="183046"/>
                    <a:pt x="292650" y="166525"/>
                  </a:cubicBezTo>
                  <a:close/>
                  <a:moveTo>
                    <a:pt x="95077" y="63405"/>
                  </a:moveTo>
                  <a:cubicBezTo>
                    <a:pt x="109666" y="53180"/>
                    <a:pt x="128556" y="48131"/>
                    <a:pt x="151873" y="48131"/>
                  </a:cubicBezTo>
                  <a:cubicBezTo>
                    <a:pt x="175503" y="48131"/>
                    <a:pt x="194206" y="52931"/>
                    <a:pt x="207923" y="62470"/>
                  </a:cubicBezTo>
                  <a:cubicBezTo>
                    <a:pt x="221701" y="72009"/>
                    <a:pt x="229369" y="84914"/>
                    <a:pt x="230990" y="101062"/>
                  </a:cubicBezTo>
                  <a:lnTo>
                    <a:pt x="66897" y="101062"/>
                  </a:lnTo>
                  <a:cubicBezTo>
                    <a:pt x="71136" y="86099"/>
                    <a:pt x="80488" y="73568"/>
                    <a:pt x="95077" y="6340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74" name="Forma Livre: Forma 21">
              <a:extLst>
                <a:ext uri="{FF2B5EF4-FFF2-40B4-BE49-F238E27FC236}">
                  <a16:creationId xmlns:a16="http://schemas.microsoft.com/office/drawing/2014/main" id="{45AEA8EE-B8B9-4877-A200-0B194D331879}"/>
                </a:ext>
              </a:extLst>
            </p:cNvPr>
            <p:cNvSpPr/>
            <p:nvPr/>
          </p:nvSpPr>
          <p:spPr>
            <a:xfrm>
              <a:off x="-7270413" y="3403750"/>
              <a:ext cx="235774" cy="252375"/>
            </a:xfrm>
            <a:custGeom>
              <a:avLst/>
              <a:gdLst>
                <a:gd name="connsiteX0" fmla="*/ 184339 w 235774"/>
                <a:gd name="connsiteY0" fmla="*/ 243895 h 252375"/>
                <a:gd name="connsiteX1" fmla="*/ 222432 w 235774"/>
                <a:gd name="connsiteY1" fmla="*/ 219394 h 252375"/>
                <a:gd name="connsiteX2" fmla="*/ 235774 w 235774"/>
                <a:gd name="connsiteY2" fmla="*/ 180054 h 252375"/>
                <a:gd name="connsiteX3" fmla="*/ 227794 w 235774"/>
                <a:gd name="connsiteY3" fmla="*/ 148756 h 252375"/>
                <a:gd name="connsiteX4" fmla="*/ 206160 w 235774"/>
                <a:gd name="connsiteY4" fmla="*/ 128868 h 252375"/>
                <a:gd name="connsiteX5" fmla="*/ 175361 w 235774"/>
                <a:gd name="connsiteY5" fmla="*/ 116461 h 252375"/>
                <a:gd name="connsiteX6" fmla="*/ 139201 w 235774"/>
                <a:gd name="connsiteY6" fmla="*/ 107733 h 252375"/>
                <a:gd name="connsiteX7" fmla="*/ 102043 w 235774"/>
                <a:gd name="connsiteY7" fmla="*/ 100438 h 252375"/>
                <a:gd name="connsiteX8" fmla="*/ 79723 w 235774"/>
                <a:gd name="connsiteY8" fmla="*/ 91461 h 252375"/>
                <a:gd name="connsiteX9" fmla="*/ 72180 w 235774"/>
                <a:gd name="connsiteY9" fmla="*/ 75687 h 252375"/>
                <a:gd name="connsiteX10" fmla="*/ 84337 w 235774"/>
                <a:gd name="connsiteY10" fmla="*/ 55799 h 252375"/>
                <a:gd name="connsiteX11" fmla="*/ 120248 w 235774"/>
                <a:gd name="connsiteY11" fmla="*/ 48505 h 252375"/>
                <a:gd name="connsiteX12" fmla="*/ 156159 w 235774"/>
                <a:gd name="connsiteY12" fmla="*/ 56485 h 252375"/>
                <a:gd name="connsiteX13" fmla="*/ 171683 w 235774"/>
                <a:gd name="connsiteY13" fmla="*/ 82483 h 252375"/>
                <a:gd name="connsiteX14" fmla="*/ 227482 w 235774"/>
                <a:gd name="connsiteY14" fmla="*/ 82483 h 252375"/>
                <a:gd name="connsiteX15" fmla="*/ 215574 w 235774"/>
                <a:gd name="connsiteY15" fmla="*/ 39527 h 252375"/>
                <a:gd name="connsiteX16" fmla="*/ 179913 w 235774"/>
                <a:gd name="connsiteY16" fmla="*/ 10412 h 252375"/>
                <a:gd name="connsiteX17" fmla="*/ 120185 w 235774"/>
                <a:gd name="connsiteY17" fmla="*/ 0 h 252375"/>
                <a:gd name="connsiteX18" fmla="*/ 75733 w 235774"/>
                <a:gd name="connsiteY18" fmla="*/ 4863 h 252375"/>
                <a:gd name="connsiteX19" fmla="*/ 39822 w 235774"/>
                <a:gd name="connsiteY19" fmla="*/ 18953 h 252375"/>
                <a:gd name="connsiteX20" fmla="*/ 16006 w 235774"/>
                <a:gd name="connsiteY20" fmla="*/ 41772 h 252375"/>
                <a:gd name="connsiteX21" fmla="*/ 7527 w 235774"/>
                <a:gd name="connsiteY21" fmla="*/ 72819 h 252375"/>
                <a:gd name="connsiteX22" fmla="*/ 16006 w 235774"/>
                <a:gd name="connsiteY22" fmla="*/ 103182 h 252375"/>
                <a:gd name="connsiteX23" fmla="*/ 39074 w 235774"/>
                <a:gd name="connsiteY23" fmla="*/ 123569 h 252375"/>
                <a:gd name="connsiteX24" fmla="*/ 72553 w 235774"/>
                <a:gd name="connsiteY24" fmla="*/ 136412 h 252375"/>
                <a:gd name="connsiteX25" fmla="*/ 111894 w 235774"/>
                <a:gd name="connsiteY25" fmla="*/ 144642 h 252375"/>
                <a:gd name="connsiteX26" fmla="*/ 145373 w 235774"/>
                <a:gd name="connsiteY26" fmla="*/ 150938 h 252375"/>
                <a:gd name="connsiteX27" fmla="*/ 164763 w 235774"/>
                <a:gd name="connsiteY27" fmla="*/ 159916 h 252375"/>
                <a:gd name="connsiteX28" fmla="*/ 171059 w 235774"/>
                <a:gd name="connsiteY28" fmla="*/ 175689 h 252375"/>
                <a:gd name="connsiteX29" fmla="*/ 167194 w 235774"/>
                <a:gd name="connsiteY29" fmla="*/ 190465 h 252375"/>
                <a:gd name="connsiteX30" fmla="*/ 153104 w 235774"/>
                <a:gd name="connsiteY30" fmla="*/ 200440 h 252375"/>
                <a:gd name="connsiteX31" fmla="*/ 124488 w 235774"/>
                <a:gd name="connsiteY31" fmla="*/ 203807 h 252375"/>
                <a:gd name="connsiteX32" fmla="*/ 80534 w 235774"/>
                <a:gd name="connsiteY32" fmla="*/ 193395 h 252375"/>
                <a:gd name="connsiteX33" fmla="*/ 58463 w 235774"/>
                <a:gd name="connsiteY33" fmla="*/ 166462 h 252375"/>
                <a:gd name="connsiteX34" fmla="*/ 233 w 235774"/>
                <a:gd name="connsiteY34" fmla="*/ 166462 h 252375"/>
                <a:gd name="connsiteX35" fmla="*/ 2166 w 235774"/>
                <a:gd name="connsiteY35" fmla="*/ 183919 h 252375"/>
                <a:gd name="connsiteX36" fmla="*/ 13076 w 235774"/>
                <a:gd name="connsiteY36" fmla="*/ 206488 h 252375"/>
                <a:gd name="connsiteX37" fmla="*/ 35645 w 235774"/>
                <a:gd name="connsiteY37" fmla="*/ 228808 h 252375"/>
                <a:gd name="connsiteX38" fmla="*/ 72304 w 235774"/>
                <a:gd name="connsiteY38" fmla="*/ 245828 h 252375"/>
                <a:gd name="connsiteX39" fmla="*/ 124986 w 235774"/>
                <a:gd name="connsiteY39" fmla="*/ 252374 h 252375"/>
                <a:gd name="connsiteX40" fmla="*/ 184339 w 235774"/>
                <a:gd name="connsiteY40" fmla="*/ 243895 h 25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5774" h="252375">
                  <a:moveTo>
                    <a:pt x="184339" y="243895"/>
                  </a:moveTo>
                  <a:cubicBezTo>
                    <a:pt x="200861" y="238222"/>
                    <a:pt x="213516" y="230055"/>
                    <a:pt x="222432" y="219394"/>
                  </a:cubicBezTo>
                  <a:cubicBezTo>
                    <a:pt x="231348" y="208732"/>
                    <a:pt x="235774" y="195578"/>
                    <a:pt x="235774" y="180054"/>
                  </a:cubicBezTo>
                  <a:cubicBezTo>
                    <a:pt x="235774" y="167460"/>
                    <a:pt x="233093" y="156986"/>
                    <a:pt x="227794" y="148756"/>
                  </a:cubicBezTo>
                  <a:cubicBezTo>
                    <a:pt x="222494" y="140527"/>
                    <a:pt x="215262" y="133856"/>
                    <a:pt x="206160" y="128868"/>
                  </a:cubicBezTo>
                  <a:cubicBezTo>
                    <a:pt x="197119" y="123818"/>
                    <a:pt x="186833" y="119703"/>
                    <a:pt x="175361" y="116461"/>
                  </a:cubicBezTo>
                  <a:cubicBezTo>
                    <a:pt x="163890" y="113219"/>
                    <a:pt x="151795" y="110352"/>
                    <a:pt x="139201" y="107733"/>
                  </a:cubicBezTo>
                  <a:cubicBezTo>
                    <a:pt x="124300" y="105177"/>
                    <a:pt x="111956" y="102745"/>
                    <a:pt x="102043" y="100438"/>
                  </a:cubicBezTo>
                  <a:cubicBezTo>
                    <a:pt x="92192" y="98194"/>
                    <a:pt x="84711" y="95201"/>
                    <a:pt x="79723" y="91461"/>
                  </a:cubicBezTo>
                  <a:cubicBezTo>
                    <a:pt x="74674" y="87720"/>
                    <a:pt x="72180" y="82483"/>
                    <a:pt x="72180" y="75687"/>
                  </a:cubicBezTo>
                  <a:cubicBezTo>
                    <a:pt x="72180" y="67271"/>
                    <a:pt x="76232" y="60662"/>
                    <a:pt x="84337" y="55799"/>
                  </a:cubicBezTo>
                  <a:cubicBezTo>
                    <a:pt x="92442" y="50936"/>
                    <a:pt x="104412" y="48505"/>
                    <a:pt x="120248" y="48505"/>
                  </a:cubicBezTo>
                  <a:cubicBezTo>
                    <a:pt x="136457" y="48505"/>
                    <a:pt x="148428" y="51185"/>
                    <a:pt x="156159" y="56485"/>
                  </a:cubicBezTo>
                  <a:cubicBezTo>
                    <a:pt x="163952" y="61847"/>
                    <a:pt x="169126" y="70513"/>
                    <a:pt x="171683" y="82483"/>
                  </a:cubicBezTo>
                  <a:lnTo>
                    <a:pt x="227482" y="82483"/>
                  </a:lnTo>
                  <a:cubicBezTo>
                    <a:pt x="227482" y="66273"/>
                    <a:pt x="223492" y="51996"/>
                    <a:pt x="215574" y="39527"/>
                  </a:cubicBezTo>
                  <a:cubicBezTo>
                    <a:pt x="207656" y="27058"/>
                    <a:pt x="195748" y="17332"/>
                    <a:pt x="179913" y="10412"/>
                  </a:cubicBezTo>
                  <a:cubicBezTo>
                    <a:pt x="164077" y="3491"/>
                    <a:pt x="144126" y="0"/>
                    <a:pt x="120185" y="0"/>
                  </a:cubicBezTo>
                  <a:cubicBezTo>
                    <a:pt x="104350" y="0"/>
                    <a:pt x="89512" y="1621"/>
                    <a:pt x="75733" y="4863"/>
                  </a:cubicBezTo>
                  <a:cubicBezTo>
                    <a:pt x="61955" y="8105"/>
                    <a:pt x="49984" y="12781"/>
                    <a:pt x="39822" y="18953"/>
                  </a:cubicBezTo>
                  <a:cubicBezTo>
                    <a:pt x="29597" y="25125"/>
                    <a:pt x="21680" y="32731"/>
                    <a:pt x="16006" y="41772"/>
                  </a:cubicBezTo>
                  <a:cubicBezTo>
                    <a:pt x="10333" y="50811"/>
                    <a:pt x="7527" y="61223"/>
                    <a:pt x="7527" y="72819"/>
                  </a:cubicBezTo>
                  <a:cubicBezTo>
                    <a:pt x="7527" y="84790"/>
                    <a:pt x="10333" y="94890"/>
                    <a:pt x="16006" y="103182"/>
                  </a:cubicBezTo>
                  <a:cubicBezTo>
                    <a:pt x="21680" y="111411"/>
                    <a:pt x="29348" y="118207"/>
                    <a:pt x="39074" y="123569"/>
                  </a:cubicBezTo>
                  <a:cubicBezTo>
                    <a:pt x="48800" y="128930"/>
                    <a:pt x="59959" y="133232"/>
                    <a:pt x="72553" y="136412"/>
                  </a:cubicBezTo>
                  <a:cubicBezTo>
                    <a:pt x="85210" y="139654"/>
                    <a:pt x="98302" y="142397"/>
                    <a:pt x="111894" y="144642"/>
                  </a:cubicBezTo>
                  <a:cubicBezTo>
                    <a:pt x="125485" y="146574"/>
                    <a:pt x="136645" y="148694"/>
                    <a:pt x="145373" y="150938"/>
                  </a:cubicBezTo>
                  <a:cubicBezTo>
                    <a:pt x="154102" y="153183"/>
                    <a:pt x="160585" y="156175"/>
                    <a:pt x="164763" y="159916"/>
                  </a:cubicBezTo>
                  <a:cubicBezTo>
                    <a:pt x="168940" y="163657"/>
                    <a:pt x="171059" y="168894"/>
                    <a:pt x="171059" y="175689"/>
                  </a:cubicBezTo>
                  <a:cubicBezTo>
                    <a:pt x="171059" y="181176"/>
                    <a:pt x="169750" y="186101"/>
                    <a:pt x="167194" y="190465"/>
                  </a:cubicBezTo>
                  <a:cubicBezTo>
                    <a:pt x="164575" y="194830"/>
                    <a:pt x="159899" y="198134"/>
                    <a:pt x="153104" y="200440"/>
                  </a:cubicBezTo>
                  <a:cubicBezTo>
                    <a:pt x="146309" y="202747"/>
                    <a:pt x="136769" y="203807"/>
                    <a:pt x="124488" y="203807"/>
                  </a:cubicBezTo>
                  <a:cubicBezTo>
                    <a:pt x="106345" y="203807"/>
                    <a:pt x="91694" y="200316"/>
                    <a:pt x="80534" y="193395"/>
                  </a:cubicBezTo>
                  <a:cubicBezTo>
                    <a:pt x="69374" y="186413"/>
                    <a:pt x="62017" y="177435"/>
                    <a:pt x="58463" y="166462"/>
                  </a:cubicBezTo>
                  <a:lnTo>
                    <a:pt x="233" y="166462"/>
                  </a:lnTo>
                  <a:cubicBezTo>
                    <a:pt x="-391" y="171014"/>
                    <a:pt x="233" y="176812"/>
                    <a:pt x="2166" y="183919"/>
                  </a:cubicBezTo>
                  <a:cubicBezTo>
                    <a:pt x="4098" y="191027"/>
                    <a:pt x="7776" y="198570"/>
                    <a:pt x="13076" y="206488"/>
                  </a:cubicBezTo>
                  <a:cubicBezTo>
                    <a:pt x="18376" y="214406"/>
                    <a:pt x="25919" y="221887"/>
                    <a:pt x="35645" y="228808"/>
                  </a:cubicBezTo>
                  <a:cubicBezTo>
                    <a:pt x="45371" y="235791"/>
                    <a:pt x="57591" y="241401"/>
                    <a:pt x="72304" y="245828"/>
                  </a:cubicBezTo>
                  <a:cubicBezTo>
                    <a:pt x="87018" y="250192"/>
                    <a:pt x="104599" y="252374"/>
                    <a:pt x="124986" y="252374"/>
                  </a:cubicBezTo>
                  <a:cubicBezTo>
                    <a:pt x="148054" y="252437"/>
                    <a:pt x="167817" y="249569"/>
                    <a:pt x="184339" y="24389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75" name="Forma Livre: Forma 22">
              <a:extLst>
                <a:ext uri="{FF2B5EF4-FFF2-40B4-BE49-F238E27FC236}">
                  <a16:creationId xmlns:a16="http://schemas.microsoft.com/office/drawing/2014/main" id="{83444E37-EC3A-4EB2-8ADB-5FFD24CBD300}"/>
                </a:ext>
              </a:extLst>
            </p:cNvPr>
            <p:cNvSpPr/>
            <p:nvPr/>
          </p:nvSpPr>
          <p:spPr>
            <a:xfrm>
              <a:off x="-6970548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76" name="Forma Livre: Forma 23">
              <a:extLst>
                <a:ext uri="{FF2B5EF4-FFF2-40B4-BE49-F238E27FC236}">
                  <a16:creationId xmlns:a16="http://schemas.microsoft.com/office/drawing/2014/main" id="{05AA7741-CDE7-43D7-BBE5-00246CD20764}"/>
                </a:ext>
              </a:extLst>
            </p:cNvPr>
            <p:cNvSpPr/>
            <p:nvPr/>
          </p:nvSpPr>
          <p:spPr>
            <a:xfrm>
              <a:off x="-6975411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77" name="Forma Livre: Forma 24">
              <a:extLst>
                <a:ext uri="{FF2B5EF4-FFF2-40B4-BE49-F238E27FC236}">
                  <a16:creationId xmlns:a16="http://schemas.microsoft.com/office/drawing/2014/main" id="{2B1517AC-9238-4401-B605-39B6E0F457CB}"/>
                </a:ext>
              </a:extLst>
            </p:cNvPr>
            <p:cNvSpPr/>
            <p:nvPr/>
          </p:nvSpPr>
          <p:spPr>
            <a:xfrm>
              <a:off x="-6827340" y="3311977"/>
              <a:ext cx="63093" cy="338411"/>
            </a:xfrm>
            <a:custGeom>
              <a:avLst/>
              <a:gdLst>
                <a:gd name="connsiteX0" fmla="*/ 0 w 63093"/>
                <a:gd name="connsiteY0" fmla="*/ 0 h 338411"/>
                <a:gd name="connsiteX1" fmla="*/ 63094 w 63093"/>
                <a:gd name="connsiteY1" fmla="*/ 0 h 338411"/>
                <a:gd name="connsiteX2" fmla="*/ 63094 w 63093"/>
                <a:gd name="connsiteY2" fmla="*/ 338411 h 338411"/>
                <a:gd name="connsiteX3" fmla="*/ 0 w 63093"/>
                <a:gd name="connsiteY3" fmla="*/ 338411 h 33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338411">
                  <a:moveTo>
                    <a:pt x="0" y="0"/>
                  </a:moveTo>
                  <a:lnTo>
                    <a:pt x="63094" y="0"/>
                  </a:lnTo>
                  <a:lnTo>
                    <a:pt x="63094" y="338411"/>
                  </a:lnTo>
                  <a:lnTo>
                    <a:pt x="0" y="338411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78" name="Forma Livre: Forma 25">
              <a:extLst>
                <a:ext uri="{FF2B5EF4-FFF2-40B4-BE49-F238E27FC236}">
                  <a16:creationId xmlns:a16="http://schemas.microsoft.com/office/drawing/2014/main" id="{D983930C-42BC-4117-8490-C077075A4618}"/>
                </a:ext>
              </a:extLst>
            </p:cNvPr>
            <p:cNvSpPr/>
            <p:nvPr/>
          </p:nvSpPr>
          <p:spPr>
            <a:xfrm>
              <a:off x="-6689432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79" name="Forma Livre: Forma 26">
              <a:extLst>
                <a:ext uri="{FF2B5EF4-FFF2-40B4-BE49-F238E27FC236}">
                  <a16:creationId xmlns:a16="http://schemas.microsoft.com/office/drawing/2014/main" id="{CFDC6D74-D055-4C07-A34F-AF769F6A54E9}"/>
                </a:ext>
              </a:extLst>
            </p:cNvPr>
            <p:cNvSpPr/>
            <p:nvPr/>
          </p:nvSpPr>
          <p:spPr>
            <a:xfrm>
              <a:off x="-6684632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80" name="Forma Livre: Forma 27">
              <a:extLst>
                <a:ext uri="{FF2B5EF4-FFF2-40B4-BE49-F238E27FC236}">
                  <a16:creationId xmlns:a16="http://schemas.microsoft.com/office/drawing/2014/main" id="{B0C0DB1C-8864-4BC4-BD9E-EABA5DE1285B}"/>
                </a:ext>
              </a:extLst>
            </p:cNvPr>
            <p:cNvSpPr/>
            <p:nvPr/>
          </p:nvSpPr>
          <p:spPr>
            <a:xfrm>
              <a:off x="-6516611" y="3281864"/>
              <a:ext cx="223820" cy="76684"/>
            </a:xfrm>
            <a:custGeom>
              <a:avLst/>
              <a:gdLst>
                <a:gd name="connsiteX0" fmla="*/ 79117 w 223820"/>
                <a:gd name="connsiteY0" fmla="*/ 0 h 76684"/>
                <a:gd name="connsiteX1" fmla="*/ 0 w 223820"/>
                <a:gd name="connsiteY1" fmla="*/ 76685 h 76684"/>
                <a:gd name="connsiteX2" fmla="*/ 68455 w 223820"/>
                <a:gd name="connsiteY2" fmla="*/ 76685 h 76684"/>
                <a:gd name="connsiteX3" fmla="*/ 112222 w 223820"/>
                <a:gd name="connsiteY3" fmla="*/ 32918 h 76684"/>
                <a:gd name="connsiteX4" fmla="*/ 155365 w 223820"/>
                <a:gd name="connsiteY4" fmla="*/ 76685 h 76684"/>
                <a:gd name="connsiteX5" fmla="*/ 223820 w 223820"/>
                <a:gd name="connsiteY5" fmla="*/ 76685 h 76684"/>
                <a:gd name="connsiteX6" fmla="*/ 145140 w 223820"/>
                <a:gd name="connsiteY6" fmla="*/ 0 h 7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820" h="76684">
                  <a:moveTo>
                    <a:pt x="79117" y="0"/>
                  </a:moveTo>
                  <a:lnTo>
                    <a:pt x="0" y="76685"/>
                  </a:lnTo>
                  <a:lnTo>
                    <a:pt x="68455" y="76685"/>
                  </a:lnTo>
                  <a:lnTo>
                    <a:pt x="112222" y="32918"/>
                  </a:lnTo>
                  <a:lnTo>
                    <a:pt x="155365" y="76685"/>
                  </a:lnTo>
                  <a:lnTo>
                    <a:pt x="223820" y="76685"/>
                  </a:lnTo>
                  <a:lnTo>
                    <a:pt x="145140" y="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81" name="Forma Livre: Forma 28">
              <a:extLst>
                <a:ext uri="{FF2B5EF4-FFF2-40B4-BE49-F238E27FC236}">
                  <a16:creationId xmlns:a16="http://schemas.microsoft.com/office/drawing/2014/main" id="{0C85B1AE-AE9A-4EC4-BE32-D33ADA5D36D1}"/>
                </a:ext>
              </a:extLst>
            </p:cNvPr>
            <p:cNvSpPr/>
            <p:nvPr/>
          </p:nvSpPr>
          <p:spPr>
            <a:xfrm>
              <a:off x="-6557883" y="3403750"/>
              <a:ext cx="294042" cy="252374"/>
            </a:xfrm>
            <a:custGeom>
              <a:avLst/>
              <a:gdLst>
                <a:gd name="connsiteX0" fmla="*/ 233983 w 294042"/>
                <a:gd name="connsiteY0" fmla="*/ 15025 h 252374"/>
                <a:gd name="connsiteX1" fmla="*/ 154866 w 294042"/>
                <a:gd name="connsiteY1" fmla="*/ 0 h 252374"/>
                <a:gd name="connsiteX2" fmla="*/ 73568 w 294042"/>
                <a:gd name="connsiteY2" fmla="*/ 15025 h 252374"/>
                <a:gd name="connsiteX3" fmla="*/ 19452 w 294042"/>
                <a:gd name="connsiteY3" fmla="*/ 58480 h 252374"/>
                <a:gd name="connsiteX4" fmla="*/ 0 w 294042"/>
                <a:gd name="connsiteY4" fmla="*/ 126686 h 252374"/>
                <a:gd name="connsiteX5" fmla="*/ 19889 w 294042"/>
                <a:gd name="connsiteY5" fmla="*/ 194642 h 252374"/>
                <a:gd name="connsiteX6" fmla="*/ 75251 w 294042"/>
                <a:gd name="connsiteY6" fmla="*/ 237598 h 252374"/>
                <a:gd name="connsiteX7" fmla="*/ 156799 w 294042"/>
                <a:gd name="connsiteY7" fmla="*/ 252374 h 252374"/>
                <a:gd name="connsiteX8" fmla="*/ 226688 w 294042"/>
                <a:gd name="connsiteY8" fmla="*/ 241215 h 252374"/>
                <a:gd name="connsiteX9" fmla="*/ 272076 w 294042"/>
                <a:gd name="connsiteY9" fmla="*/ 210603 h 252374"/>
                <a:gd name="connsiteX10" fmla="*/ 292712 w 294042"/>
                <a:gd name="connsiteY10" fmla="*/ 166400 h 252374"/>
                <a:gd name="connsiteX11" fmla="*/ 231551 w 294042"/>
                <a:gd name="connsiteY11" fmla="*/ 166400 h 252374"/>
                <a:gd name="connsiteX12" fmla="*/ 205553 w 294042"/>
                <a:gd name="connsiteY12" fmla="*/ 193333 h 252374"/>
                <a:gd name="connsiteX13" fmla="*/ 155303 w 294042"/>
                <a:gd name="connsiteY13" fmla="*/ 203745 h 252374"/>
                <a:gd name="connsiteX14" fmla="*/ 108481 w 294042"/>
                <a:gd name="connsiteY14" fmla="*/ 195016 h 252374"/>
                <a:gd name="connsiteX15" fmla="*/ 77433 w 294042"/>
                <a:gd name="connsiteY15" fmla="*/ 171200 h 252374"/>
                <a:gd name="connsiteX16" fmla="*/ 63593 w 294042"/>
                <a:gd name="connsiteY16" fmla="*/ 137721 h 252374"/>
                <a:gd name="connsiteX17" fmla="*/ 293709 w 294042"/>
                <a:gd name="connsiteY17" fmla="*/ 137721 h 252374"/>
                <a:gd name="connsiteX18" fmla="*/ 280866 w 294042"/>
                <a:gd name="connsiteY18" fmla="*/ 60288 h 252374"/>
                <a:gd name="connsiteX19" fmla="*/ 233983 w 294042"/>
                <a:gd name="connsiteY19" fmla="*/ 15025 h 252374"/>
                <a:gd name="connsiteX20" fmla="*/ 66959 w 294042"/>
                <a:gd name="connsiteY20" fmla="*/ 100937 h 252374"/>
                <a:gd name="connsiteX21" fmla="*/ 95139 w 294042"/>
                <a:gd name="connsiteY21" fmla="*/ 63280 h 252374"/>
                <a:gd name="connsiteX22" fmla="*/ 151936 w 294042"/>
                <a:gd name="connsiteY22" fmla="*/ 48006 h 252374"/>
                <a:gd name="connsiteX23" fmla="*/ 207984 w 294042"/>
                <a:gd name="connsiteY23" fmla="*/ 62345 h 252374"/>
                <a:gd name="connsiteX24" fmla="*/ 231053 w 294042"/>
                <a:gd name="connsiteY24" fmla="*/ 100937 h 252374"/>
                <a:gd name="connsiteX25" fmla="*/ 66959 w 294042"/>
                <a:gd name="connsiteY25" fmla="*/ 100937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4042" h="252374">
                  <a:moveTo>
                    <a:pt x="233983" y="15025"/>
                  </a:moveTo>
                  <a:cubicBezTo>
                    <a:pt x="212910" y="4988"/>
                    <a:pt x="186538" y="0"/>
                    <a:pt x="154866" y="0"/>
                  </a:cubicBezTo>
                  <a:cubicBezTo>
                    <a:pt x="123818" y="0"/>
                    <a:pt x="96698" y="5050"/>
                    <a:pt x="73568" y="15025"/>
                  </a:cubicBezTo>
                  <a:cubicBezTo>
                    <a:pt x="50437" y="25063"/>
                    <a:pt x="32358" y="39527"/>
                    <a:pt x="19452" y="58480"/>
                  </a:cubicBezTo>
                  <a:cubicBezTo>
                    <a:pt x="6484" y="77433"/>
                    <a:pt x="0" y="100127"/>
                    <a:pt x="0" y="126686"/>
                  </a:cubicBezTo>
                  <a:cubicBezTo>
                    <a:pt x="0" y="153245"/>
                    <a:pt x="6609" y="175876"/>
                    <a:pt x="19889" y="194642"/>
                  </a:cubicBezTo>
                  <a:cubicBezTo>
                    <a:pt x="33168" y="213408"/>
                    <a:pt x="51622" y="227748"/>
                    <a:pt x="75251" y="237598"/>
                  </a:cubicBezTo>
                  <a:cubicBezTo>
                    <a:pt x="98880" y="247449"/>
                    <a:pt x="126062" y="252374"/>
                    <a:pt x="156799" y="252374"/>
                  </a:cubicBezTo>
                  <a:cubicBezTo>
                    <a:pt x="184294" y="252374"/>
                    <a:pt x="207611" y="248634"/>
                    <a:pt x="226688" y="241215"/>
                  </a:cubicBezTo>
                  <a:cubicBezTo>
                    <a:pt x="245766" y="233795"/>
                    <a:pt x="260916" y="223571"/>
                    <a:pt x="272076" y="210603"/>
                  </a:cubicBezTo>
                  <a:cubicBezTo>
                    <a:pt x="283235" y="197697"/>
                    <a:pt x="290094" y="182921"/>
                    <a:pt x="292712" y="166400"/>
                  </a:cubicBezTo>
                  <a:lnTo>
                    <a:pt x="231551" y="166400"/>
                  </a:lnTo>
                  <a:cubicBezTo>
                    <a:pt x="227686" y="177435"/>
                    <a:pt x="219020" y="186413"/>
                    <a:pt x="205553" y="193333"/>
                  </a:cubicBezTo>
                  <a:cubicBezTo>
                    <a:pt x="192149" y="200316"/>
                    <a:pt x="175378" y="203745"/>
                    <a:pt x="155303" y="203745"/>
                  </a:cubicBezTo>
                  <a:cubicBezTo>
                    <a:pt x="137160" y="203745"/>
                    <a:pt x="121574" y="200814"/>
                    <a:pt x="108481" y="195016"/>
                  </a:cubicBezTo>
                  <a:cubicBezTo>
                    <a:pt x="95389" y="189218"/>
                    <a:pt x="85039" y="181238"/>
                    <a:pt x="77433" y="171200"/>
                  </a:cubicBezTo>
                  <a:cubicBezTo>
                    <a:pt x="69827" y="161163"/>
                    <a:pt x="65213" y="150003"/>
                    <a:pt x="63593" y="137721"/>
                  </a:cubicBezTo>
                  <a:lnTo>
                    <a:pt x="293709" y="137721"/>
                  </a:lnTo>
                  <a:cubicBezTo>
                    <a:pt x="295330" y="106299"/>
                    <a:pt x="291029" y="80488"/>
                    <a:pt x="280866" y="60288"/>
                  </a:cubicBezTo>
                  <a:cubicBezTo>
                    <a:pt x="270642" y="40150"/>
                    <a:pt x="255055" y="25063"/>
                    <a:pt x="233983" y="15025"/>
                  </a:cubicBezTo>
                  <a:close/>
                  <a:moveTo>
                    <a:pt x="66959" y="100937"/>
                  </a:moveTo>
                  <a:cubicBezTo>
                    <a:pt x="71136" y="86037"/>
                    <a:pt x="80551" y="73505"/>
                    <a:pt x="95139" y="63280"/>
                  </a:cubicBezTo>
                  <a:cubicBezTo>
                    <a:pt x="109728" y="53056"/>
                    <a:pt x="128619" y="48006"/>
                    <a:pt x="151936" y="48006"/>
                  </a:cubicBezTo>
                  <a:cubicBezTo>
                    <a:pt x="175565" y="48006"/>
                    <a:pt x="194269" y="52806"/>
                    <a:pt x="207984" y="62345"/>
                  </a:cubicBezTo>
                  <a:cubicBezTo>
                    <a:pt x="221763" y="71884"/>
                    <a:pt x="229432" y="84790"/>
                    <a:pt x="231053" y="100937"/>
                  </a:cubicBezTo>
                  <a:lnTo>
                    <a:pt x="66959" y="10093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82" name="Forma Livre: Forma 29">
              <a:extLst>
                <a:ext uri="{FF2B5EF4-FFF2-40B4-BE49-F238E27FC236}">
                  <a16:creationId xmlns:a16="http://schemas.microsoft.com/office/drawing/2014/main" id="{22CE3EF0-265A-4628-91E8-DE2DD1E76B94}"/>
                </a:ext>
              </a:extLst>
            </p:cNvPr>
            <p:cNvSpPr/>
            <p:nvPr/>
          </p:nvSpPr>
          <p:spPr>
            <a:xfrm>
              <a:off x="-6205008" y="3403750"/>
              <a:ext cx="279245" cy="246576"/>
            </a:xfrm>
            <a:custGeom>
              <a:avLst/>
              <a:gdLst>
                <a:gd name="connsiteX0" fmla="*/ 279245 w 279245"/>
                <a:gd name="connsiteY0" fmla="*/ 246576 h 246576"/>
                <a:gd name="connsiteX1" fmla="*/ 279245 w 279245"/>
                <a:gd name="connsiteY1" fmla="*/ 99005 h 246576"/>
                <a:gd name="connsiteX2" fmla="*/ 271452 w 279245"/>
                <a:gd name="connsiteY2" fmla="*/ 54552 h 246576"/>
                <a:gd name="connsiteX3" fmla="*/ 249631 w 279245"/>
                <a:gd name="connsiteY3" fmla="*/ 23754 h 246576"/>
                <a:gd name="connsiteX4" fmla="*/ 216588 w 279245"/>
                <a:gd name="connsiteY4" fmla="*/ 5798 h 246576"/>
                <a:gd name="connsiteX5" fmla="*/ 175315 w 279245"/>
                <a:gd name="connsiteY5" fmla="*/ 0 h 246576"/>
                <a:gd name="connsiteX6" fmla="*/ 129180 w 279245"/>
                <a:gd name="connsiteY6" fmla="*/ 7731 h 246576"/>
                <a:gd name="connsiteX7" fmla="*/ 93955 w 279245"/>
                <a:gd name="connsiteY7" fmla="*/ 28866 h 246576"/>
                <a:gd name="connsiteX8" fmla="*/ 70388 w 279245"/>
                <a:gd name="connsiteY8" fmla="*/ 58230 h 246576"/>
                <a:gd name="connsiteX9" fmla="*/ 63094 w 279245"/>
                <a:gd name="connsiteY9" fmla="*/ 74939 h 246576"/>
                <a:gd name="connsiteX10" fmla="*/ 63094 w 279245"/>
                <a:gd name="connsiteY10" fmla="*/ 5299 h 246576"/>
                <a:gd name="connsiteX11" fmla="*/ 0 w 279245"/>
                <a:gd name="connsiteY11" fmla="*/ 5299 h 246576"/>
                <a:gd name="connsiteX12" fmla="*/ 0 w 279245"/>
                <a:gd name="connsiteY12" fmla="*/ 246576 h 246576"/>
                <a:gd name="connsiteX13" fmla="*/ 63094 w 279245"/>
                <a:gd name="connsiteY13" fmla="*/ 246576 h 246576"/>
                <a:gd name="connsiteX14" fmla="*/ 63094 w 279245"/>
                <a:gd name="connsiteY14" fmla="*/ 103431 h 246576"/>
                <a:gd name="connsiteX15" fmla="*/ 74253 w 279245"/>
                <a:gd name="connsiteY15" fmla="*/ 85164 h 246576"/>
                <a:gd name="connsiteX16" fmla="*/ 107296 w 279245"/>
                <a:gd name="connsiteY16" fmla="*/ 60662 h 246576"/>
                <a:gd name="connsiteX17" fmla="*/ 152933 w 279245"/>
                <a:gd name="connsiteY17" fmla="*/ 50936 h 246576"/>
                <a:gd name="connsiteX18" fmla="*/ 201251 w 279245"/>
                <a:gd name="connsiteY18" fmla="*/ 65276 h 246576"/>
                <a:gd name="connsiteX19" fmla="*/ 216089 w 279245"/>
                <a:gd name="connsiteY19" fmla="*/ 110164 h 246576"/>
                <a:gd name="connsiteX20" fmla="*/ 216089 w 279245"/>
                <a:gd name="connsiteY20" fmla="*/ 246576 h 246576"/>
                <a:gd name="connsiteX21" fmla="*/ 279245 w 279245"/>
                <a:gd name="connsiteY21" fmla="*/ 246576 h 24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245" h="246576">
                  <a:moveTo>
                    <a:pt x="279245" y="246576"/>
                  </a:moveTo>
                  <a:lnTo>
                    <a:pt x="279245" y="99005"/>
                  </a:lnTo>
                  <a:cubicBezTo>
                    <a:pt x="279245" y="81860"/>
                    <a:pt x="276627" y="67021"/>
                    <a:pt x="271452" y="54552"/>
                  </a:cubicBezTo>
                  <a:cubicBezTo>
                    <a:pt x="266277" y="42083"/>
                    <a:pt x="258983" y="31796"/>
                    <a:pt x="249631" y="23754"/>
                  </a:cubicBezTo>
                  <a:cubicBezTo>
                    <a:pt x="240217" y="15649"/>
                    <a:pt x="229244" y="9663"/>
                    <a:pt x="216588" y="5798"/>
                  </a:cubicBezTo>
                  <a:cubicBezTo>
                    <a:pt x="203932" y="1933"/>
                    <a:pt x="190216" y="0"/>
                    <a:pt x="175315" y="0"/>
                  </a:cubicBezTo>
                  <a:cubicBezTo>
                    <a:pt x="158170" y="0"/>
                    <a:pt x="142771" y="2618"/>
                    <a:pt x="129180" y="7731"/>
                  </a:cubicBezTo>
                  <a:cubicBezTo>
                    <a:pt x="115588" y="12906"/>
                    <a:pt x="103867" y="19951"/>
                    <a:pt x="93955" y="28866"/>
                  </a:cubicBezTo>
                  <a:cubicBezTo>
                    <a:pt x="84104" y="37781"/>
                    <a:pt x="76248" y="47570"/>
                    <a:pt x="70388" y="58230"/>
                  </a:cubicBezTo>
                  <a:cubicBezTo>
                    <a:pt x="67395" y="63717"/>
                    <a:pt x="64964" y="69266"/>
                    <a:pt x="63094" y="74939"/>
                  </a:cubicBezTo>
                  <a:lnTo>
                    <a:pt x="63094" y="5299"/>
                  </a:lnTo>
                  <a:lnTo>
                    <a:pt x="0" y="5299"/>
                  </a:lnTo>
                  <a:lnTo>
                    <a:pt x="0" y="246576"/>
                  </a:lnTo>
                  <a:lnTo>
                    <a:pt x="63094" y="246576"/>
                  </a:lnTo>
                  <a:lnTo>
                    <a:pt x="63094" y="103431"/>
                  </a:lnTo>
                  <a:cubicBezTo>
                    <a:pt x="65587" y="97196"/>
                    <a:pt x="69203" y="91087"/>
                    <a:pt x="74253" y="85164"/>
                  </a:cubicBezTo>
                  <a:cubicBezTo>
                    <a:pt x="82670" y="75313"/>
                    <a:pt x="93643" y="67146"/>
                    <a:pt x="107296" y="60662"/>
                  </a:cubicBezTo>
                  <a:cubicBezTo>
                    <a:pt x="120888" y="54178"/>
                    <a:pt x="136100" y="50936"/>
                    <a:pt x="152933" y="50936"/>
                  </a:cubicBezTo>
                  <a:cubicBezTo>
                    <a:pt x="175253" y="50936"/>
                    <a:pt x="191338" y="55737"/>
                    <a:pt x="201251" y="65276"/>
                  </a:cubicBezTo>
                  <a:cubicBezTo>
                    <a:pt x="211102" y="74815"/>
                    <a:pt x="216089" y="89777"/>
                    <a:pt x="216089" y="110164"/>
                  </a:cubicBezTo>
                  <a:lnTo>
                    <a:pt x="216089" y="246576"/>
                  </a:lnTo>
                  <a:lnTo>
                    <a:pt x="279245" y="246576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83" name="Forma Livre: Forma 30">
              <a:extLst>
                <a:ext uri="{FF2B5EF4-FFF2-40B4-BE49-F238E27FC236}">
                  <a16:creationId xmlns:a16="http://schemas.microsoft.com/office/drawing/2014/main" id="{5BA8AB51-2A9C-4DAC-8AE3-49942349628A}"/>
                </a:ext>
              </a:extLst>
            </p:cNvPr>
            <p:cNvSpPr/>
            <p:nvPr/>
          </p:nvSpPr>
          <p:spPr>
            <a:xfrm>
              <a:off x="-5868031" y="3403750"/>
              <a:ext cx="298136" cy="252499"/>
            </a:xfrm>
            <a:custGeom>
              <a:avLst/>
              <a:gdLst>
                <a:gd name="connsiteX0" fmla="*/ 229182 w 298136"/>
                <a:gd name="connsiteY0" fmla="*/ 240529 h 252499"/>
                <a:gd name="connsiteX1" fmla="*/ 277998 w 298136"/>
                <a:gd name="connsiteY1" fmla="*/ 205802 h 252499"/>
                <a:gd name="connsiteX2" fmla="*/ 298136 w 298136"/>
                <a:gd name="connsiteY2" fmla="*/ 151437 h 252499"/>
                <a:gd name="connsiteX3" fmla="*/ 240342 w 298136"/>
                <a:gd name="connsiteY3" fmla="*/ 151437 h 252499"/>
                <a:gd name="connsiteX4" fmla="*/ 210977 w 298136"/>
                <a:gd name="connsiteY4" fmla="*/ 190278 h 252499"/>
                <a:gd name="connsiteX5" fmla="*/ 155365 w 298136"/>
                <a:gd name="connsiteY5" fmla="*/ 203870 h 252499"/>
                <a:gd name="connsiteX6" fmla="*/ 109229 w 298136"/>
                <a:gd name="connsiteY6" fmla="*/ 195390 h 252499"/>
                <a:gd name="connsiteX7" fmla="*/ 76186 w 298136"/>
                <a:gd name="connsiteY7" fmla="*/ 169642 h 252499"/>
                <a:gd name="connsiteX8" fmla="*/ 64029 w 298136"/>
                <a:gd name="connsiteY8" fmla="*/ 126686 h 252499"/>
                <a:gd name="connsiteX9" fmla="*/ 76436 w 298136"/>
                <a:gd name="connsiteY9" fmla="*/ 83231 h 252499"/>
                <a:gd name="connsiteX10" fmla="*/ 109479 w 298136"/>
                <a:gd name="connsiteY10" fmla="*/ 57233 h 252499"/>
                <a:gd name="connsiteX11" fmla="*/ 155365 w 298136"/>
                <a:gd name="connsiteY11" fmla="*/ 48505 h 252499"/>
                <a:gd name="connsiteX12" fmla="*/ 209231 w 298136"/>
                <a:gd name="connsiteY12" fmla="*/ 62096 h 252499"/>
                <a:gd name="connsiteX13" fmla="*/ 239843 w 298136"/>
                <a:gd name="connsiteY13" fmla="*/ 100002 h 252499"/>
                <a:gd name="connsiteX14" fmla="*/ 297637 w 298136"/>
                <a:gd name="connsiteY14" fmla="*/ 100002 h 252499"/>
                <a:gd name="connsiteX15" fmla="*/ 277001 w 298136"/>
                <a:gd name="connsiteY15" fmla="*/ 46135 h 252499"/>
                <a:gd name="connsiteX16" fmla="*/ 228683 w 298136"/>
                <a:gd name="connsiteY16" fmla="*/ 11908 h 252499"/>
                <a:gd name="connsiteX17" fmla="*/ 155365 w 298136"/>
                <a:gd name="connsiteY17" fmla="*/ 0 h 252499"/>
                <a:gd name="connsiteX18" fmla="*/ 75500 w 298136"/>
                <a:gd name="connsiteY18" fmla="*/ 14589 h 252499"/>
                <a:gd name="connsiteX19" fmla="*/ 20137 w 298136"/>
                <a:gd name="connsiteY19" fmla="*/ 57295 h 252499"/>
                <a:gd name="connsiteX20" fmla="*/ 0 w 298136"/>
                <a:gd name="connsiteY20" fmla="*/ 126748 h 252499"/>
                <a:gd name="connsiteX21" fmla="*/ 20137 w 298136"/>
                <a:gd name="connsiteY21" fmla="*/ 195952 h 252499"/>
                <a:gd name="connsiteX22" fmla="*/ 75500 w 298136"/>
                <a:gd name="connsiteY22" fmla="*/ 238160 h 252499"/>
                <a:gd name="connsiteX23" fmla="*/ 155365 w 298136"/>
                <a:gd name="connsiteY23" fmla="*/ 252499 h 252499"/>
                <a:gd name="connsiteX24" fmla="*/ 229182 w 298136"/>
                <a:gd name="connsiteY24" fmla="*/ 240529 h 25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8136" h="252499">
                  <a:moveTo>
                    <a:pt x="229182" y="240529"/>
                  </a:moveTo>
                  <a:cubicBezTo>
                    <a:pt x="249881" y="232611"/>
                    <a:pt x="266153" y="221015"/>
                    <a:pt x="277998" y="205802"/>
                  </a:cubicBezTo>
                  <a:cubicBezTo>
                    <a:pt x="289782" y="190590"/>
                    <a:pt x="296515" y="172447"/>
                    <a:pt x="298136" y="151437"/>
                  </a:cubicBezTo>
                  <a:lnTo>
                    <a:pt x="240342" y="151437"/>
                  </a:lnTo>
                  <a:cubicBezTo>
                    <a:pt x="235167" y="168270"/>
                    <a:pt x="225379" y="181238"/>
                    <a:pt x="210977" y="190278"/>
                  </a:cubicBezTo>
                  <a:cubicBezTo>
                    <a:pt x="196575" y="199318"/>
                    <a:pt x="178059" y="203870"/>
                    <a:pt x="155365" y="203870"/>
                  </a:cubicBezTo>
                  <a:cubicBezTo>
                    <a:pt x="138531" y="203870"/>
                    <a:pt x="123132" y="201064"/>
                    <a:pt x="109229" y="195390"/>
                  </a:cubicBezTo>
                  <a:cubicBezTo>
                    <a:pt x="95326" y="189717"/>
                    <a:pt x="84291" y="181176"/>
                    <a:pt x="76186" y="169642"/>
                  </a:cubicBezTo>
                  <a:cubicBezTo>
                    <a:pt x="68081" y="158170"/>
                    <a:pt x="64029" y="143831"/>
                    <a:pt x="64029" y="126686"/>
                  </a:cubicBezTo>
                  <a:cubicBezTo>
                    <a:pt x="64029" y="109229"/>
                    <a:pt x="68144" y="94703"/>
                    <a:pt x="76436" y="83231"/>
                  </a:cubicBezTo>
                  <a:cubicBezTo>
                    <a:pt x="84665" y="71760"/>
                    <a:pt x="95700" y="63094"/>
                    <a:pt x="109479" y="57233"/>
                  </a:cubicBezTo>
                  <a:cubicBezTo>
                    <a:pt x="123257" y="51435"/>
                    <a:pt x="138531" y="48505"/>
                    <a:pt x="155365" y="48505"/>
                  </a:cubicBezTo>
                  <a:cubicBezTo>
                    <a:pt x="176375" y="48505"/>
                    <a:pt x="194393" y="53056"/>
                    <a:pt x="209231" y="62096"/>
                  </a:cubicBezTo>
                  <a:cubicBezTo>
                    <a:pt x="224132" y="71136"/>
                    <a:pt x="234294" y="83792"/>
                    <a:pt x="239843" y="100002"/>
                  </a:cubicBezTo>
                  <a:lnTo>
                    <a:pt x="297637" y="100002"/>
                  </a:lnTo>
                  <a:cubicBezTo>
                    <a:pt x="295704" y="78992"/>
                    <a:pt x="288847" y="61036"/>
                    <a:pt x="277001" y="46135"/>
                  </a:cubicBezTo>
                  <a:cubicBezTo>
                    <a:pt x="265155" y="31235"/>
                    <a:pt x="249070" y="19826"/>
                    <a:pt x="228683" y="11908"/>
                  </a:cubicBezTo>
                  <a:cubicBezTo>
                    <a:pt x="208296" y="3990"/>
                    <a:pt x="183857" y="0"/>
                    <a:pt x="155365" y="0"/>
                  </a:cubicBezTo>
                  <a:cubicBezTo>
                    <a:pt x="125564" y="0"/>
                    <a:pt x="98942" y="4863"/>
                    <a:pt x="75500" y="14589"/>
                  </a:cubicBezTo>
                  <a:cubicBezTo>
                    <a:pt x="52058" y="24314"/>
                    <a:pt x="33604" y="38529"/>
                    <a:pt x="20137" y="57295"/>
                  </a:cubicBezTo>
                  <a:cubicBezTo>
                    <a:pt x="6733" y="76062"/>
                    <a:pt x="0" y="99191"/>
                    <a:pt x="0" y="126748"/>
                  </a:cubicBezTo>
                  <a:cubicBezTo>
                    <a:pt x="0" y="154243"/>
                    <a:pt x="6733" y="177310"/>
                    <a:pt x="20137" y="195952"/>
                  </a:cubicBezTo>
                  <a:cubicBezTo>
                    <a:pt x="33542" y="214531"/>
                    <a:pt x="51996" y="228621"/>
                    <a:pt x="75500" y="238160"/>
                  </a:cubicBezTo>
                  <a:cubicBezTo>
                    <a:pt x="98942" y="247698"/>
                    <a:pt x="125564" y="252499"/>
                    <a:pt x="155365" y="252499"/>
                  </a:cubicBezTo>
                  <a:cubicBezTo>
                    <a:pt x="183857" y="252437"/>
                    <a:pt x="208483" y="248446"/>
                    <a:pt x="229182" y="24052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84" name="Forma Livre: Forma 31">
              <a:extLst>
                <a:ext uri="{FF2B5EF4-FFF2-40B4-BE49-F238E27FC236}">
                  <a16:creationId xmlns:a16="http://schemas.microsoft.com/office/drawing/2014/main" id="{316231AF-9853-435E-9D6B-754E28352993}"/>
                </a:ext>
              </a:extLst>
            </p:cNvPr>
            <p:cNvSpPr/>
            <p:nvPr/>
          </p:nvSpPr>
          <p:spPr>
            <a:xfrm>
              <a:off x="-5507300" y="3409049"/>
              <a:ext cx="63093" cy="241276"/>
            </a:xfrm>
            <a:custGeom>
              <a:avLst/>
              <a:gdLst>
                <a:gd name="connsiteX0" fmla="*/ 0 w 63093"/>
                <a:gd name="connsiteY0" fmla="*/ 0 h 241276"/>
                <a:gd name="connsiteX1" fmla="*/ 63094 w 63093"/>
                <a:gd name="connsiteY1" fmla="*/ 0 h 241276"/>
                <a:gd name="connsiteX2" fmla="*/ 63094 w 63093"/>
                <a:gd name="connsiteY2" fmla="*/ 241277 h 241276"/>
                <a:gd name="connsiteX3" fmla="*/ 0 w 63093"/>
                <a:gd name="connsiteY3" fmla="*/ 241277 h 24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3" h="241276">
                  <a:moveTo>
                    <a:pt x="0" y="0"/>
                  </a:moveTo>
                  <a:lnTo>
                    <a:pt x="63094" y="0"/>
                  </a:lnTo>
                  <a:lnTo>
                    <a:pt x="63094" y="241277"/>
                  </a:lnTo>
                  <a:lnTo>
                    <a:pt x="0" y="241277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85" name="Forma Livre: Forma 32">
              <a:extLst>
                <a:ext uri="{FF2B5EF4-FFF2-40B4-BE49-F238E27FC236}">
                  <a16:creationId xmlns:a16="http://schemas.microsoft.com/office/drawing/2014/main" id="{EF374CDC-E856-46DD-85BE-D2540001EEAC}"/>
                </a:ext>
              </a:extLst>
            </p:cNvPr>
            <p:cNvSpPr/>
            <p:nvPr/>
          </p:nvSpPr>
          <p:spPr>
            <a:xfrm>
              <a:off x="-5512163" y="3303186"/>
              <a:ext cx="73318" cy="55362"/>
            </a:xfrm>
            <a:custGeom>
              <a:avLst/>
              <a:gdLst>
                <a:gd name="connsiteX0" fmla="*/ 0 w 73318"/>
                <a:gd name="connsiteY0" fmla="*/ 0 h 55362"/>
                <a:gd name="connsiteX1" fmla="*/ 73318 w 73318"/>
                <a:gd name="connsiteY1" fmla="*/ 0 h 55362"/>
                <a:gd name="connsiteX2" fmla="*/ 73318 w 73318"/>
                <a:gd name="connsiteY2" fmla="*/ 55363 h 55362"/>
                <a:gd name="connsiteX3" fmla="*/ 0 w 73318"/>
                <a:gd name="connsiteY3" fmla="*/ 55363 h 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18" h="55362">
                  <a:moveTo>
                    <a:pt x="0" y="0"/>
                  </a:moveTo>
                  <a:lnTo>
                    <a:pt x="73318" y="0"/>
                  </a:lnTo>
                  <a:lnTo>
                    <a:pt x="73318" y="55363"/>
                  </a:lnTo>
                  <a:lnTo>
                    <a:pt x="0" y="55363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86" name="Forma Livre: Forma 33">
              <a:extLst>
                <a:ext uri="{FF2B5EF4-FFF2-40B4-BE49-F238E27FC236}">
                  <a16:creationId xmlns:a16="http://schemas.microsoft.com/office/drawing/2014/main" id="{34823BD1-E95C-41DA-BB3F-4E855AC43A7B}"/>
                </a:ext>
              </a:extLst>
            </p:cNvPr>
            <p:cNvSpPr/>
            <p:nvPr/>
          </p:nvSpPr>
          <p:spPr>
            <a:xfrm>
              <a:off x="-5380552" y="3403687"/>
              <a:ext cx="305430" cy="252000"/>
            </a:xfrm>
            <a:custGeom>
              <a:avLst/>
              <a:gdLst>
                <a:gd name="connsiteX0" fmla="*/ 242212 w 305430"/>
                <a:gd name="connsiteY0" fmla="*/ 77932 h 252000"/>
                <a:gd name="connsiteX1" fmla="*/ 236850 w 305430"/>
                <a:gd name="connsiteY1" fmla="*/ 62158 h 252000"/>
                <a:gd name="connsiteX2" fmla="*/ 199692 w 305430"/>
                <a:gd name="connsiteY2" fmla="*/ 16771 h 252000"/>
                <a:gd name="connsiteX3" fmla="*/ 132484 w 305430"/>
                <a:gd name="connsiteY3" fmla="*/ 0 h 252000"/>
                <a:gd name="connsiteX4" fmla="*/ 64777 w 305430"/>
                <a:gd name="connsiteY4" fmla="*/ 15773 h 252000"/>
                <a:gd name="connsiteX5" fmla="*/ 17457 w 305430"/>
                <a:gd name="connsiteY5" fmla="*/ 59727 h 252000"/>
                <a:gd name="connsiteX6" fmla="*/ 0 w 305430"/>
                <a:gd name="connsiteY6" fmla="*/ 126250 h 252000"/>
                <a:gd name="connsiteX7" fmla="*/ 17207 w 305430"/>
                <a:gd name="connsiteY7" fmla="*/ 192024 h 252000"/>
                <a:gd name="connsiteX8" fmla="*/ 63842 w 305430"/>
                <a:gd name="connsiteY8" fmla="*/ 236227 h 252000"/>
                <a:gd name="connsiteX9" fmla="*/ 129117 w 305430"/>
                <a:gd name="connsiteY9" fmla="*/ 252000 h 252000"/>
                <a:gd name="connsiteX10" fmla="*/ 183982 w 305430"/>
                <a:gd name="connsiteY10" fmla="*/ 240591 h 252000"/>
                <a:gd name="connsiteX11" fmla="*/ 220890 w 305430"/>
                <a:gd name="connsiteY11" fmla="*/ 210478 h 252000"/>
                <a:gd name="connsiteX12" fmla="*/ 241775 w 305430"/>
                <a:gd name="connsiteY12" fmla="*/ 169704 h 252000"/>
                <a:gd name="connsiteX13" fmla="*/ 242274 w 305430"/>
                <a:gd name="connsiteY13" fmla="*/ 167896 h 252000"/>
                <a:gd name="connsiteX14" fmla="*/ 242274 w 305430"/>
                <a:gd name="connsiteY14" fmla="*/ 184480 h 252000"/>
                <a:gd name="connsiteX15" fmla="*/ 243272 w 305430"/>
                <a:gd name="connsiteY15" fmla="*/ 213097 h 252000"/>
                <a:gd name="connsiteX16" fmla="*/ 246701 w 305430"/>
                <a:gd name="connsiteY16" fmla="*/ 246576 h 252000"/>
                <a:gd name="connsiteX17" fmla="*/ 305430 w 305430"/>
                <a:gd name="connsiteY17" fmla="*/ 246576 h 252000"/>
                <a:gd name="connsiteX18" fmla="*/ 305430 w 305430"/>
                <a:gd name="connsiteY18" fmla="*/ 5299 h 252000"/>
                <a:gd name="connsiteX19" fmla="*/ 242337 w 305430"/>
                <a:gd name="connsiteY19" fmla="*/ 5299 h 252000"/>
                <a:gd name="connsiteX20" fmla="*/ 242337 w 305430"/>
                <a:gd name="connsiteY20" fmla="*/ 77932 h 252000"/>
                <a:gd name="connsiteX21" fmla="*/ 231052 w 305430"/>
                <a:gd name="connsiteY21" fmla="*/ 166525 h 252000"/>
                <a:gd name="connsiteX22" fmla="*/ 199007 w 305430"/>
                <a:gd name="connsiteY22" fmla="*/ 193707 h 252000"/>
                <a:gd name="connsiteX23" fmla="*/ 149504 w 305430"/>
                <a:gd name="connsiteY23" fmla="*/ 203433 h 252000"/>
                <a:gd name="connsiteX24" fmla="*/ 105052 w 305430"/>
                <a:gd name="connsiteY24" fmla="*/ 193707 h 252000"/>
                <a:gd name="connsiteX25" fmla="*/ 75189 w 305430"/>
                <a:gd name="connsiteY25" fmla="*/ 166774 h 252000"/>
                <a:gd name="connsiteX26" fmla="*/ 64527 w 305430"/>
                <a:gd name="connsiteY26" fmla="*/ 126250 h 252000"/>
                <a:gd name="connsiteX27" fmla="*/ 86847 w 305430"/>
                <a:gd name="connsiteY27" fmla="*/ 70201 h 252000"/>
                <a:gd name="connsiteX28" fmla="*/ 149504 w 305430"/>
                <a:gd name="connsiteY28" fmla="*/ 49066 h 252000"/>
                <a:gd name="connsiteX29" fmla="*/ 198757 w 305430"/>
                <a:gd name="connsiteY29" fmla="*/ 58044 h 252000"/>
                <a:gd name="connsiteX30" fmla="*/ 230803 w 305430"/>
                <a:gd name="connsiteY30" fmla="*/ 84291 h 252000"/>
                <a:gd name="connsiteX31" fmla="*/ 242212 w 305430"/>
                <a:gd name="connsiteY31" fmla="*/ 126312 h 252000"/>
                <a:gd name="connsiteX32" fmla="*/ 231052 w 305430"/>
                <a:gd name="connsiteY32" fmla="*/ 166525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430" h="252000">
                  <a:moveTo>
                    <a:pt x="242212" y="77932"/>
                  </a:moveTo>
                  <a:cubicBezTo>
                    <a:pt x="240716" y="72508"/>
                    <a:pt x="238970" y="67271"/>
                    <a:pt x="236850" y="62158"/>
                  </a:cubicBezTo>
                  <a:cubicBezTo>
                    <a:pt x="229057" y="43081"/>
                    <a:pt x="216713" y="27931"/>
                    <a:pt x="199692" y="16771"/>
                  </a:cubicBezTo>
                  <a:cubicBezTo>
                    <a:pt x="182672" y="5611"/>
                    <a:pt x="160290" y="0"/>
                    <a:pt x="132484" y="0"/>
                  </a:cubicBezTo>
                  <a:cubicBezTo>
                    <a:pt x="107234" y="0"/>
                    <a:pt x="84665" y="5237"/>
                    <a:pt x="64777" y="15773"/>
                  </a:cubicBezTo>
                  <a:cubicBezTo>
                    <a:pt x="44889" y="26310"/>
                    <a:pt x="29115" y="40961"/>
                    <a:pt x="17457" y="59727"/>
                  </a:cubicBezTo>
                  <a:cubicBezTo>
                    <a:pt x="5798" y="78493"/>
                    <a:pt x="0" y="100688"/>
                    <a:pt x="0" y="126250"/>
                  </a:cubicBezTo>
                  <a:cubicBezTo>
                    <a:pt x="0" y="151188"/>
                    <a:pt x="5736" y="173071"/>
                    <a:pt x="17207" y="192024"/>
                  </a:cubicBezTo>
                  <a:cubicBezTo>
                    <a:pt x="28679" y="210977"/>
                    <a:pt x="44203" y="225691"/>
                    <a:pt x="63842" y="236227"/>
                  </a:cubicBezTo>
                  <a:cubicBezTo>
                    <a:pt x="83418" y="246763"/>
                    <a:pt x="105177" y="252000"/>
                    <a:pt x="129117" y="252000"/>
                  </a:cubicBezTo>
                  <a:cubicBezTo>
                    <a:pt x="150502" y="252000"/>
                    <a:pt x="168769" y="248197"/>
                    <a:pt x="183982" y="240591"/>
                  </a:cubicBezTo>
                  <a:cubicBezTo>
                    <a:pt x="199194" y="232985"/>
                    <a:pt x="211476" y="222947"/>
                    <a:pt x="220890" y="210478"/>
                  </a:cubicBezTo>
                  <a:cubicBezTo>
                    <a:pt x="230242" y="198009"/>
                    <a:pt x="237224" y="184418"/>
                    <a:pt x="241775" y="169704"/>
                  </a:cubicBezTo>
                  <a:cubicBezTo>
                    <a:pt x="241963" y="169081"/>
                    <a:pt x="242088" y="168520"/>
                    <a:pt x="242274" y="167896"/>
                  </a:cubicBezTo>
                  <a:lnTo>
                    <a:pt x="242274" y="184480"/>
                  </a:lnTo>
                  <a:cubicBezTo>
                    <a:pt x="242274" y="193894"/>
                    <a:pt x="242586" y="203433"/>
                    <a:pt x="243272" y="213097"/>
                  </a:cubicBezTo>
                  <a:cubicBezTo>
                    <a:pt x="243895" y="222823"/>
                    <a:pt x="245018" y="233982"/>
                    <a:pt x="246701" y="246576"/>
                  </a:cubicBezTo>
                  <a:lnTo>
                    <a:pt x="305430" y="246576"/>
                  </a:lnTo>
                  <a:lnTo>
                    <a:pt x="305430" y="5299"/>
                  </a:lnTo>
                  <a:lnTo>
                    <a:pt x="242337" y="5299"/>
                  </a:lnTo>
                  <a:lnTo>
                    <a:pt x="242337" y="77932"/>
                  </a:lnTo>
                  <a:close/>
                  <a:moveTo>
                    <a:pt x="231052" y="166525"/>
                  </a:moveTo>
                  <a:cubicBezTo>
                    <a:pt x="223633" y="178183"/>
                    <a:pt x="212910" y="187223"/>
                    <a:pt x="199007" y="193707"/>
                  </a:cubicBezTo>
                  <a:cubicBezTo>
                    <a:pt x="185104" y="200191"/>
                    <a:pt x="168582" y="203433"/>
                    <a:pt x="149504" y="203433"/>
                  </a:cubicBezTo>
                  <a:cubicBezTo>
                    <a:pt x="132671" y="203433"/>
                    <a:pt x="117833" y="200191"/>
                    <a:pt x="105052" y="193707"/>
                  </a:cubicBezTo>
                  <a:cubicBezTo>
                    <a:pt x="92271" y="187223"/>
                    <a:pt x="82296" y="178246"/>
                    <a:pt x="75189" y="166774"/>
                  </a:cubicBezTo>
                  <a:cubicBezTo>
                    <a:pt x="68081" y="155302"/>
                    <a:pt x="64527" y="141774"/>
                    <a:pt x="64527" y="126250"/>
                  </a:cubicBezTo>
                  <a:cubicBezTo>
                    <a:pt x="64527" y="102932"/>
                    <a:pt x="71947" y="84229"/>
                    <a:pt x="86847" y="70201"/>
                  </a:cubicBezTo>
                  <a:cubicBezTo>
                    <a:pt x="101748" y="56111"/>
                    <a:pt x="122633" y="49066"/>
                    <a:pt x="149504" y="49066"/>
                  </a:cubicBezTo>
                  <a:cubicBezTo>
                    <a:pt x="168582" y="49066"/>
                    <a:pt x="185041" y="52058"/>
                    <a:pt x="198757" y="58044"/>
                  </a:cubicBezTo>
                  <a:cubicBezTo>
                    <a:pt x="212535" y="64029"/>
                    <a:pt x="223197" y="72757"/>
                    <a:pt x="230803" y="84291"/>
                  </a:cubicBezTo>
                  <a:cubicBezTo>
                    <a:pt x="238409" y="95763"/>
                    <a:pt x="242212" y="109790"/>
                    <a:pt x="242212" y="126312"/>
                  </a:cubicBezTo>
                  <a:cubicBezTo>
                    <a:pt x="242212" y="141462"/>
                    <a:pt x="238534" y="154928"/>
                    <a:pt x="231052" y="16652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87" name="Forma Livre: Forma 34">
              <a:extLst>
                <a:ext uri="{FF2B5EF4-FFF2-40B4-BE49-F238E27FC236}">
                  <a16:creationId xmlns:a16="http://schemas.microsoft.com/office/drawing/2014/main" id="{C35D47A9-AE86-49EA-A3AB-18186D1B033F}"/>
                </a:ext>
              </a:extLst>
            </p:cNvPr>
            <p:cNvSpPr/>
            <p:nvPr/>
          </p:nvSpPr>
          <p:spPr>
            <a:xfrm>
              <a:off x="-8001617" y="3860804"/>
              <a:ext cx="409173" cy="353498"/>
            </a:xfrm>
            <a:custGeom>
              <a:avLst/>
              <a:gdLst>
                <a:gd name="connsiteX0" fmla="*/ 140277 w 409173"/>
                <a:gd name="connsiteY0" fmla="*/ 73755 h 353498"/>
                <a:gd name="connsiteX1" fmla="*/ 215902 w 409173"/>
                <a:gd name="connsiteY1" fmla="*/ 60350 h 353498"/>
                <a:gd name="connsiteX2" fmla="*/ 275754 w 409173"/>
                <a:gd name="connsiteY2" fmla="*/ 68767 h 353498"/>
                <a:gd name="connsiteX3" fmla="*/ 316964 w 409173"/>
                <a:gd name="connsiteY3" fmla="*/ 93207 h 353498"/>
                <a:gd name="connsiteX4" fmla="*/ 339845 w 409173"/>
                <a:gd name="connsiteY4" fmla="*/ 131300 h 353498"/>
                <a:gd name="connsiteX5" fmla="*/ 409173 w 409173"/>
                <a:gd name="connsiteY5" fmla="*/ 131300 h 353498"/>
                <a:gd name="connsiteX6" fmla="*/ 380806 w 409173"/>
                <a:gd name="connsiteY6" fmla="*/ 60662 h 353498"/>
                <a:gd name="connsiteX7" fmla="*/ 314907 w 409173"/>
                <a:gd name="connsiteY7" fmla="*/ 15773 h 353498"/>
                <a:gd name="connsiteX8" fmla="*/ 215902 w 409173"/>
                <a:gd name="connsiteY8" fmla="*/ 0 h 353498"/>
                <a:gd name="connsiteX9" fmla="*/ 128431 w 409173"/>
                <a:gd name="connsiteY9" fmla="*/ 11285 h 353498"/>
                <a:gd name="connsiteX10" fmla="*/ 60163 w 409173"/>
                <a:gd name="connsiteY10" fmla="*/ 44889 h 353498"/>
                <a:gd name="connsiteX11" fmla="*/ 15773 w 409173"/>
                <a:gd name="connsiteY11" fmla="*/ 100314 h 353498"/>
                <a:gd name="connsiteX12" fmla="*/ 0 w 409173"/>
                <a:gd name="connsiteY12" fmla="*/ 177560 h 353498"/>
                <a:gd name="connsiteX13" fmla="*/ 15773 w 409173"/>
                <a:gd name="connsiteY13" fmla="*/ 254494 h 353498"/>
                <a:gd name="connsiteX14" fmla="*/ 60163 w 409173"/>
                <a:gd name="connsiteY14" fmla="*/ 309358 h 353498"/>
                <a:gd name="connsiteX15" fmla="*/ 128431 w 409173"/>
                <a:gd name="connsiteY15" fmla="*/ 342464 h 353498"/>
                <a:gd name="connsiteX16" fmla="*/ 215902 w 409173"/>
                <a:gd name="connsiteY16" fmla="*/ 353499 h 353498"/>
                <a:gd name="connsiteX17" fmla="*/ 314657 w 409173"/>
                <a:gd name="connsiteY17" fmla="*/ 338287 h 353498"/>
                <a:gd name="connsiteX18" fmla="*/ 380307 w 409173"/>
                <a:gd name="connsiteY18" fmla="*/ 294146 h 353498"/>
                <a:gd name="connsiteX19" fmla="*/ 409173 w 409173"/>
                <a:gd name="connsiteY19" fmla="*/ 224256 h 353498"/>
                <a:gd name="connsiteX20" fmla="*/ 339845 w 409173"/>
                <a:gd name="connsiteY20" fmla="*/ 224256 h 353498"/>
                <a:gd name="connsiteX21" fmla="*/ 316466 w 409173"/>
                <a:gd name="connsiteY21" fmla="*/ 261040 h 353498"/>
                <a:gd name="connsiteX22" fmla="*/ 275504 w 409173"/>
                <a:gd name="connsiteY22" fmla="*/ 285230 h 353498"/>
                <a:gd name="connsiteX23" fmla="*/ 215902 w 409173"/>
                <a:gd name="connsiteY23" fmla="*/ 293647 h 353498"/>
                <a:gd name="connsiteX24" fmla="*/ 140277 w 409173"/>
                <a:gd name="connsiteY24" fmla="*/ 280243 h 353498"/>
                <a:gd name="connsiteX25" fmla="*/ 89839 w 409173"/>
                <a:gd name="connsiteY25" fmla="*/ 241090 h 353498"/>
                <a:gd name="connsiteX26" fmla="*/ 72009 w 409173"/>
                <a:gd name="connsiteY26" fmla="*/ 177560 h 353498"/>
                <a:gd name="connsiteX27" fmla="*/ 89839 w 409173"/>
                <a:gd name="connsiteY27" fmla="*/ 113219 h 353498"/>
                <a:gd name="connsiteX28" fmla="*/ 140277 w 409173"/>
                <a:gd name="connsiteY28" fmla="*/ 73755 h 35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9173" h="353498">
                  <a:moveTo>
                    <a:pt x="140277" y="73755"/>
                  </a:moveTo>
                  <a:cubicBezTo>
                    <a:pt x="161973" y="64839"/>
                    <a:pt x="187223" y="60350"/>
                    <a:pt x="215902" y="60350"/>
                  </a:cubicBezTo>
                  <a:cubicBezTo>
                    <a:pt x="239032" y="60350"/>
                    <a:pt x="258983" y="63156"/>
                    <a:pt x="275754" y="68767"/>
                  </a:cubicBezTo>
                  <a:cubicBezTo>
                    <a:pt x="292587" y="74378"/>
                    <a:pt x="306303" y="82545"/>
                    <a:pt x="316964" y="93207"/>
                  </a:cubicBezTo>
                  <a:cubicBezTo>
                    <a:pt x="327625" y="103867"/>
                    <a:pt x="335232" y="116586"/>
                    <a:pt x="339845" y="131300"/>
                  </a:cubicBezTo>
                  <a:lnTo>
                    <a:pt x="409173" y="131300"/>
                  </a:lnTo>
                  <a:cubicBezTo>
                    <a:pt x="406367" y="103618"/>
                    <a:pt x="396891" y="80051"/>
                    <a:pt x="380806" y="60662"/>
                  </a:cubicBezTo>
                  <a:cubicBezTo>
                    <a:pt x="364721" y="41210"/>
                    <a:pt x="342713" y="26247"/>
                    <a:pt x="314907" y="15773"/>
                  </a:cubicBezTo>
                  <a:cubicBezTo>
                    <a:pt x="287038" y="5299"/>
                    <a:pt x="254058" y="0"/>
                    <a:pt x="215902" y="0"/>
                  </a:cubicBezTo>
                  <a:cubicBezTo>
                    <a:pt x="184044" y="0"/>
                    <a:pt x="154866" y="3741"/>
                    <a:pt x="128431" y="11285"/>
                  </a:cubicBezTo>
                  <a:cubicBezTo>
                    <a:pt x="101997" y="18828"/>
                    <a:pt x="79241" y="30051"/>
                    <a:pt x="60163" y="44889"/>
                  </a:cubicBezTo>
                  <a:cubicBezTo>
                    <a:pt x="41085" y="59789"/>
                    <a:pt x="26310" y="78243"/>
                    <a:pt x="15773" y="100314"/>
                  </a:cubicBezTo>
                  <a:cubicBezTo>
                    <a:pt x="5299" y="122384"/>
                    <a:pt x="0" y="148133"/>
                    <a:pt x="0" y="177560"/>
                  </a:cubicBezTo>
                  <a:cubicBezTo>
                    <a:pt x="0" y="206987"/>
                    <a:pt x="5237" y="232611"/>
                    <a:pt x="15773" y="254494"/>
                  </a:cubicBezTo>
                  <a:cubicBezTo>
                    <a:pt x="26247" y="276378"/>
                    <a:pt x="41085" y="294707"/>
                    <a:pt x="60163" y="309358"/>
                  </a:cubicBezTo>
                  <a:cubicBezTo>
                    <a:pt x="79241" y="324072"/>
                    <a:pt x="101997" y="335107"/>
                    <a:pt x="128431" y="342464"/>
                  </a:cubicBezTo>
                  <a:cubicBezTo>
                    <a:pt x="154866" y="349820"/>
                    <a:pt x="184044" y="353499"/>
                    <a:pt x="215902" y="353499"/>
                  </a:cubicBezTo>
                  <a:cubicBezTo>
                    <a:pt x="254058" y="353499"/>
                    <a:pt x="286976" y="348386"/>
                    <a:pt x="314657" y="338287"/>
                  </a:cubicBezTo>
                  <a:cubicBezTo>
                    <a:pt x="342338" y="328124"/>
                    <a:pt x="364222" y="313411"/>
                    <a:pt x="380307" y="294146"/>
                  </a:cubicBezTo>
                  <a:cubicBezTo>
                    <a:pt x="396392" y="274881"/>
                    <a:pt x="406056" y="251626"/>
                    <a:pt x="409173" y="224256"/>
                  </a:cubicBezTo>
                  <a:lnTo>
                    <a:pt x="339845" y="224256"/>
                  </a:lnTo>
                  <a:cubicBezTo>
                    <a:pt x="334920" y="238284"/>
                    <a:pt x="327126" y="250504"/>
                    <a:pt x="316466" y="261040"/>
                  </a:cubicBezTo>
                  <a:cubicBezTo>
                    <a:pt x="305804" y="271514"/>
                    <a:pt x="292088" y="279619"/>
                    <a:pt x="275504" y="285230"/>
                  </a:cubicBezTo>
                  <a:cubicBezTo>
                    <a:pt x="258858" y="290841"/>
                    <a:pt x="238970" y="293647"/>
                    <a:pt x="215902" y="293647"/>
                  </a:cubicBezTo>
                  <a:cubicBezTo>
                    <a:pt x="187161" y="293647"/>
                    <a:pt x="161973" y="289158"/>
                    <a:pt x="140277" y="280243"/>
                  </a:cubicBezTo>
                  <a:cubicBezTo>
                    <a:pt x="118581" y="271328"/>
                    <a:pt x="101747" y="258235"/>
                    <a:pt x="89839" y="241090"/>
                  </a:cubicBezTo>
                  <a:cubicBezTo>
                    <a:pt x="77932" y="223945"/>
                    <a:pt x="72009" y="202748"/>
                    <a:pt x="72009" y="177560"/>
                  </a:cubicBezTo>
                  <a:cubicBezTo>
                    <a:pt x="72009" y="151998"/>
                    <a:pt x="77932" y="130551"/>
                    <a:pt x="89839" y="113219"/>
                  </a:cubicBezTo>
                  <a:cubicBezTo>
                    <a:pt x="101747" y="95825"/>
                    <a:pt x="118581" y="82733"/>
                    <a:pt x="140277" y="73755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88" name="Forma Livre: Forma 35">
              <a:extLst>
                <a:ext uri="{FF2B5EF4-FFF2-40B4-BE49-F238E27FC236}">
                  <a16:creationId xmlns:a16="http://schemas.microsoft.com/office/drawing/2014/main" id="{788C2BCA-3A2E-4BA8-9A94-971DE14221F0}"/>
                </a:ext>
              </a:extLst>
            </p:cNvPr>
            <p:cNvSpPr/>
            <p:nvPr/>
          </p:nvSpPr>
          <p:spPr>
            <a:xfrm>
              <a:off x="-7506781" y="3841352"/>
              <a:ext cx="68268" cy="366154"/>
            </a:xfrm>
            <a:custGeom>
              <a:avLst/>
              <a:gdLst>
                <a:gd name="connsiteX0" fmla="*/ 0 w 68268"/>
                <a:gd name="connsiteY0" fmla="*/ 0 h 366154"/>
                <a:gd name="connsiteX1" fmla="*/ 68268 w 68268"/>
                <a:gd name="connsiteY1" fmla="*/ 0 h 366154"/>
                <a:gd name="connsiteX2" fmla="*/ 68268 w 68268"/>
                <a:gd name="connsiteY2" fmla="*/ 366155 h 366154"/>
                <a:gd name="connsiteX3" fmla="*/ 0 w 68268"/>
                <a:gd name="connsiteY3" fmla="*/ 366155 h 36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366154">
                  <a:moveTo>
                    <a:pt x="0" y="0"/>
                  </a:moveTo>
                  <a:lnTo>
                    <a:pt x="68268" y="0"/>
                  </a:lnTo>
                  <a:lnTo>
                    <a:pt x="68268" y="366155"/>
                  </a:lnTo>
                  <a:lnTo>
                    <a:pt x="0" y="366155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89" name="Forma Livre: Forma 36">
              <a:extLst>
                <a:ext uri="{FF2B5EF4-FFF2-40B4-BE49-F238E27FC236}">
                  <a16:creationId xmlns:a16="http://schemas.microsoft.com/office/drawing/2014/main" id="{357017B2-C182-4951-A53C-33433DDC6DDF}"/>
                </a:ext>
              </a:extLst>
            </p:cNvPr>
            <p:cNvSpPr/>
            <p:nvPr/>
          </p:nvSpPr>
          <p:spPr>
            <a:xfrm>
              <a:off x="-7349671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90" name="Forma Livre: Forma 37">
              <a:extLst>
                <a:ext uri="{FF2B5EF4-FFF2-40B4-BE49-F238E27FC236}">
                  <a16:creationId xmlns:a16="http://schemas.microsoft.com/office/drawing/2014/main" id="{1F405069-4683-4273-A331-62D9AB4992E6}"/>
                </a:ext>
              </a:extLst>
            </p:cNvPr>
            <p:cNvSpPr/>
            <p:nvPr/>
          </p:nvSpPr>
          <p:spPr>
            <a:xfrm>
              <a:off x="-7344434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8 w 68268"/>
                <a:gd name="connsiteY1" fmla="*/ 0 h 261040"/>
                <a:gd name="connsiteX2" fmla="*/ 68268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8" y="0"/>
                  </a:lnTo>
                  <a:lnTo>
                    <a:pt x="68268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91" name="Forma Livre: Forma 38">
              <a:extLst>
                <a:ext uri="{FF2B5EF4-FFF2-40B4-BE49-F238E27FC236}">
                  <a16:creationId xmlns:a16="http://schemas.microsoft.com/office/drawing/2014/main" id="{BA1309A5-6810-4F15-8371-1EF9BE5F53EA}"/>
                </a:ext>
              </a:extLst>
            </p:cNvPr>
            <p:cNvSpPr/>
            <p:nvPr/>
          </p:nvSpPr>
          <p:spPr>
            <a:xfrm>
              <a:off x="-7186762" y="3940606"/>
              <a:ext cx="529998" cy="266900"/>
            </a:xfrm>
            <a:custGeom>
              <a:avLst/>
              <a:gdLst>
                <a:gd name="connsiteX0" fmla="*/ 497330 w 529998"/>
                <a:gd name="connsiteY0" fmla="*/ 25749 h 266900"/>
                <a:gd name="connsiteX1" fmla="*/ 461606 w 529998"/>
                <a:gd name="connsiteY1" fmla="*/ 6297 h 266900"/>
                <a:gd name="connsiteX2" fmla="*/ 416966 w 529998"/>
                <a:gd name="connsiteY2" fmla="*/ 0 h 266900"/>
                <a:gd name="connsiteX3" fmla="*/ 368399 w 529998"/>
                <a:gd name="connsiteY3" fmla="*/ 8416 h 266900"/>
                <a:gd name="connsiteX4" fmla="*/ 330306 w 529998"/>
                <a:gd name="connsiteY4" fmla="*/ 30986 h 266900"/>
                <a:gd name="connsiteX5" fmla="*/ 304059 w 529998"/>
                <a:gd name="connsiteY5" fmla="*/ 62533 h 266900"/>
                <a:gd name="connsiteX6" fmla="*/ 298260 w 529998"/>
                <a:gd name="connsiteY6" fmla="*/ 74253 h 266900"/>
                <a:gd name="connsiteX7" fmla="*/ 293585 w 529998"/>
                <a:gd name="connsiteY7" fmla="*/ 59103 h 266900"/>
                <a:gd name="connsiteX8" fmla="*/ 269956 w 529998"/>
                <a:gd name="connsiteY8" fmla="*/ 25749 h 266900"/>
                <a:gd name="connsiteX9" fmla="*/ 234232 w 529998"/>
                <a:gd name="connsiteY9" fmla="*/ 6297 h 266900"/>
                <a:gd name="connsiteX10" fmla="*/ 189593 w 529998"/>
                <a:gd name="connsiteY10" fmla="*/ 0 h 266900"/>
                <a:gd name="connsiteX11" fmla="*/ 139716 w 529998"/>
                <a:gd name="connsiteY11" fmla="*/ 8416 h 266900"/>
                <a:gd name="connsiteX12" fmla="*/ 101623 w 529998"/>
                <a:gd name="connsiteY12" fmla="*/ 31298 h 266900"/>
                <a:gd name="connsiteX13" fmla="*/ 76124 w 529998"/>
                <a:gd name="connsiteY13" fmla="*/ 63094 h 266900"/>
                <a:gd name="connsiteX14" fmla="*/ 68268 w 529998"/>
                <a:gd name="connsiteY14" fmla="*/ 81174 h 266900"/>
                <a:gd name="connsiteX15" fmla="*/ 68268 w 529998"/>
                <a:gd name="connsiteY15" fmla="*/ 5860 h 266900"/>
                <a:gd name="connsiteX16" fmla="*/ 0 w 529998"/>
                <a:gd name="connsiteY16" fmla="*/ 5860 h 266900"/>
                <a:gd name="connsiteX17" fmla="*/ 0 w 529998"/>
                <a:gd name="connsiteY17" fmla="*/ 266901 h 266900"/>
                <a:gd name="connsiteX18" fmla="*/ 68268 w 529998"/>
                <a:gd name="connsiteY18" fmla="*/ 266901 h 266900"/>
                <a:gd name="connsiteX19" fmla="*/ 68268 w 529998"/>
                <a:gd name="connsiteY19" fmla="*/ 112035 h 266900"/>
                <a:gd name="connsiteX20" fmla="*/ 80363 w 529998"/>
                <a:gd name="connsiteY20" fmla="*/ 92271 h 266900"/>
                <a:gd name="connsiteX21" fmla="*/ 116087 w 529998"/>
                <a:gd name="connsiteY21" fmla="*/ 65712 h 266900"/>
                <a:gd name="connsiteX22" fmla="*/ 165465 w 529998"/>
                <a:gd name="connsiteY22" fmla="*/ 55176 h 266900"/>
                <a:gd name="connsiteX23" fmla="*/ 217711 w 529998"/>
                <a:gd name="connsiteY23" fmla="*/ 70700 h 266900"/>
                <a:gd name="connsiteX24" fmla="*/ 233733 w 529998"/>
                <a:gd name="connsiteY24" fmla="*/ 119267 h 266900"/>
                <a:gd name="connsiteX25" fmla="*/ 233733 w 529998"/>
                <a:gd name="connsiteY25" fmla="*/ 266901 h 266900"/>
                <a:gd name="connsiteX26" fmla="*/ 302002 w 529998"/>
                <a:gd name="connsiteY26" fmla="*/ 266901 h 266900"/>
                <a:gd name="connsiteX27" fmla="*/ 302002 w 529998"/>
                <a:gd name="connsiteY27" fmla="*/ 107234 h 266900"/>
                <a:gd name="connsiteX28" fmla="*/ 301752 w 529998"/>
                <a:gd name="connsiteY28" fmla="*/ 100314 h 266900"/>
                <a:gd name="connsiteX29" fmla="*/ 307800 w 529998"/>
                <a:gd name="connsiteY29" fmla="*/ 92271 h 266900"/>
                <a:gd name="connsiteX30" fmla="*/ 343523 w 529998"/>
                <a:gd name="connsiteY30" fmla="*/ 65712 h 266900"/>
                <a:gd name="connsiteX31" fmla="*/ 392901 w 529998"/>
                <a:gd name="connsiteY31" fmla="*/ 55176 h 266900"/>
                <a:gd name="connsiteX32" fmla="*/ 445458 w 529998"/>
                <a:gd name="connsiteY32" fmla="*/ 70700 h 266900"/>
                <a:gd name="connsiteX33" fmla="*/ 461731 w 529998"/>
                <a:gd name="connsiteY33" fmla="*/ 119267 h 266900"/>
                <a:gd name="connsiteX34" fmla="*/ 461731 w 529998"/>
                <a:gd name="connsiteY34" fmla="*/ 266901 h 266900"/>
                <a:gd name="connsiteX35" fmla="*/ 529999 w 529998"/>
                <a:gd name="connsiteY35" fmla="*/ 266901 h 266900"/>
                <a:gd name="connsiteX36" fmla="*/ 529999 w 529998"/>
                <a:gd name="connsiteY36" fmla="*/ 107234 h 266900"/>
                <a:gd name="connsiteX37" fmla="*/ 521333 w 529998"/>
                <a:gd name="connsiteY37" fmla="*/ 59166 h 266900"/>
                <a:gd name="connsiteX38" fmla="*/ 497330 w 529998"/>
                <a:gd name="connsiteY38" fmla="*/ 25749 h 2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9998" h="266900">
                  <a:moveTo>
                    <a:pt x="497330" y="25749"/>
                  </a:moveTo>
                  <a:cubicBezTo>
                    <a:pt x="487168" y="17020"/>
                    <a:pt x="475259" y="10536"/>
                    <a:pt x="461606" y="6297"/>
                  </a:cubicBezTo>
                  <a:cubicBezTo>
                    <a:pt x="447952" y="2058"/>
                    <a:pt x="433051" y="0"/>
                    <a:pt x="416966" y="0"/>
                  </a:cubicBezTo>
                  <a:cubicBezTo>
                    <a:pt x="399136" y="0"/>
                    <a:pt x="382926" y="2806"/>
                    <a:pt x="368399" y="8416"/>
                  </a:cubicBezTo>
                  <a:cubicBezTo>
                    <a:pt x="353873" y="14028"/>
                    <a:pt x="341154" y="21572"/>
                    <a:pt x="330306" y="30986"/>
                  </a:cubicBezTo>
                  <a:cubicBezTo>
                    <a:pt x="319458" y="40462"/>
                    <a:pt x="310667" y="50936"/>
                    <a:pt x="304059" y="62533"/>
                  </a:cubicBezTo>
                  <a:cubicBezTo>
                    <a:pt x="301815" y="66460"/>
                    <a:pt x="299944" y="70326"/>
                    <a:pt x="298260" y="74253"/>
                  </a:cubicBezTo>
                  <a:cubicBezTo>
                    <a:pt x="297014" y="68954"/>
                    <a:pt x="295518" y="63842"/>
                    <a:pt x="293585" y="59103"/>
                  </a:cubicBezTo>
                  <a:cubicBezTo>
                    <a:pt x="287974" y="45637"/>
                    <a:pt x="280118" y="34477"/>
                    <a:pt x="269956" y="25749"/>
                  </a:cubicBezTo>
                  <a:cubicBezTo>
                    <a:pt x="259794" y="17020"/>
                    <a:pt x="247886" y="10536"/>
                    <a:pt x="234232" y="6297"/>
                  </a:cubicBezTo>
                  <a:cubicBezTo>
                    <a:pt x="220578" y="2058"/>
                    <a:pt x="205678" y="0"/>
                    <a:pt x="189593" y="0"/>
                  </a:cubicBezTo>
                  <a:cubicBezTo>
                    <a:pt x="171014" y="0"/>
                    <a:pt x="154367" y="2806"/>
                    <a:pt x="139716" y="8416"/>
                  </a:cubicBezTo>
                  <a:cubicBezTo>
                    <a:pt x="125003" y="14028"/>
                    <a:pt x="112284" y="21634"/>
                    <a:pt x="101623" y="31298"/>
                  </a:cubicBezTo>
                  <a:cubicBezTo>
                    <a:pt x="90962" y="40961"/>
                    <a:pt x="82421" y="51497"/>
                    <a:pt x="76124" y="63094"/>
                  </a:cubicBezTo>
                  <a:cubicBezTo>
                    <a:pt x="72882" y="69016"/>
                    <a:pt x="70263" y="75064"/>
                    <a:pt x="68268" y="81174"/>
                  </a:cubicBezTo>
                  <a:lnTo>
                    <a:pt x="68268" y="5860"/>
                  </a:lnTo>
                  <a:lnTo>
                    <a:pt x="0" y="5860"/>
                  </a:lnTo>
                  <a:lnTo>
                    <a:pt x="0" y="266901"/>
                  </a:lnTo>
                  <a:lnTo>
                    <a:pt x="68268" y="266901"/>
                  </a:lnTo>
                  <a:lnTo>
                    <a:pt x="68268" y="112035"/>
                  </a:lnTo>
                  <a:cubicBezTo>
                    <a:pt x="70949" y="105302"/>
                    <a:pt x="74877" y="98693"/>
                    <a:pt x="80363" y="92271"/>
                  </a:cubicBezTo>
                  <a:cubicBezTo>
                    <a:pt x="89466" y="81610"/>
                    <a:pt x="101374" y="72757"/>
                    <a:pt x="116087" y="65712"/>
                  </a:cubicBezTo>
                  <a:cubicBezTo>
                    <a:pt x="130801" y="58729"/>
                    <a:pt x="147260" y="55176"/>
                    <a:pt x="165465" y="55176"/>
                  </a:cubicBezTo>
                  <a:cubicBezTo>
                    <a:pt x="189655" y="55176"/>
                    <a:pt x="207049" y="60350"/>
                    <a:pt x="217711" y="70700"/>
                  </a:cubicBezTo>
                  <a:cubicBezTo>
                    <a:pt x="228371" y="81049"/>
                    <a:pt x="233733" y="97259"/>
                    <a:pt x="233733" y="119267"/>
                  </a:cubicBezTo>
                  <a:lnTo>
                    <a:pt x="233733" y="266901"/>
                  </a:lnTo>
                  <a:lnTo>
                    <a:pt x="302002" y="266901"/>
                  </a:lnTo>
                  <a:lnTo>
                    <a:pt x="302002" y="107234"/>
                  </a:lnTo>
                  <a:cubicBezTo>
                    <a:pt x="302002" y="104865"/>
                    <a:pt x="301815" y="102621"/>
                    <a:pt x="301752" y="100314"/>
                  </a:cubicBezTo>
                  <a:cubicBezTo>
                    <a:pt x="303498" y="97633"/>
                    <a:pt x="305555" y="94890"/>
                    <a:pt x="307800" y="92271"/>
                  </a:cubicBezTo>
                  <a:cubicBezTo>
                    <a:pt x="316902" y="81610"/>
                    <a:pt x="328810" y="72757"/>
                    <a:pt x="343523" y="65712"/>
                  </a:cubicBezTo>
                  <a:cubicBezTo>
                    <a:pt x="358237" y="58729"/>
                    <a:pt x="374696" y="55176"/>
                    <a:pt x="392901" y="55176"/>
                  </a:cubicBezTo>
                  <a:cubicBezTo>
                    <a:pt x="417091" y="55176"/>
                    <a:pt x="434548" y="60350"/>
                    <a:pt x="445458" y="70700"/>
                  </a:cubicBezTo>
                  <a:cubicBezTo>
                    <a:pt x="456307" y="81049"/>
                    <a:pt x="461731" y="97259"/>
                    <a:pt x="461731" y="119267"/>
                  </a:cubicBezTo>
                  <a:lnTo>
                    <a:pt x="461731" y="266901"/>
                  </a:lnTo>
                  <a:lnTo>
                    <a:pt x="529999" y="266901"/>
                  </a:lnTo>
                  <a:lnTo>
                    <a:pt x="529999" y="107234"/>
                  </a:lnTo>
                  <a:cubicBezTo>
                    <a:pt x="529999" y="88655"/>
                    <a:pt x="527131" y="72633"/>
                    <a:pt x="521333" y="59166"/>
                  </a:cubicBezTo>
                  <a:cubicBezTo>
                    <a:pt x="515535" y="45699"/>
                    <a:pt x="507492" y="34477"/>
                    <a:pt x="497330" y="2574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92" name="Forma Livre: Forma 39">
              <a:extLst>
                <a:ext uri="{FF2B5EF4-FFF2-40B4-BE49-F238E27FC236}">
                  <a16:creationId xmlns:a16="http://schemas.microsoft.com/office/drawing/2014/main" id="{8C014802-47A7-424C-8FBE-EBFCD70C5629}"/>
                </a:ext>
              </a:extLst>
            </p:cNvPr>
            <p:cNvSpPr/>
            <p:nvPr/>
          </p:nvSpPr>
          <p:spPr>
            <a:xfrm>
              <a:off x="-6599530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7 w 330368"/>
                <a:gd name="connsiteY13" fmla="*/ 181675 h 272636"/>
                <a:gd name="connsiteX14" fmla="*/ 262037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8 w 330368"/>
                <a:gd name="connsiteY17" fmla="*/ 266838 h 272636"/>
                <a:gd name="connsiteX18" fmla="*/ 330368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3 w 330368"/>
                <a:gd name="connsiteY29" fmla="*/ 62782 h 272636"/>
                <a:gd name="connsiteX30" fmla="*/ 249818 w 330368"/>
                <a:gd name="connsiteY30" fmla="*/ 91149 h 272636"/>
                <a:gd name="connsiteX31" fmla="*/ 262162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5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6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09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7" y="181675"/>
                  </a:cubicBezTo>
                  <a:lnTo>
                    <a:pt x="262037" y="199630"/>
                  </a:lnTo>
                  <a:cubicBezTo>
                    <a:pt x="262037" y="209793"/>
                    <a:pt x="262412" y="220142"/>
                    <a:pt x="263098" y="230616"/>
                  </a:cubicBezTo>
                  <a:cubicBezTo>
                    <a:pt x="263783" y="241152"/>
                    <a:pt x="265030" y="253185"/>
                    <a:pt x="266776" y="266838"/>
                  </a:cubicBezTo>
                  <a:lnTo>
                    <a:pt x="330368" y="266838"/>
                  </a:lnTo>
                  <a:lnTo>
                    <a:pt x="330368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2" y="192772"/>
                    <a:pt x="230366" y="202623"/>
                    <a:pt x="215341" y="209605"/>
                  </a:cubicBezTo>
                  <a:cubicBezTo>
                    <a:pt x="200254" y="216588"/>
                    <a:pt x="182422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1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5" y="53056"/>
                    <a:pt x="161849" y="53056"/>
                  </a:cubicBezTo>
                  <a:cubicBezTo>
                    <a:pt x="182485" y="53056"/>
                    <a:pt x="200254" y="56298"/>
                    <a:pt x="215153" y="62782"/>
                  </a:cubicBezTo>
                  <a:cubicBezTo>
                    <a:pt x="230054" y="69266"/>
                    <a:pt x="241589" y="78742"/>
                    <a:pt x="249818" y="91149"/>
                  </a:cubicBezTo>
                  <a:cubicBezTo>
                    <a:pt x="258047" y="103556"/>
                    <a:pt x="262162" y="118706"/>
                    <a:pt x="262162" y="136599"/>
                  </a:cubicBezTo>
                  <a:cubicBezTo>
                    <a:pt x="262100" y="153058"/>
                    <a:pt x="258047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93" name="Forma Livre: Forma 40">
              <a:extLst>
                <a:ext uri="{FF2B5EF4-FFF2-40B4-BE49-F238E27FC236}">
                  <a16:creationId xmlns:a16="http://schemas.microsoft.com/office/drawing/2014/main" id="{72521A43-E736-4FCE-A364-12C52F6D3847}"/>
                </a:ext>
              </a:extLst>
            </p:cNvPr>
            <p:cNvSpPr/>
            <p:nvPr/>
          </p:nvSpPr>
          <p:spPr>
            <a:xfrm>
              <a:off x="-6474528" y="3808745"/>
              <a:ext cx="161786" cy="83044"/>
            </a:xfrm>
            <a:custGeom>
              <a:avLst/>
              <a:gdLst>
                <a:gd name="connsiteX0" fmla="*/ 161787 w 161786"/>
                <a:gd name="connsiteY0" fmla="*/ 0 h 83044"/>
                <a:gd name="connsiteX1" fmla="*/ 71386 w 161786"/>
                <a:gd name="connsiteY1" fmla="*/ 0 h 83044"/>
                <a:gd name="connsiteX2" fmla="*/ 0 w 161786"/>
                <a:gd name="connsiteY2" fmla="*/ 83044 h 83044"/>
                <a:gd name="connsiteX3" fmla="*/ 65089 w 161786"/>
                <a:gd name="connsiteY3" fmla="*/ 83044 h 8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86" h="83044">
                  <a:moveTo>
                    <a:pt x="161787" y="0"/>
                  </a:moveTo>
                  <a:lnTo>
                    <a:pt x="71386" y="0"/>
                  </a:lnTo>
                  <a:lnTo>
                    <a:pt x="0" y="83044"/>
                  </a:lnTo>
                  <a:lnTo>
                    <a:pt x="65089" y="8304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94" name="Forma Livre: Forma 41">
              <a:extLst>
                <a:ext uri="{FF2B5EF4-FFF2-40B4-BE49-F238E27FC236}">
                  <a16:creationId xmlns:a16="http://schemas.microsoft.com/office/drawing/2014/main" id="{504FEC0E-C3A3-4768-91F2-09F4D15AB038}"/>
                </a:ext>
              </a:extLst>
            </p:cNvPr>
            <p:cNvSpPr/>
            <p:nvPr/>
          </p:nvSpPr>
          <p:spPr>
            <a:xfrm>
              <a:off x="-6204571" y="3874957"/>
              <a:ext cx="202747" cy="332488"/>
            </a:xfrm>
            <a:custGeom>
              <a:avLst/>
              <a:gdLst>
                <a:gd name="connsiteX0" fmla="*/ 135539 w 202747"/>
                <a:gd name="connsiteY0" fmla="*/ 0 h 332488"/>
                <a:gd name="connsiteX1" fmla="*/ 67271 w 202747"/>
                <a:gd name="connsiteY1" fmla="*/ 0 h 332488"/>
                <a:gd name="connsiteX2" fmla="*/ 67271 w 202747"/>
                <a:gd name="connsiteY2" fmla="*/ 71448 h 332488"/>
                <a:gd name="connsiteX3" fmla="*/ 0 w 202747"/>
                <a:gd name="connsiteY3" fmla="*/ 71448 h 332488"/>
                <a:gd name="connsiteX4" fmla="*/ 0 w 202747"/>
                <a:gd name="connsiteY4" fmla="*/ 124504 h 332488"/>
                <a:gd name="connsiteX5" fmla="*/ 67271 w 202747"/>
                <a:gd name="connsiteY5" fmla="*/ 124504 h 332488"/>
                <a:gd name="connsiteX6" fmla="*/ 67271 w 202747"/>
                <a:gd name="connsiteY6" fmla="*/ 332488 h 332488"/>
                <a:gd name="connsiteX7" fmla="*/ 135539 w 202747"/>
                <a:gd name="connsiteY7" fmla="*/ 332488 h 332488"/>
                <a:gd name="connsiteX8" fmla="*/ 135539 w 202747"/>
                <a:gd name="connsiteY8" fmla="*/ 124504 h 332488"/>
                <a:gd name="connsiteX9" fmla="*/ 202747 w 202747"/>
                <a:gd name="connsiteY9" fmla="*/ 124504 h 332488"/>
                <a:gd name="connsiteX10" fmla="*/ 202747 w 202747"/>
                <a:gd name="connsiteY10" fmla="*/ 71448 h 332488"/>
                <a:gd name="connsiteX11" fmla="*/ 135539 w 202747"/>
                <a:gd name="connsiteY11" fmla="*/ 71448 h 33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747" h="332488">
                  <a:moveTo>
                    <a:pt x="135539" y="0"/>
                  </a:moveTo>
                  <a:lnTo>
                    <a:pt x="67271" y="0"/>
                  </a:lnTo>
                  <a:lnTo>
                    <a:pt x="67271" y="71448"/>
                  </a:lnTo>
                  <a:lnTo>
                    <a:pt x="0" y="71448"/>
                  </a:lnTo>
                  <a:lnTo>
                    <a:pt x="0" y="124504"/>
                  </a:lnTo>
                  <a:lnTo>
                    <a:pt x="67271" y="124504"/>
                  </a:lnTo>
                  <a:lnTo>
                    <a:pt x="67271" y="332488"/>
                  </a:lnTo>
                  <a:lnTo>
                    <a:pt x="135539" y="332488"/>
                  </a:lnTo>
                  <a:lnTo>
                    <a:pt x="135539" y="124504"/>
                  </a:lnTo>
                  <a:lnTo>
                    <a:pt x="202747" y="124504"/>
                  </a:lnTo>
                  <a:lnTo>
                    <a:pt x="202747" y="71448"/>
                  </a:lnTo>
                  <a:lnTo>
                    <a:pt x="135539" y="71448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95" name="Forma Livre: Forma 42">
              <a:extLst>
                <a:ext uri="{FF2B5EF4-FFF2-40B4-BE49-F238E27FC236}">
                  <a16:creationId xmlns:a16="http://schemas.microsoft.com/office/drawing/2014/main" id="{182F2807-14FA-482C-85D4-D3E26D3D980A}"/>
                </a:ext>
              </a:extLst>
            </p:cNvPr>
            <p:cNvSpPr/>
            <p:nvPr/>
          </p:nvSpPr>
          <p:spPr>
            <a:xfrm>
              <a:off x="-5932995" y="3946404"/>
              <a:ext cx="68268" cy="261040"/>
            </a:xfrm>
            <a:custGeom>
              <a:avLst/>
              <a:gdLst>
                <a:gd name="connsiteX0" fmla="*/ 0 w 68268"/>
                <a:gd name="connsiteY0" fmla="*/ 0 h 261040"/>
                <a:gd name="connsiteX1" fmla="*/ 68269 w 68268"/>
                <a:gd name="connsiteY1" fmla="*/ 0 h 261040"/>
                <a:gd name="connsiteX2" fmla="*/ 68269 w 68268"/>
                <a:gd name="connsiteY2" fmla="*/ 261040 h 261040"/>
                <a:gd name="connsiteX3" fmla="*/ 0 w 68268"/>
                <a:gd name="connsiteY3" fmla="*/ 261040 h 2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8" h="261040">
                  <a:moveTo>
                    <a:pt x="0" y="0"/>
                  </a:moveTo>
                  <a:lnTo>
                    <a:pt x="68269" y="0"/>
                  </a:lnTo>
                  <a:lnTo>
                    <a:pt x="68269" y="261040"/>
                  </a:lnTo>
                  <a:lnTo>
                    <a:pt x="0" y="261040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96" name="Forma Livre: Forma 43">
              <a:extLst>
                <a:ext uri="{FF2B5EF4-FFF2-40B4-BE49-F238E27FC236}">
                  <a16:creationId xmlns:a16="http://schemas.microsoft.com/office/drawing/2014/main" id="{20CAED31-DF89-4577-B042-47F1760072DF}"/>
                </a:ext>
              </a:extLst>
            </p:cNvPr>
            <p:cNvSpPr/>
            <p:nvPr/>
          </p:nvSpPr>
          <p:spPr>
            <a:xfrm>
              <a:off x="-5938232" y="3831876"/>
              <a:ext cx="79303" cy="59913"/>
            </a:xfrm>
            <a:custGeom>
              <a:avLst/>
              <a:gdLst>
                <a:gd name="connsiteX0" fmla="*/ 0 w 79303"/>
                <a:gd name="connsiteY0" fmla="*/ 0 h 59913"/>
                <a:gd name="connsiteX1" fmla="*/ 79303 w 79303"/>
                <a:gd name="connsiteY1" fmla="*/ 0 h 59913"/>
                <a:gd name="connsiteX2" fmla="*/ 79303 w 79303"/>
                <a:gd name="connsiteY2" fmla="*/ 59914 h 59913"/>
                <a:gd name="connsiteX3" fmla="*/ 0 w 79303"/>
                <a:gd name="connsiteY3" fmla="*/ 59914 h 5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03" h="59913">
                  <a:moveTo>
                    <a:pt x="0" y="0"/>
                  </a:moveTo>
                  <a:lnTo>
                    <a:pt x="79303" y="0"/>
                  </a:lnTo>
                  <a:lnTo>
                    <a:pt x="79303" y="59914"/>
                  </a:lnTo>
                  <a:lnTo>
                    <a:pt x="0" y="5991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97" name="Forma Livre: Forma 44">
              <a:extLst>
                <a:ext uri="{FF2B5EF4-FFF2-40B4-BE49-F238E27FC236}">
                  <a16:creationId xmlns:a16="http://schemas.microsoft.com/office/drawing/2014/main" id="{F375774B-4F18-485B-9CBB-4C6489E3B37B}"/>
                </a:ext>
              </a:extLst>
            </p:cNvPr>
            <p:cNvSpPr/>
            <p:nvPr/>
          </p:nvSpPr>
          <p:spPr>
            <a:xfrm>
              <a:off x="-5788041" y="3940606"/>
              <a:ext cx="322637" cy="273197"/>
            </a:xfrm>
            <a:custGeom>
              <a:avLst/>
              <a:gdLst>
                <a:gd name="connsiteX0" fmla="*/ 228247 w 322637"/>
                <a:gd name="connsiteY0" fmla="*/ 205927 h 273197"/>
                <a:gd name="connsiteX1" fmla="*/ 168083 w 322637"/>
                <a:gd name="connsiteY1" fmla="*/ 220641 h 273197"/>
                <a:gd name="connsiteX2" fmla="*/ 118207 w 322637"/>
                <a:gd name="connsiteY2" fmla="*/ 211476 h 273197"/>
                <a:gd name="connsiteX3" fmla="*/ 82483 w 322637"/>
                <a:gd name="connsiteY3" fmla="*/ 183607 h 273197"/>
                <a:gd name="connsiteX4" fmla="*/ 69328 w 322637"/>
                <a:gd name="connsiteY4" fmla="*/ 137098 h 273197"/>
                <a:gd name="connsiteX5" fmla="*/ 82732 w 322637"/>
                <a:gd name="connsiteY5" fmla="*/ 90089 h 273197"/>
                <a:gd name="connsiteX6" fmla="*/ 118456 w 322637"/>
                <a:gd name="connsiteY6" fmla="*/ 61971 h 273197"/>
                <a:gd name="connsiteX7" fmla="*/ 168083 w 322637"/>
                <a:gd name="connsiteY7" fmla="*/ 52495 h 273197"/>
                <a:gd name="connsiteX8" fmla="*/ 226376 w 322637"/>
                <a:gd name="connsiteY8" fmla="*/ 67209 h 273197"/>
                <a:gd name="connsiteX9" fmla="*/ 259482 w 322637"/>
                <a:gd name="connsiteY9" fmla="*/ 108169 h 273197"/>
                <a:gd name="connsiteX10" fmla="*/ 322014 w 322637"/>
                <a:gd name="connsiteY10" fmla="*/ 108169 h 273197"/>
                <a:gd name="connsiteX11" fmla="*/ 299694 w 322637"/>
                <a:gd name="connsiteY11" fmla="*/ 49876 h 273197"/>
                <a:gd name="connsiteX12" fmla="*/ 247449 w 322637"/>
                <a:gd name="connsiteY12" fmla="*/ 12843 h 273197"/>
                <a:gd name="connsiteX13" fmla="*/ 168146 w 322637"/>
                <a:gd name="connsiteY13" fmla="*/ 0 h 273197"/>
                <a:gd name="connsiteX14" fmla="*/ 81735 w 322637"/>
                <a:gd name="connsiteY14" fmla="*/ 15774 h 273197"/>
                <a:gd name="connsiteX15" fmla="*/ 21821 w 322637"/>
                <a:gd name="connsiteY15" fmla="*/ 61971 h 273197"/>
                <a:gd name="connsiteX16" fmla="*/ 0 w 322637"/>
                <a:gd name="connsiteY16" fmla="*/ 137098 h 273197"/>
                <a:gd name="connsiteX17" fmla="*/ 21821 w 322637"/>
                <a:gd name="connsiteY17" fmla="*/ 211975 h 273197"/>
                <a:gd name="connsiteX18" fmla="*/ 81735 w 322637"/>
                <a:gd name="connsiteY18" fmla="*/ 257674 h 273197"/>
                <a:gd name="connsiteX19" fmla="*/ 168146 w 322637"/>
                <a:gd name="connsiteY19" fmla="*/ 273198 h 273197"/>
                <a:gd name="connsiteX20" fmla="*/ 248010 w 322637"/>
                <a:gd name="connsiteY20" fmla="*/ 260355 h 273197"/>
                <a:gd name="connsiteX21" fmla="*/ 300817 w 322637"/>
                <a:gd name="connsiteY21" fmla="*/ 222823 h 273197"/>
                <a:gd name="connsiteX22" fmla="*/ 322638 w 322637"/>
                <a:gd name="connsiteY22" fmla="*/ 163968 h 273197"/>
                <a:gd name="connsiteX23" fmla="*/ 260105 w 322637"/>
                <a:gd name="connsiteY23" fmla="*/ 163968 h 273197"/>
                <a:gd name="connsiteX24" fmla="*/ 228247 w 322637"/>
                <a:gd name="connsiteY24" fmla="*/ 205927 h 27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637" h="273197">
                  <a:moveTo>
                    <a:pt x="228247" y="205927"/>
                  </a:moveTo>
                  <a:cubicBezTo>
                    <a:pt x="212660" y="215715"/>
                    <a:pt x="192585" y="220641"/>
                    <a:pt x="168083" y="220641"/>
                  </a:cubicBezTo>
                  <a:cubicBezTo>
                    <a:pt x="149878" y="220641"/>
                    <a:pt x="133232" y="217586"/>
                    <a:pt x="118207" y="211476"/>
                  </a:cubicBezTo>
                  <a:cubicBezTo>
                    <a:pt x="103119" y="205366"/>
                    <a:pt x="91211" y="196077"/>
                    <a:pt x="82483" y="183607"/>
                  </a:cubicBezTo>
                  <a:cubicBezTo>
                    <a:pt x="73754" y="171201"/>
                    <a:pt x="69328" y="155677"/>
                    <a:pt x="69328" y="137098"/>
                  </a:cubicBezTo>
                  <a:cubicBezTo>
                    <a:pt x="69328" y="118207"/>
                    <a:pt x="73817" y="102496"/>
                    <a:pt x="82732" y="90089"/>
                  </a:cubicBezTo>
                  <a:cubicBezTo>
                    <a:pt x="91648" y="77683"/>
                    <a:pt x="103556" y="68268"/>
                    <a:pt x="118456" y="61971"/>
                  </a:cubicBezTo>
                  <a:cubicBezTo>
                    <a:pt x="133357" y="55674"/>
                    <a:pt x="149878" y="52495"/>
                    <a:pt x="168083" y="52495"/>
                  </a:cubicBezTo>
                  <a:cubicBezTo>
                    <a:pt x="190839" y="52495"/>
                    <a:pt x="210291" y="57420"/>
                    <a:pt x="226376" y="67209"/>
                  </a:cubicBezTo>
                  <a:cubicBezTo>
                    <a:pt x="242461" y="76996"/>
                    <a:pt x="253496" y="90650"/>
                    <a:pt x="259482" y="108169"/>
                  </a:cubicBezTo>
                  <a:lnTo>
                    <a:pt x="322014" y="108169"/>
                  </a:lnTo>
                  <a:cubicBezTo>
                    <a:pt x="319895" y="85413"/>
                    <a:pt x="312475" y="65962"/>
                    <a:pt x="299694" y="49876"/>
                  </a:cubicBezTo>
                  <a:cubicBezTo>
                    <a:pt x="286914" y="33791"/>
                    <a:pt x="269519" y="21447"/>
                    <a:pt x="247449" y="12843"/>
                  </a:cubicBezTo>
                  <a:cubicBezTo>
                    <a:pt x="225379" y="4239"/>
                    <a:pt x="198944" y="0"/>
                    <a:pt x="168146" y="0"/>
                  </a:cubicBezTo>
                  <a:cubicBezTo>
                    <a:pt x="135913" y="0"/>
                    <a:pt x="107109" y="5237"/>
                    <a:pt x="81735" y="15774"/>
                  </a:cubicBezTo>
                  <a:cubicBezTo>
                    <a:pt x="56360" y="26310"/>
                    <a:pt x="36410" y="41709"/>
                    <a:pt x="21821" y="61971"/>
                  </a:cubicBezTo>
                  <a:cubicBezTo>
                    <a:pt x="7294" y="82296"/>
                    <a:pt x="0" y="107297"/>
                    <a:pt x="0" y="137098"/>
                  </a:cubicBezTo>
                  <a:cubicBezTo>
                    <a:pt x="0" y="166899"/>
                    <a:pt x="7232" y="191837"/>
                    <a:pt x="21821" y="211975"/>
                  </a:cubicBezTo>
                  <a:cubicBezTo>
                    <a:pt x="36347" y="232112"/>
                    <a:pt x="56298" y="247324"/>
                    <a:pt x="81735" y="257674"/>
                  </a:cubicBezTo>
                  <a:cubicBezTo>
                    <a:pt x="107109" y="268023"/>
                    <a:pt x="135913" y="273198"/>
                    <a:pt x="168146" y="273198"/>
                  </a:cubicBezTo>
                  <a:cubicBezTo>
                    <a:pt x="198944" y="273198"/>
                    <a:pt x="225566" y="268896"/>
                    <a:pt x="248010" y="260355"/>
                  </a:cubicBezTo>
                  <a:cubicBezTo>
                    <a:pt x="270392" y="251751"/>
                    <a:pt x="288036" y="239282"/>
                    <a:pt x="300817" y="222823"/>
                  </a:cubicBezTo>
                  <a:cubicBezTo>
                    <a:pt x="313598" y="206363"/>
                    <a:pt x="320829" y="186787"/>
                    <a:pt x="322638" y="163968"/>
                  </a:cubicBezTo>
                  <a:lnTo>
                    <a:pt x="260105" y="163968"/>
                  </a:lnTo>
                  <a:cubicBezTo>
                    <a:pt x="254432" y="182111"/>
                    <a:pt x="243833" y="196139"/>
                    <a:pt x="228247" y="205927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98" name="Forma Livre: Forma 45">
              <a:extLst>
                <a:ext uri="{FF2B5EF4-FFF2-40B4-BE49-F238E27FC236}">
                  <a16:creationId xmlns:a16="http://schemas.microsoft.com/office/drawing/2014/main" id="{0CAA2D7D-C7FE-4D87-9E65-CF57810E2182}"/>
                </a:ext>
              </a:extLst>
            </p:cNvPr>
            <p:cNvSpPr/>
            <p:nvPr/>
          </p:nvSpPr>
          <p:spPr>
            <a:xfrm>
              <a:off x="-5406612" y="3940606"/>
              <a:ext cx="330368" cy="272636"/>
            </a:xfrm>
            <a:custGeom>
              <a:avLst/>
              <a:gdLst>
                <a:gd name="connsiteX0" fmla="*/ 262100 w 330368"/>
                <a:gd name="connsiteY0" fmla="*/ 84354 h 272636"/>
                <a:gd name="connsiteX1" fmla="*/ 256302 w 330368"/>
                <a:gd name="connsiteY1" fmla="*/ 67271 h 272636"/>
                <a:gd name="connsiteX2" fmla="*/ 216089 w 330368"/>
                <a:gd name="connsiteY2" fmla="*/ 18142 h 272636"/>
                <a:gd name="connsiteX3" fmla="*/ 143332 w 330368"/>
                <a:gd name="connsiteY3" fmla="*/ 0 h 272636"/>
                <a:gd name="connsiteX4" fmla="*/ 70076 w 330368"/>
                <a:gd name="connsiteY4" fmla="*/ 17083 h 272636"/>
                <a:gd name="connsiteX5" fmla="*/ 18890 w 330368"/>
                <a:gd name="connsiteY5" fmla="*/ 64590 h 272636"/>
                <a:gd name="connsiteX6" fmla="*/ 0 w 330368"/>
                <a:gd name="connsiteY6" fmla="*/ 136537 h 272636"/>
                <a:gd name="connsiteX7" fmla="*/ 18641 w 330368"/>
                <a:gd name="connsiteY7" fmla="*/ 207735 h 272636"/>
                <a:gd name="connsiteX8" fmla="*/ 69078 w 330368"/>
                <a:gd name="connsiteY8" fmla="*/ 255554 h 272636"/>
                <a:gd name="connsiteX9" fmla="*/ 139716 w 330368"/>
                <a:gd name="connsiteY9" fmla="*/ 272637 h 272636"/>
                <a:gd name="connsiteX10" fmla="*/ 199069 w 330368"/>
                <a:gd name="connsiteY10" fmla="*/ 260292 h 272636"/>
                <a:gd name="connsiteX11" fmla="*/ 238970 w 330368"/>
                <a:gd name="connsiteY11" fmla="*/ 227748 h 272636"/>
                <a:gd name="connsiteX12" fmla="*/ 261539 w 330368"/>
                <a:gd name="connsiteY12" fmla="*/ 183607 h 272636"/>
                <a:gd name="connsiteX13" fmla="*/ 262038 w 330368"/>
                <a:gd name="connsiteY13" fmla="*/ 181675 h 272636"/>
                <a:gd name="connsiteX14" fmla="*/ 262038 w 330368"/>
                <a:gd name="connsiteY14" fmla="*/ 199630 h 272636"/>
                <a:gd name="connsiteX15" fmla="*/ 263098 w 330368"/>
                <a:gd name="connsiteY15" fmla="*/ 230616 h 272636"/>
                <a:gd name="connsiteX16" fmla="*/ 266776 w 330368"/>
                <a:gd name="connsiteY16" fmla="*/ 266838 h 272636"/>
                <a:gd name="connsiteX17" fmla="*/ 330369 w 330368"/>
                <a:gd name="connsiteY17" fmla="*/ 266838 h 272636"/>
                <a:gd name="connsiteX18" fmla="*/ 330369 w 330368"/>
                <a:gd name="connsiteY18" fmla="*/ 5798 h 272636"/>
                <a:gd name="connsiteX19" fmla="*/ 262100 w 330368"/>
                <a:gd name="connsiteY19" fmla="*/ 5798 h 272636"/>
                <a:gd name="connsiteX20" fmla="*/ 262100 w 330368"/>
                <a:gd name="connsiteY20" fmla="*/ 84354 h 272636"/>
                <a:gd name="connsiteX21" fmla="*/ 250005 w 330368"/>
                <a:gd name="connsiteY21" fmla="*/ 180179 h 272636"/>
                <a:gd name="connsiteX22" fmla="*/ 215341 w 330368"/>
                <a:gd name="connsiteY22" fmla="*/ 209605 h 272636"/>
                <a:gd name="connsiteX23" fmla="*/ 161786 w 330368"/>
                <a:gd name="connsiteY23" fmla="*/ 220142 h 272636"/>
                <a:gd name="connsiteX24" fmla="*/ 113718 w 330368"/>
                <a:gd name="connsiteY24" fmla="*/ 209605 h 272636"/>
                <a:gd name="connsiteX25" fmla="*/ 81423 w 330368"/>
                <a:gd name="connsiteY25" fmla="*/ 180490 h 272636"/>
                <a:gd name="connsiteX26" fmla="*/ 69889 w 330368"/>
                <a:gd name="connsiteY26" fmla="*/ 136599 h 272636"/>
                <a:gd name="connsiteX27" fmla="*/ 94079 w 330368"/>
                <a:gd name="connsiteY27" fmla="*/ 75937 h 272636"/>
                <a:gd name="connsiteX28" fmla="*/ 161849 w 330368"/>
                <a:gd name="connsiteY28" fmla="*/ 53056 h 272636"/>
                <a:gd name="connsiteX29" fmla="*/ 215154 w 330368"/>
                <a:gd name="connsiteY29" fmla="*/ 62782 h 272636"/>
                <a:gd name="connsiteX30" fmla="*/ 249818 w 330368"/>
                <a:gd name="connsiteY30" fmla="*/ 91149 h 272636"/>
                <a:gd name="connsiteX31" fmla="*/ 262163 w 330368"/>
                <a:gd name="connsiteY31" fmla="*/ 136599 h 272636"/>
                <a:gd name="connsiteX32" fmla="*/ 250005 w 330368"/>
                <a:gd name="connsiteY32" fmla="*/ 180179 h 27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0368" h="272636">
                  <a:moveTo>
                    <a:pt x="262100" y="84354"/>
                  </a:moveTo>
                  <a:cubicBezTo>
                    <a:pt x="260479" y="78493"/>
                    <a:pt x="258546" y="72757"/>
                    <a:pt x="256302" y="67271"/>
                  </a:cubicBezTo>
                  <a:cubicBezTo>
                    <a:pt x="247886" y="46634"/>
                    <a:pt x="234481" y="30237"/>
                    <a:pt x="216089" y="18142"/>
                  </a:cubicBezTo>
                  <a:cubicBezTo>
                    <a:pt x="197697" y="6048"/>
                    <a:pt x="173445" y="0"/>
                    <a:pt x="143332" y="0"/>
                  </a:cubicBezTo>
                  <a:cubicBezTo>
                    <a:pt x="116025" y="0"/>
                    <a:pt x="91585" y="5673"/>
                    <a:pt x="70076" y="17083"/>
                  </a:cubicBezTo>
                  <a:cubicBezTo>
                    <a:pt x="48567" y="28492"/>
                    <a:pt x="31484" y="44328"/>
                    <a:pt x="18890" y="64590"/>
                  </a:cubicBezTo>
                  <a:cubicBezTo>
                    <a:pt x="6297" y="84914"/>
                    <a:pt x="0" y="108918"/>
                    <a:pt x="0" y="136537"/>
                  </a:cubicBezTo>
                  <a:cubicBezTo>
                    <a:pt x="0" y="163532"/>
                    <a:pt x="6235" y="187224"/>
                    <a:pt x="18641" y="207735"/>
                  </a:cubicBezTo>
                  <a:cubicBezTo>
                    <a:pt x="31048" y="228247"/>
                    <a:pt x="47881" y="244145"/>
                    <a:pt x="69078" y="255554"/>
                  </a:cubicBezTo>
                  <a:cubicBezTo>
                    <a:pt x="90276" y="266963"/>
                    <a:pt x="113780" y="272637"/>
                    <a:pt x="139716" y="272637"/>
                  </a:cubicBezTo>
                  <a:cubicBezTo>
                    <a:pt x="162846" y="272637"/>
                    <a:pt x="182610" y="268522"/>
                    <a:pt x="199069" y="260292"/>
                  </a:cubicBezTo>
                  <a:cubicBezTo>
                    <a:pt x="215528" y="252063"/>
                    <a:pt x="228808" y="241215"/>
                    <a:pt x="238970" y="227748"/>
                  </a:cubicBezTo>
                  <a:cubicBezTo>
                    <a:pt x="249132" y="214281"/>
                    <a:pt x="256676" y="199568"/>
                    <a:pt x="261539" y="183607"/>
                  </a:cubicBezTo>
                  <a:cubicBezTo>
                    <a:pt x="261726" y="182984"/>
                    <a:pt x="261851" y="182298"/>
                    <a:pt x="262038" y="181675"/>
                  </a:cubicBezTo>
                  <a:lnTo>
                    <a:pt x="262038" y="199630"/>
                  </a:lnTo>
                  <a:cubicBezTo>
                    <a:pt x="262038" y="209793"/>
                    <a:pt x="262412" y="220142"/>
                    <a:pt x="263098" y="230616"/>
                  </a:cubicBezTo>
                  <a:cubicBezTo>
                    <a:pt x="263784" y="241152"/>
                    <a:pt x="265031" y="253185"/>
                    <a:pt x="266776" y="266838"/>
                  </a:cubicBezTo>
                  <a:lnTo>
                    <a:pt x="330369" y="266838"/>
                  </a:lnTo>
                  <a:lnTo>
                    <a:pt x="330369" y="5798"/>
                  </a:lnTo>
                  <a:lnTo>
                    <a:pt x="262100" y="5798"/>
                  </a:lnTo>
                  <a:lnTo>
                    <a:pt x="262100" y="84354"/>
                  </a:lnTo>
                  <a:close/>
                  <a:moveTo>
                    <a:pt x="250005" y="180179"/>
                  </a:moveTo>
                  <a:cubicBezTo>
                    <a:pt x="241963" y="192772"/>
                    <a:pt x="230366" y="202623"/>
                    <a:pt x="215341" y="209605"/>
                  </a:cubicBezTo>
                  <a:cubicBezTo>
                    <a:pt x="200254" y="216588"/>
                    <a:pt x="182423" y="220142"/>
                    <a:pt x="161786" y="220142"/>
                  </a:cubicBezTo>
                  <a:cubicBezTo>
                    <a:pt x="143581" y="220142"/>
                    <a:pt x="127559" y="216650"/>
                    <a:pt x="113718" y="209605"/>
                  </a:cubicBezTo>
                  <a:cubicBezTo>
                    <a:pt x="99877" y="202623"/>
                    <a:pt x="89092" y="192897"/>
                    <a:pt x="81423" y="180490"/>
                  </a:cubicBezTo>
                  <a:cubicBezTo>
                    <a:pt x="73692" y="168083"/>
                    <a:pt x="69889" y="153432"/>
                    <a:pt x="69889" y="136599"/>
                  </a:cubicBezTo>
                  <a:cubicBezTo>
                    <a:pt x="69889" y="111411"/>
                    <a:pt x="77932" y="91149"/>
                    <a:pt x="94079" y="75937"/>
                  </a:cubicBezTo>
                  <a:cubicBezTo>
                    <a:pt x="110164" y="60724"/>
                    <a:pt x="132796" y="53056"/>
                    <a:pt x="161849" y="53056"/>
                  </a:cubicBezTo>
                  <a:cubicBezTo>
                    <a:pt x="182485" y="53056"/>
                    <a:pt x="200254" y="56298"/>
                    <a:pt x="215154" y="62782"/>
                  </a:cubicBezTo>
                  <a:cubicBezTo>
                    <a:pt x="230055" y="69266"/>
                    <a:pt x="241589" y="78742"/>
                    <a:pt x="249818" y="91149"/>
                  </a:cubicBezTo>
                  <a:cubicBezTo>
                    <a:pt x="258048" y="103556"/>
                    <a:pt x="262163" y="118706"/>
                    <a:pt x="262163" y="136599"/>
                  </a:cubicBezTo>
                  <a:cubicBezTo>
                    <a:pt x="262100" y="153058"/>
                    <a:pt x="258048" y="167585"/>
                    <a:pt x="250005" y="180179"/>
                  </a:cubicBez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99" name="Forma Livre: Forma 46">
              <a:extLst>
                <a:ext uri="{FF2B5EF4-FFF2-40B4-BE49-F238E27FC236}">
                  <a16:creationId xmlns:a16="http://schemas.microsoft.com/office/drawing/2014/main" id="{DE7FC382-D45D-4A86-B558-5FA946385840}"/>
                </a:ext>
              </a:extLst>
            </p:cNvPr>
            <p:cNvSpPr/>
            <p:nvPr/>
          </p:nvSpPr>
          <p:spPr>
            <a:xfrm>
              <a:off x="-8280800" y="2390948"/>
              <a:ext cx="71634" cy="1870363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00" name="Forma Livre: Forma 47">
              <a:extLst>
                <a:ext uri="{FF2B5EF4-FFF2-40B4-BE49-F238E27FC236}">
                  <a16:creationId xmlns:a16="http://schemas.microsoft.com/office/drawing/2014/main" id="{896E71BD-9216-4FA0-A3C5-8BC875B2DB90}"/>
                </a:ext>
              </a:extLst>
            </p:cNvPr>
            <p:cNvSpPr/>
            <p:nvPr/>
          </p:nvSpPr>
          <p:spPr>
            <a:xfrm>
              <a:off x="-8503685" y="2390948"/>
              <a:ext cx="139903" cy="1870363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01" name="Forma Livre: Forma 48">
              <a:extLst>
                <a:ext uri="{FF2B5EF4-FFF2-40B4-BE49-F238E27FC236}">
                  <a16:creationId xmlns:a16="http://schemas.microsoft.com/office/drawing/2014/main" id="{E5E5A598-8BCA-4886-99CF-B0D379AB0F0B}"/>
                </a:ext>
              </a:extLst>
            </p:cNvPr>
            <p:cNvSpPr/>
            <p:nvPr/>
          </p:nvSpPr>
          <p:spPr>
            <a:xfrm>
              <a:off x="-8726508" y="2390948"/>
              <a:ext cx="236741" cy="1870363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9494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" y="97425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ZONA COSTEIRA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2F1CA2B4-E326-4D4D-A59D-AEE7675C2FA6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9C603219-CA98-4AF0-8C02-C3C66006C8E8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37D37C3A-1814-41DE-8F4B-614FA3F23C0A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F5CF517B-F56C-482C-978F-B17789348797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0F94A682-8930-4780-AACF-CE9C13220FB7}"/>
              </a:ext>
            </a:extLst>
          </p:cNvPr>
          <p:cNvGrpSpPr/>
          <p:nvPr/>
        </p:nvGrpSpPr>
        <p:grpSpPr>
          <a:xfrm>
            <a:off x="7380899" y="144563"/>
            <a:ext cx="653226" cy="690460"/>
            <a:chOff x="-4427851" y="187036"/>
            <a:chExt cx="1247906" cy="1246909"/>
          </a:xfrm>
        </p:grpSpPr>
        <p:sp>
          <p:nvSpPr>
            <p:cNvPr id="129" name="Forma Livre: Forma 45">
              <a:extLst>
                <a:ext uri="{FF2B5EF4-FFF2-40B4-BE49-F238E27FC236}">
                  <a16:creationId xmlns:a16="http://schemas.microsoft.com/office/drawing/2014/main" id="{691E0136-B9B2-4F6A-A703-B61F24346981}"/>
                </a:ext>
              </a:extLst>
            </p:cNvPr>
            <p:cNvSpPr/>
            <p:nvPr/>
          </p:nvSpPr>
          <p:spPr>
            <a:xfrm>
              <a:off x="-442685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45663352-5DCA-4629-9131-0C8D19E08ADD}"/>
                </a:ext>
              </a:extLst>
            </p:cNvPr>
            <p:cNvGrpSpPr/>
            <p:nvPr/>
          </p:nvGrpSpPr>
          <p:grpSpPr>
            <a:xfrm>
              <a:off x="-4427851" y="238221"/>
              <a:ext cx="1247906" cy="1195723"/>
              <a:chOff x="-4427851" y="238221"/>
              <a:chExt cx="1247906" cy="1195723"/>
            </a:xfrm>
          </p:grpSpPr>
          <p:sp>
            <p:nvSpPr>
              <p:cNvPr id="131" name="Forma Livre: Forma 47">
                <a:extLst>
                  <a:ext uri="{FF2B5EF4-FFF2-40B4-BE49-F238E27FC236}">
                    <a16:creationId xmlns:a16="http://schemas.microsoft.com/office/drawing/2014/main" id="{158283C6-E495-4878-A77D-5CD42CEE54F4}"/>
                  </a:ext>
                </a:extLst>
              </p:cNvPr>
              <p:cNvSpPr/>
              <p:nvPr/>
            </p:nvSpPr>
            <p:spPr>
              <a:xfrm>
                <a:off x="-4426853" y="238221"/>
                <a:ext cx="1246846" cy="1195723"/>
              </a:xfrm>
              <a:custGeom>
                <a:avLst/>
                <a:gdLst>
                  <a:gd name="connsiteX0" fmla="*/ 0 w 1246846"/>
                  <a:gd name="connsiteY0" fmla="*/ 1195724 h 1195723"/>
                  <a:gd name="connsiteX1" fmla="*/ 0 w 1246846"/>
                  <a:gd name="connsiteY1" fmla="*/ 0 h 1195723"/>
                  <a:gd name="connsiteX2" fmla="*/ 140776 w 1246846"/>
                  <a:gd name="connsiteY2" fmla="*/ 94079 h 1195723"/>
                  <a:gd name="connsiteX3" fmla="*/ 207798 w 1246846"/>
                  <a:gd name="connsiteY3" fmla="*/ 149629 h 1195723"/>
                  <a:gd name="connsiteX4" fmla="*/ 274819 w 1246846"/>
                  <a:gd name="connsiteY4" fmla="*/ 94079 h 1195723"/>
                  <a:gd name="connsiteX5" fmla="*/ 415595 w 1246846"/>
                  <a:gd name="connsiteY5" fmla="*/ 0 h 1195723"/>
                  <a:gd name="connsiteX6" fmla="*/ 556371 w 1246846"/>
                  <a:gd name="connsiteY6" fmla="*/ 94079 h 1195723"/>
                  <a:gd name="connsiteX7" fmla="*/ 623392 w 1246846"/>
                  <a:gd name="connsiteY7" fmla="*/ 149629 h 1195723"/>
                  <a:gd name="connsiteX8" fmla="*/ 690414 w 1246846"/>
                  <a:gd name="connsiteY8" fmla="*/ 94079 h 1195723"/>
                  <a:gd name="connsiteX9" fmla="*/ 831190 w 1246846"/>
                  <a:gd name="connsiteY9" fmla="*/ 0 h 1195723"/>
                  <a:gd name="connsiteX10" fmla="*/ 971966 w 1246846"/>
                  <a:gd name="connsiteY10" fmla="*/ 94079 h 1195723"/>
                  <a:gd name="connsiteX11" fmla="*/ 1038987 w 1246846"/>
                  <a:gd name="connsiteY11" fmla="*/ 149629 h 1195723"/>
                  <a:gd name="connsiteX12" fmla="*/ 1106071 w 1246846"/>
                  <a:gd name="connsiteY12" fmla="*/ 94079 h 1195723"/>
                  <a:gd name="connsiteX13" fmla="*/ 1246847 w 1246846"/>
                  <a:gd name="connsiteY13" fmla="*/ 0 h 1195723"/>
                  <a:gd name="connsiteX14" fmla="*/ 1246847 w 1246846"/>
                  <a:gd name="connsiteY14" fmla="*/ 1195724 h 1195723"/>
                  <a:gd name="connsiteX15" fmla="*/ 0 w 1246846"/>
                  <a:gd name="connsiteY15" fmla="*/ 1195724 h 119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6846" h="1195723">
                    <a:moveTo>
                      <a:pt x="0" y="1195724"/>
                    </a:move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1195724"/>
                    </a:lnTo>
                    <a:cubicBezTo>
                      <a:pt x="1220974" y="1195724"/>
                      <a:pt x="25874" y="1195724"/>
                      <a:pt x="0" y="1195724"/>
                    </a:cubicBezTo>
                    <a:close/>
                  </a:path>
                </a:pathLst>
              </a:custGeom>
              <a:solidFill>
                <a:srgbClr val="23563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48">
                <a:extLst>
                  <a:ext uri="{FF2B5EF4-FFF2-40B4-BE49-F238E27FC236}">
                    <a16:creationId xmlns:a16="http://schemas.microsoft.com/office/drawing/2014/main" id="{FBEC3789-FBFC-4E27-B8C5-A1AB687780A7}"/>
                  </a:ext>
                </a:extLst>
              </p:cNvPr>
              <p:cNvSpPr/>
              <p:nvPr/>
            </p:nvSpPr>
            <p:spPr>
              <a:xfrm>
                <a:off x="-4426853" y="539911"/>
                <a:ext cx="1246846" cy="894033"/>
              </a:xfrm>
              <a:custGeom>
                <a:avLst/>
                <a:gdLst>
                  <a:gd name="connsiteX0" fmla="*/ 0 w 1246846"/>
                  <a:gd name="connsiteY0" fmla="*/ 894034 h 894033"/>
                  <a:gd name="connsiteX1" fmla="*/ 0 w 1246846"/>
                  <a:gd name="connsiteY1" fmla="*/ 0 h 894033"/>
                  <a:gd name="connsiteX2" fmla="*/ 140776 w 1246846"/>
                  <a:gd name="connsiteY2" fmla="*/ 94079 h 894033"/>
                  <a:gd name="connsiteX3" fmla="*/ 207798 w 1246846"/>
                  <a:gd name="connsiteY3" fmla="*/ 149629 h 894033"/>
                  <a:gd name="connsiteX4" fmla="*/ 274819 w 1246846"/>
                  <a:gd name="connsiteY4" fmla="*/ 94079 h 894033"/>
                  <a:gd name="connsiteX5" fmla="*/ 415595 w 1246846"/>
                  <a:gd name="connsiteY5" fmla="*/ 0 h 894033"/>
                  <a:gd name="connsiteX6" fmla="*/ 556371 w 1246846"/>
                  <a:gd name="connsiteY6" fmla="*/ 94079 h 894033"/>
                  <a:gd name="connsiteX7" fmla="*/ 623392 w 1246846"/>
                  <a:gd name="connsiteY7" fmla="*/ 149629 h 894033"/>
                  <a:gd name="connsiteX8" fmla="*/ 690414 w 1246846"/>
                  <a:gd name="connsiteY8" fmla="*/ 94079 h 894033"/>
                  <a:gd name="connsiteX9" fmla="*/ 831190 w 1246846"/>
                  <a:gd name="connsiteY9" fmla="*/ 0 h 894033"/>
                  <a:gd name="connsiteX10" fmla="*/ 971966 w 1246846"/>
                  <a:gd name="connsiteY10" fmla="*/ 94079 h 894033"/>
                  <a:gd name="connsiteX11" fmla="*/ 1038987 w 1246846"/>
                  <a:gd name="connsiteY11" fmla="*/ 149629 h 894033"/>
                  <a:gd name="connsiteX12" fmla="*/ 1106071 w 1246846"/>
                  <a:gd name="connsiteY12" fmla="*/ 94079 h 894033"/>
                  <a:gd name="connsiteX13" fmla="*/ 1246847 w 1246846"/>
                  <a:gd name="connsiteY13" fmla="*/ 0 h 894033"/>
                  <a:gd name="connsiteX14" fmla="*/ 1246847 w 1246846"/>
                  <a:gd name="connsiteY14" fmla="*/ 894034 h 894033"/>
                  <a:gd name="connsiteX15" fmla="*/ 0 w 1246846"/>
                  <a:gd name="connsiteY15" fmla="*/ 894034 h 89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6846" h="894033">
                    <a:moveTo>
                      <a:pt x="0" y="894034"/>
                    </a:move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4034"/>
                    </a:lnTo>
                    <a:cubicBezTo>
                      <a:pt x="1220974" y="894034"/>
                      <a:pt x="25874" y="894034"/>
                      <a:pt x="0" y="894034"/>
                    </a:cubicBez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49">
                <a:extLst>
                  <a:ext uri="{FF2B5EF4-FFF2-40B4-BE49-F238E27FC236}">
                    <a16:creationId xmlns:a16="http://schemas.microsoft.com/office/drawing/2014/main" id="{E40AA674-7CAD-471F-947B-6B04037E4B66}"/>
                  </a:ext>
                </a:extLst>
              </p:cNvPr>
              <p:cNvSpPr/>
              <p:nvPr/>
            </p:nvSpPr>
            <p:spPr>
              <a:xfrm>
                <a:off x="-4426791" y="841663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4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6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2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4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4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4979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50">
                <a:extLst>
                  <a:ext uri="{FF2B5EF4-FFF2-40B4-BE49-F238E27FC236}">
                    <a16:creationId xmlns:a16="http://schemas.microsoft.com/office/drawing/2014/main" id="{14E9CFAF-CA94-4EC6-8DE3-ECBFB49DC09D}"/>
                  </a:ext>
                </a:extLst>
              </p:cNvPr>
              <p:cNvSpPr/>
              <p:nvPr/>
            </p:nvSpPr>
            <p:spPr>
              <a:xfrm>
                <a:off x="-4427851" y="536170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3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5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1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3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3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19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0" y="54365"/>
                      <a:pt x="755751" y="0"/>
                      <a:pt x="831190" y="0"/>
                    </a:cubicBezTo>
                    <a:cubicBezTo>
                      <a:pt x="906628" y="0"/>
                      <a:pt x="944409" y="54365"/>
                      <a:pt x="971965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4979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51">
                <a:extLst>
                  <a:ext uri="{FF2B5EF4-FFF2-40B4-BE49-F238E27FC236}">
                    <a16:creationId xmlns:a16="http://schemas.microsoft.com/office/drawing/2014/main" id="{4F0F2B8F-97B2-4E42-8EE5-F82C7A93444C}"/>
                  </a:ext>
                </a:extLst>
              </p:cNvPr>
              <p:cNvSpPr/>
              <p:nvPr/>
            </p:nvSpPr>
            <p:spPr>
              <a:xfrm>
                <a:off x="-4426791" y="1143353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4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6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2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4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4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5041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9A44E54-A68A-FF39-F708-C13D1C16AAB0}"/>
              </a:ext>
            </a:extLst>
          </p:cNvPr>
          <p:cNvGraphicFramePr>
            <a:graphicFrameLocks noGrp="1"/>
          </p:cNvGraphicFramePr>
          <p:nvPr/>
        </p:nvGraphicFramePr>
        <p:xfrm>
          <a:off x="335553" y="1119450"/>
          <a:ext cx="10872808" cy="50149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876682">
                  <a:extLst>
                    <a:ext uri="{9D8B030D-6E8A-4147-A177-3AD203B41FA5}">
                      <a16:colId xmlns:a16="http://schemas.microsoft.com/office/drawing/2014/main" val="2886514879"/>
                    </a:ext>
                  </a:extLst>
                </a:gridCol>
                <a:gridCol w="6996126">
                  <a:extLst>
                    <a:ext uri="{9D8B030D-6E8A-4147-A177-3AD203B41FA5}">
                      <a16:colId xmlns:a16="http://schemas.microsoft.com/office/drawing/2014/main" val="3826833405"/>
                    </a:ext>
                  </a:extLst>
                </a:gridCol>
              </a:tblGrid>
              <a:tr h="7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488830139"/>
                  </a:ext>
                </a:extLst>
              </a:tr>
              <a:tr h="919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Consolidar e aplicar metodologia de identificação, quantificação e qualificação das necessidades habitacionais e sua distribuição no território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EZC-3.1. Articular ações 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interfederativas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, em especial, entre Estado e municípios para identificação de necessidades habitacionais, por meio da manutenção de cadastro atualizado e monitoramento contínuo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1874644"/>
                  </a:ext>
                </a:extLst>
              </a:tr>
              <a:tr h="919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Fortalecer políticas habitacionais para atender populações vulnerabilizadas e residentes em áreas de risco nas zonas costeiras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EZC-4.1. Traçar estratégias habitacionais específicas à zona costeira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4890597"/>
                  </a:ext>
                </a:extLst>
              </a:tr>
              <a:tr h="9195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Fomentar, no planejamento urbano, medidas preventivas e corretivas para adaptação das cidades costeiras aos eventos climáticos extremos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EZC-5.1. Desenvolver padrões e referências para desenvolvimento urbano e infraestrutura adequados à zona costeira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0416179"/>
                  </a:ext>
                </a:extLst>
              </a:tr>
              <a:tr h="91959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kern="1200" dirty="0">
                        <a:solidFill>
                          <a:srgbClr val="083028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EZC-5.3. Orientar a definição de Áreas de Interesse Metropolitano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AIMs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 e a execução de projetos de desenvolvimento urbano integrado, a partir de diretrizes e orientações dos Planos de Desenvolvimento Urbano Integrados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PDUIs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 e do Plano de Desenvolvimento Urbano e Habitacional 2040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9683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880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" y="97425"/>
            <a:ext cx="10515600" cy="78473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AÇÕES EIXO ZONA COSTEIRA</a:t>
            </a: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1519D47E-EC02-47F3-8B9A-EBA70ECFDFA4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125" name="Forma Livre: Forma 46">
              <a:extLst>
                <a:ext uri="{FF2B5EF4-FFF2-40B4-BE49-F238E27FC236}">
                  <a16:creationId xmlns:a16="http://schemas.microsoft.com/office/drawing/2014/main" id="{8A762B91-D37F-4397-8A50-C2343913D2DC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47">
              <a:extLst>
                <a:ext uri="{FF2B5EF4-FFF2-40B4-BE49-F238E27FC236}">
                  <a16:creationId xmlns:a16="http://schemas.microsoft.com/office/drawing/2014/main" id="{A19723DF-168E-45CA-BEFE-B65691E9F241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48">
              <a:extLst>
                <a:ext uri="{FF2B5EF4-FFF2-40B4-BE49-F238E27FC236}">
                  <a16:creationId xmlns:a16="http://schemas.microsoft.com/office/drawing/2014/main" id="{A1645942-6E7D-459B-9758-64BF130D5B28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8" name="Gráfico 2">
            <a:extLst>
              <a:ext uri="{FF2B5EF4-FFF2-40B4-BE49-F238E27FC236}">
                <a16:creationId xmlns:a16="http://schemas.microsoft.com/office/drawing/2014/main" id="{64DD8411-B5BD-453B-B681-12B73ACD2F8B}"/>
              </a:ext>
            </a:extLst>
          </p:cNvPr>
          <p:cNvGrpSpPr/>
          <p:nvPr/>
        </p:nvGrpSpPr>
        <p:grpSpPr>
          <a:xfrm>
            <a:off x="7401070" y="97425"/>
            <a:ext cx="653226" cy="690460"/>
            <a:chOff x="-4427851" y="187036"/>
            <a:chExt cx="1247906" cy="1246909"/>
          </a:xfrm>
        </p:grpSpPr>
        <p:sp>
          <p:nvSpPr>
            <p:cNvPr id="129" name="Forma Livre: Forma 45">
              <a:extLst>
                <a:ext uri="{FF2B5EF4-FFF2-40B4-BE49-F238E27FC236}">
                  <a16:creationId xmlns:a16="http://schemas.microsoft.com/office/drawing/2014/main" id="{4890A4A2-3D3A-4603-9A6E-C55A2018E71B}"/>
                </a:ext>
              </a:extLst>
            </p:cNvPr>
            <p:cNvSpPr/>
            <p:nvPr/>
          </p:nvSpPr>
          <p:spPr>
            <a:xfrm>
              <a:off x="-442685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30" name="Gráfico 2">
              <a:extLst>
                <a:ext uri="{FF2B5EF4-FFF2-40B4-BE49-F238E27FC236}">
                  <a16:creationId xmlns:a16="http://schemas.microsoft.com/office/drawing/2014/main" id="{9A5C19E1-355F-42E7-9717-DA82BB1284B6}"/>
                </a:ext>
              </a:extLst>
            </p:cNvPr>
            <p:cNvGrpSpPr/>
            <p:nvPr/>
          </p:nvGrpSpPr>
          <p:grpSpPr>
            <a:xfrm>
              <a:off x="-4427851" y="238221"/>
              <a:ext cx="1247906" cy="1195723"/>
              <a:chOff x="-4427851" y="238221"/>
              <a:chExt cx="1247906" cy="1195723"/>
            </a:xfrm>
          </p:grpSpPr>
          <p:sp>
            <p:nvSpPr>
              <p:cNvPr id="131" name="Forma Livre: Forma 47">
                <a:extLst>
                  <a:ext uri="{FF2B5EF4-FFF2-40B4-BE49-F238E27FC236}">
                    <a16:creationId xmlns:a16="http://schemas.microsoft.com/office/drawing/2014/main" id="{8C1A6B66-4FFB-4C27-848E-9591DCD9E373}"/>
                  </a:ext>
                </a:extLst>
              </p:cNvPr>
              <p:cNvSpPr/>
              <p:nvPr/>
            </p:nvSpPr>
            <p:spPr>
              <a:xfrm>
                <a:off x="-4426853" y="238221"/>
                <a:ext cx="1246846" cy="1195723"/>
              </a:xfrm>
              <a:custGeom>
                <a:avLst/>
                <a:gdLst>
                  <a:gd name="connsiteX0" fmla="*/ 0 w 1246846"/>
                  <a:gd name="connsiteY0" fmla="*/ 1195724 h 1195723"/>
                  <a:gd name="connsiteX1" fmla="*/ 0 w 1246846"/>
                  <a:gd name="connsiteY1" fmla="*/ 0 h 1195723"/>
                  <a:gd name="connsiteX2" fmla="*/ 140776 w 1246846"/>
                  <a:gd name="connsiteY2" fmla="*/ 94079 h 1195723"/>
                  <a:gd name="connsiteX3" fmla="*/ 207798 w 1246846"/>
                  <a:gd name="connsiteY3" fmla="*/ 149629 h 1195723"/>
                  <a:gd name="connsiteX4" fmla="*/ 274819 w 1246846"/>
                  <a:gd name="connsiteY4" fmla="*/ 94079 h 1195723"/>
                  <a:gd name="connsiteX5" fmla="*/ 415595 w 1246846"/>
                  <a:gd name="connsiteY5" fmla="*/ 0 h 1195723"/>
                  <a:gd name="connsiteX6" fmla="*/ 556371 w 1246846"/>
                  <a:gd name="connsiteY6" fmla="*/ 94079 h 1195723"/>
                  <a:gd name="connsiteX7" fmla="*/ 623392 w 1246846"/>
                  <a:gd name="connsiteY7" fmla="*/ 149629 h 1195723"/>
                  <a:gd name="connsiteX8" fmla="*/ 690414 w 1246846"/>
                  <a:gd name="connsiteY8" fmla="*/ 94079 h 1195723"/>
                  <a:gd name="connsiteX9" fmla="*/ 831190 w 1246846"/>
                  <a:gd name="connsiteY9" fmla="*/ 0 h 1195723"/>
                  <a:gd name="connsiteX10" fmla="*/ 971966 w 1246846"/>
                  <a:gd name="connsiteY10" fmla="*/ 94079 h 1195723"/>
                  <a:gd name="connsiteX11" fmla="*/ 1038987 w 1246846"/>
                  <a:gd name="connsiteY11" fmla="*/ 149629 h 1195723"/>
                  <a:gd name="connsiteX12" fmla="*/ 1106071 w 1246846"/>
                  <a:gd name="connsiteY12" fmla="*/ 94079 h 1195723"/>
                  <a:gd name="connsiteX13" fmla="*/ 1246847 w 1246846"/>
                  <a:gd name="connsiteY13" fmla="*/ 0 h 1195723"/>
                  <a:gd name="connsiteX14" fmla="*/ 1246847 w 1246846"/>
                  <a:gd name="connsiteY14" fmla="*/ 1195724 h 1195723"/>
                  <a:gd name="connsiteX15" fmla="*/ 0 w 1246846"/>
                  <a:gd name="connsiteY15" fmla="*/ 1195724 h 119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6846" h="1195723">
                    <a:moveTo>
                      <a:pt x="0" y="1195724"/>
                    </a:move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1195724"/>
                    </a:lnTo>
                    <a:cubicBezTo>
                      <a:pt x="1220974" y="1195724"/>
                      <a:pt x="25874" y="1195724"/>
                      <a:pt x="0" y="1195724"/>
                    </a:cubicBezTo>
                    <a:close/>
                  </a:path>
                </a:pathLst>
              </a:custGeom>
              <a:solidFill>
                <a:srgbClr val="23563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48">
                <a:extLst>
                  <a:ext uri="{FF2B5EF4-FFF2-40B4-BE49-F238E27FC236}">
                    <a16:creationId xmlns:a16="http://schemas.microsoft.com/office/drawing/2014/main" id="{B2D35EC3-3968-4F91-AE72-9E31E8499550}"/>
                  </a:ext>
                </a:extLst>
              </p:cNvPr>
              <p:cNvSpPr/>
              <p:nvPr/>
            </p:nvSpPr>
            <p:spPr>
              <a:xfrm>
                <a:off x="-4426853" y="539911"/>
                <a:ext cx="1246846" cy="894033"/>
              </a:xfrm>
              <a:custGeom>
                <a:avLst/>
                <a:gdLst>
                  <a:gd name="connsiteX0" fmla="*/ 0 w 1246846"/>
                  <a:gd name="connsiteY0" fmla="*/ 894034 h 894033"/>
                  <a:gd name="connsiteX1" fmla="*/ 0 w 1246846"/>
                  <a:gd name="connsiteY1" fmla="*/ 0 h 894033"/>
                  <a:gd name="connsiteX2" fmla="*/ 140776 w 1246846"/>
                  <a:gd name="connsiteY2" fmla="*/ 94079 h 894033"/>
                  <a:gd name="connsiteX3" fmla="*/ 207798 w 1246846"/>
                  <a:gd name="connsiteY3" fmla="*/ 149629 h 894033"/>
                  <a:gd name="connsiteX4" fmla="*/ 274819 w 1246846"/>
                  <a:gd name="connsiteY4" fmla="*/ 94079 h 894033"/>
                  <a:gd name="connsiteX5" fmla="*/ 415595 w 1246846"/>
                  <a:gd name="connsiteY5" fmla="*/ 0 h 894033"/>
                  <a:gd name="connsiteX6" fmla="*/ 556371 w 1246846"/>
                  <a:gd name="connsiteY6" fmla="*/ 94079 h 894033"/>
                  <a:gd name="connsiteX7" fmla="*/ 623392 w 1246846"/>
                  <a:gd name="connsiteY7" fmla="*/ 149629 h 894033"/>
                  <a:gd name="connsiteX8" fmla="*/ 690414 w 1246846"/>
                  <a:gd name="connsiteY8" fmla="*/ 94079 h 894033"/>
                  <a:gd name="connsiteX9" fmla="*/ 831190 w 1246846"/>
                  <a:gd name="connsiteY9" fmla="*/ 0 h 894033"/>
                  <a:gd name="connsiteX10" fmla="*/ 971966 w 1246846"/>
                  <a:gd name="connsiteY10" fmla="*/ 94079 h 894033"/>
                  <a:gd name="connsiteX11" fmla="*/ 1038987 w 1246846"/>
                  <a:gd name="connsiteY11" fmla="*/ 149629 h 894033"/>
                  <a:gd name="connsiteX12" fmla="*/ 1106071 w 1246846"/>
                  <a:gd name="connsiteY12" fmla="*/ 94079 h 894033"/>
                  <a:gd name="connsiteX13" fmla="*/ 1246847 w 1246846"/>
                  <a:gd name="connsiteY13" fmla="*/ 0 h 894033"/>
                  <a:gd name="connsiteX14" fmla="*/ 1246847 w 1246846"/>
                  <a:gd name="connsiteY14" fmla="*/ 894034 h 894033"/>
                  <a:gd name="connsiteX15" fmla="*/ 0 w 1246846"/>
                  <a:gd name="connsiteY15" fmla="*/ 894034 h 89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6846" h="894033">
                    <a:moveTo>
                      <a:pt x="0" y="894034"/>
                    </a:move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4034"/>
                    </a:lnTo>
                    <a:cubicBezTo>
                      <a:pt x="1220974" y="894034"/>
                      <a:pt x="25874" y="894034"/>
                      <a:pt x="0" y="894034"/>
                    </a:cubicBez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49">
                <a:extLst>
                  <a:ext uri="{FF2B5EF4-FFF2-40B4-BE49-F238E27FC236}">
                    <a16:creationId xmlns:a16="http://schemas.microsoft.com/office/drawing/2014/main" id="{7838D646-9A1D-40CD-AB34-43C2ED67793E}"/>
                  </a:ext>
                </a:extLst>
              </p:cNvPr>
              <p:cNvSpPr/>
              <p:nvPr/>
            </p:nvSpPr>
            <p:spPr>
              <a:xfrm>
                <a:off x="-4426791" y="841663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4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6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2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4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4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4979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50">
                <a:extLst>
                  <a:ext uri="{FF2B5EF4-FFF2-40B4-BE49-F238E27FC236}">
                    <a16:creationId xmlns:a16="http://schemas.microsoft.com/office/drawing/2014/main" id="{9AFA1BF4-F4C8-49FE-8DB6-EC3800594C94}"/>
                  </a:ext>
                </a:extLst>
              </p:cNvPr>
              <p:cNvSpPr/>
              <p:nvPr/>
            </p:nvSpPr>
            <p:spPr>
              <a:xfrm>
                <a:off x="-4427851" y="536170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3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5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1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3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3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19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0" y="54365"/>
                      <a:pt x="755751" y="0"/>
                      <a:pt x="831190" y="0"/>
                    </a:cubicBezTo>
                    <a:cubicBezTo>
                      <a:pt x="906628" y="0"/>
                      <a:pt x="944409" y="54365"/>
                      <a:pt x="971965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4979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51">
                <a:extLst>
                  <a:ext uri="{FF2B5EF4-FFF2-40B4-BE49-F238E27FC236}">
                    <a16:creationId xmlns:a16="http://schemas.microsoft.com/office/drawing/2014/main" id="{EE34AEE2-962F-4D97-A082-FF4EB6216127}"/>
                  </a:ext>
                </a:extLst>
              </p:cNvPr>
              <p:cNvSpPr/>
              <p:nvPr/>
            </p:nvSpPr>
            <p:spPr>
              <a:xfrm>
                <a:off x="-4426791" y="1143353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4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6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2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4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4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5041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C9BBAFC-E0AD-863C-0623-19A1A86F1B2C}"/>
              </a:ext>
            </a:extLst>
          </p:cNvPr>
          <p:cNvGraphicFramePr>
            <a:graphicFrameLocks noGrp="1"/>
          </p:cNvGraphicFramePr>
          <p:nvPr/>
        </p:nvGraphicFramePr>
        <p:xfrm>
          <a:off x="272222" y="1481327"/>
          <a:ext cx="10936139" cy="474969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899263">
                  <a:extLst>
                    <a:ext uri="{9D8B030D-6E8A-4147-A177-3AD203B41FA5}">
                      <a16:colId xmlns:a16="http://schemas.microsoft.com/office/drawing/2014/main" val="970883814"/>
                    </a:ext>
                  </a:extLst>
                </a:gridCol>
                <a:gridCol w="7036876">
                  <a:extLst>
                    <a:ext uri="{9D8B030D-6E8A-4147-A177-3AD203B41FA5}">
                      <a16:colId xmlns:a16="http://schemas.microsoft.com/office/drawing/2014/main" val="1716948470"/>
                    </a:ext>
                  </a:extLst>
                </a:gridCol>
              </a:tblGrid>
              <a:tr h="864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AÇÃO</a:t>
                      </a:r>
                    </a:p>
                  </a:txBody>
                  <a:tcPr marL="32359" marR="323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rgbClr val="083028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SUBAÇÃO</a:t>
                      </a:r>
                    </a:p>
                  </a:txBody>
                  <a:tcPr marL="32359" marR="32359" marT="0" marB="0" anchor="ctr"/>
                </a:tc>
                <a:extLst>
                  <a:ext uri="{0D108BD9-81ED-4DB2-BD59-A6C34878D82A}">
                    <a16:rowId xmlns:a16="http://schemas.microsoft.com/office/drawing/2014/main" val="1883544105"/>
                  </a:ext>
                </a:extLst>
              </a:tr>
              <a:tr h="155186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Aprimorar a gestão de infraestruturas na zona costeira</a:t>
                      </a: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EZC-6.2. Atualizar diagnóstico da infraestrutura instalada em relação a capacidade e status de manutenção nos períodos de alta demanda, e orientar adequações considerando Soluções baseadas na Natureza (SBN), Adaptações baseadas em Ecossistemas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AbE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 e Infraestrutura Verde e Azul (IVA)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8090166"/>
                  </a:ext>
                </a:extLst>
              </a:tr>
              <a:tr h="103814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EZC-6.4. Estabelecer medidas preventivas e de contenção frente às inundações, ressacas, e erosão costeira, priorizando Soluções baseadas na Natureza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SbN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 e Infraestrutura Verde e Azul (IVA)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0234136"/>
                  </a:ext>
                </a:extLst>
              </a:tr>
              <a:tr h="129500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500" b="1" dirty="0"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EZC-6.6. Promover adequação de infraestruturas para garantir a mobilidade, especialmente em situações de eventos climáticos extremos</a:t>
                      </a:r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, viabilizando rotas de fuga e áreas de resgate, e incorporando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medidas de Soluções baseadas na Natureza (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SbN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0260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159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CDD19-77E2-AC9E-6D6B-9C26123E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40" y="18255"/>
            <a:ext cx="12187766" cy="1325563"/>
          </a:xfrm>
        </p:spPr>
        <p:txBody>
          <a:bodyPr>
            <a:normAutofit/>
          </a:bodyPr>
          <a:lstStyle/>
          <a:p>
            <a:r>
              <a:rPr lang="pt-BR" sz="3400" b="1" dirty="0">
                <a:solidFill>
                  <a:srgbClr val="083028"/>
                </a:solidFill>
                <a:latin typeface="Montserrat"/>
              </a:rPr>
              <a:t>SUPORTE À IMPLEMENTAÇÃO PEARC</a:t>
            </a:r>
            <a:endParaRPr lang="pt-BR" sz="3400" dirty="0">
              <a:latin typeface="Montserra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48FCFC-24D9-AC01-065A-96074603C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25" y="1132899"/>
            <a:ext cx="10945475" cy="495939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>
                <a:latin typeface="Montserrat" panose="00000500000000000000" pitchFamily="2" charset="0"/>
                <a:ea typeface="Calibri"/>
                <a:cs typeface="Calibri"/>
              </a:rPr>
              <a:t>BASE DE INFORMAÇÕES PRELIMINAR REDE PEARC </a:t>
            </a:r>
            <a:r>
              <a:rPr lang="pt-BR" dirty="0">
                <a:latin typeface="Montserrat" panose="00000500000000000000" pitchFamily="2" charset="0"/>
                <a:ea typeface="Calibri"/>
                <a:cs typeface="Calibri"/>
              </a:rPr>
              <a:t>(diagnóstico/áreas críticas e acompanhamento de evolução);</a:t>
            </a:r>
            <a:endParaRPr lang="pt-BR" dirty="0">
              <a:latin typeface="Montserrat" panose="00000500000000000000" pitchFamily="2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pt-BR" sz="2200" dirty="0">
                <a:latin typeface="Montserrat" panose="00000500000000000000" pitchFamily="2" charset="0"/>
                <a:ea typeface="Calibri"/>
                <a:cs typeface="Calibri"/>
              </a:rPr>
              <a:t>HISTÓRICO</a:t>
            </a:r>
            <a:r>
              <a:rPr lang="pt-BR" dirty="0">
                <a:latin typeface="Montserrat" panose="00000500000000000000" pitchFamily="2" charset="0"/>
                <a:ea typeface="Calibri"/>
                <a:cs typeface="Calibri"/>
              </a:rPr>
              <a:t>:</a:t>
            </a:r>
          </a:p>
          <a:p>
            <a:pPr marL="914400" lvl="1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b="1" dirty="0">
                <a:latin typeface="Montserrat" panose="00000500000000000000" pitchFamily="2" charset="0"/>
                <a:ea typeface="Calibri"/>
                <a:cs typeface="Calibri"/>
              </a:rPr>
              <a:t>Levantamento de indicadores espacializáveis </a:t>
            </a:r>
            <a:r>
              <a:rPr lang="pt-BR" dirty="0">
                <a:latin typeface="Montserrat" panose="00000500000000000000" pitchFamily="2" charset="0"/>
                <a:ea typeface="Calibri"/>
                <a:cs typeface="Calibri"/>
              </a:rPr>
              <a:t>associados à cadeia de impacto - lista com quase 200 indicadores existentes (</a:t>
            </a:r>
            <a:r>
              <a:rPr lang="pt-BR" dirty="0" err="1">
                <a:latin typeface="Montserrat" panose="00000500000000000000" pitchFamily="2" charset="0"/>
                <a:ea typeface="Calibri"/>
                <a:cs typeface="Calibri"/>
              </a:rPr>
              <a:t>Datageo</a:t>
            </a:r>
            <a:r>
              <a:rPr lang="pt-BR" dirty="0">
                <a:latin typeface="Montserrat" panose="00000500000000000000" pitchFamily="2" charset="0"/>
                <a:ea typeface="Calibri"/>
                <a:cs typeface="Calibri"/>
              </a:rPr>
              <a:t> e </a:t>
            </a:r>
            <a:r>
              <a:rPr lang="pt-BR" dirty="0" err="1">
                <a:latin typeface="Montserrat" panose="00000500000000000000" pitchFamily="2" charset="0"/>
                <a:ea typeface="Calibri"/>
                <a:cs typeface="Calibri"/>
              </a:rPr>
              <a:t>RedeZEE</a:t>
            </a:r>
            <a:r>
              <a:rPr lang="pt-BR" dirty="0">
                <a:latin typeface="Montserrat" panose="00000500000000000000" pitchFamily="2" charset="0"/>
                <a:ea typeface="Calibri"/>
                <a:cs typeface="Calibri"/>
              </a:rPr>
              <a:t>);</a:t>
            </a:r>
          </a:p>
          <a:p>
            <a:pPr marL="914400" lvl="1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b="1" dirty="0">
                <a:latin typeface="Montserrat" panose="00000500000000000000" pitchFamily="2" charset="0"/>
                <a:ea typeface="Calibri"/>
                <a:cs typeface="Calibri"/>
              </a:rPr>
              <a:t>Seleção de indicadores essenciais</a:t>
            </a:r>
            <a:r>
              <a:rPr lang="pt-BR" dirty="0">
                <a:latin typeface="Montserrat" panose="00000500000000000000" pitchFamily="2" charset="0"/>
                <a:ea typeface="Calibri"/>
                <a:cs typeface="Calibri"/>
              </a:rPr>
              <a:t> pelos </a:t>
            </a:r>
            <a:r>
              <a:rPr lang="pt-BR" dirty="0" err="1">
                <a:latin typeface="Montserrat" panose="00000500000000000000" pitchFamily="2" charset="0"/>
                <a:ea typeface="Calibri"/>
                <a:cs typeface="Calibri"/>
              </a:rPr>
              <a:t>GTs</a:t>
            </a:r>
            <a:r>
              <a:rPr lang="pt-BR" dirty="0">
                <a:latin typeface="Montserrat" panose="00000500000000000000" pitchFamily="2" charset="0"/>
                <a:ea typeface="Calibri"/>
                <a:cs typeface="Calibri"/>
              </a:rPr>
              <a:t>: lista com 100 indicadores processados (abril/2025);</a:t>
            </a:r>
          </a:p>
          <a:p>
            <a:pPr marL="914400" lvl="1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b="1" dirty="0">
                <a:latin typeface="Montserrat" panose="00000500000000000000" pitchFamily="2" charset="0"/>
                <a:ea typeface="Calibri"/>
                <a:cs typeface="Calibri"/>
              </a:rPr>
              <a:t>Lançamento da base de informações </a:t>
            </a:r>
            <a:r>
              <a:rPr lang="pt-BR" dirty="0">
                <a:latin typeface="Montserrat" panose="00000500000000000000" pitchFamily="2" charset="0"/>
                <a:ea typeface="Calibri"/>
                <a:cs typeface="Calibri"/>
              </a:rPr>
              <a:t>preliminar – 50 indicadores;</a:t>
            </a:r>
          </a:p>
          <a:p>
            <a:pPr marL="914400" lvl="1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dirty="0">
                <a:latin typeface="Montserrat" panose="00000500000000000000" pitchFamily="2" charset="0"/>
                <a:ea typeface="Calibri"/>
                <a:cs typeface="Calibri"/>
              </a:rPr>
              <a:t>Atualmente: </a:t>
            </a:r>
            <a:r>
              <a:rPr lang="pt-BR" b="1" dirty="0">
                <a:latin typeface="Montserrat" panose="00000500000000000000" pitchFamily="2" charset="0"/>
                <a:ea typeface="Calibri"/>
                <a:cs typeface="Calibri"/>
              </a:rPr>
              <a:t>Análise de outras bases </a:t>
            </a:r>
            <a:r>
              <a:rPr lang="pt-BR" dirty="0">
                <a:latin typeface="Montserrat" panose="00000500000000000000" pitchFamily="2" charset="0"/>
                <a:ea typeface="Calibri"/>
                <a:cs typeface="Calibri"/>
              </a:rPr>
              <a:t>e indicadores disponíveis - </a:t>
            </a:r>
            <a:r>
              <a:rPr lang="pt-BR" dirty="0" err="1">
                <a:latin typeface="Montserrat" panose="00000500000000000000" pitchFamily="2" charset="0"/>
                <a:ea typeface="Calibri"/>
                <a:cs typeface="Calibri"/>
              </a:rPr>
              <a:t>AdaptaBrasil</a:t>
            </a:r>
            <a:r>
              <a:rPr lang="pt-BR" dirty="0">
                <a:latin typeface="Montserrat" panose="00000500000000000000" pitchFamily="2" charset="0"/>
                <a:ea typeface="Calibri"/>
                <a:cs typeface="Calibri"/>
              </a:rPr>
              <a:t>, p. ex.</a:t>
            </a:r>
          </a:p>
          <a:p>
            <a:pPr algn="just"/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121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EA351-5DF2-90DF-3B52-6A1EF2679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56DDA-EE95-EDE0-DEAC-7213405E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6" y="1323799"/>
            <a:ext cx="3327966" cy="636247"/>
          </a:xfrm>
        </p:spPr>
        <p:txBody>
          <a:bodyPr>
            <a:normAutofit/>
          </a:bodyPr>
          <a:lstStyle/>
          <a:p>
            <a:pPr algn="just"/>
            <a:r>
              <a:rPr lang="pt-BR" sz="3400" b="1" dirty="0">
                <a:solidFill>
                  <a:srgbClr val="083028"/>
                </a:solidFill>
                <a:latin typeface="Montserrat"/>
              </a:rPr>
              <a:t> REDE PEARC</a:t>
            </a:r>
            <a:endParaRPr lang="pt-BR" sz="3400" dirty="0">
              <a:latin typeface="Montserra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613B7-008A-8221-1654-2FB928A25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pt-BR" dirty="0">
              <a:ea typeface="Calibri"/>
              <a:cs typeface="Calibri"/>
            </a:endParaRPr>
          </a:p>
          <a:p>
            <a:pPr algn="just"/>
            <a:endParaRPr lang="pt-BR" dirty="0">
              <a:ea typeface="Calibri"/>
              <a:cs typeface="Calibri"/>
            </a:endParaRPr>
          </a:p>
        </p:txBody>
      </p:sp>
      <p:pic>
        <p:nvPicPr>
          <p:cNvPr id="4" name="Imagem 3" descr="Mapa&#10;&#10;O conteúdo gerado por IA pode estar incorreto.">
            <a:extLst>
              <a:ext uri="{FF2B5EF4-FFF2-40B4-BE49-F238E27FC236}">
                <a16:creationId xmlns:a16="http://schemas.microsoft.com/office/drawing/2014/main" id="{E6191ECD-70E3-E11D-6577-7986FCDCD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866" y="1083734"/>
            <a:ext cx="8026891" cy="551513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EACCF9F-55C1-43B1-941A-73F90662CDCA}"/>
              </a:ext>
            </a:extLst>
          </p:cNvPr>
          <p:cNvSpPr txBox="1">
            <a:spLocks/>
          </p:cNvSpPr>
          <p:nvPr/>
        </p:nvSpPr>
        <p:spPr>
          <a:xfrm>
            <a:off x="-1411" y="-1764"/>
            <a:ext cx="121877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b="1">
                <a:solidFill>
                  <a:srgbClr val="083028"/>
                </a:solidFill>
                <a:latin typeface="Montserrat"/>
              </a:rPr>
              <a:t>SUPORTE À IMPLEMENTAÇÃO PEARC</a:t>
            </a:r>
            <a:endParaRPr lang="pt-BR" sz="34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71865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1">
            <a:extLst>
              <a:ext uri="{FF2B5EF4-FFF2-40B4-BE49-F238E27FC236}">
                <a16:creationId xmlns:a16="http://schemas.microsoft.com/office/drawing/2014/main" id="{5F97EE61-1262-4D40-BAA2-9400B2A3FDF5}"/>
              </a:ext>
            </a:extLst>
          </p:cNvPr>
          <p:cNvSpPr txBox="1"/>
          <p:nvPr/>
        </p:nvSpPr>
        <p:spPr>
          <a:xfrm>
            <a:off x="578904" y="1271216"/>
            <a:ext cx="10423879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latin typeface="Montserrat" panose="00000500000000000000" pitchFamily="2" charset="0"/>
              </a:rPr>
              <a:t>CRUZAMENTOS DE SÍNTESE - MULTIESCALARIDADE E RASTREABILIDADE</a:t>
            </a:r>
            <a:endParaRPr lang="pt-BR" sz="1600" b="1" dirty="0">
              <a:latin typeface="Montserrat" panose="00000500000000000000" pitchFamily="2" charset="0"/>
              <a:cs typeface="Arial"/>
            </a:endParaRPr>
          </a:p>
        </p:txBody>
      </p:sp>
      <p:pic>
        <p:nvPicPr>
          <p:cNvPr id="24" name="Imagem 24" descr="Mapa&#10;&#10;Descrição gerada automaticamente">
            <a:extLst>
              <a:ext uri="{FF2B5EF4-FFF2-40B4-BE49-F238E27FC236}">
                <a16:creationId xmlns:a16="http://schemas.microsoft.com/office/drawing/2014/main" id="{4A83FB18-9697-95D8-FEE0-DA0EE2736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914" y="1738376"/>
            <a:ext cx="5217460" cy="3694167"/>
          </a:xfrm>
          <a:prstGeom prst="rect">
            <a:avLst/>
          </a:prstGeom>
        </p:spPr>
      </p:pic>
      <p:pic>
        <p:nvPicPr>
          <p:cNvPr id="25" name="Imagem 25" descr="Mapa&#10;&#10;Descrição gerada automaticamente">
            <a:extLst>
              <a:ext uri="{FF2B5EF4-FFF2-40B4-BE49-F238E27FC236}">
                <a16:creationId xmlns:a16="http://schemas.microsoft.com/office/drawing/2014/main" id="{8A18C4A9-4BA3-75AF-1B37-5C222B34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09" y="1738377"/>
            <a:ext cx="5217458" cy="3694166"/>
          </a:xfrm>
          <a:prstGeom prst="rect">
            <a:avLst/>
          </a:prstGeom>
        </p:spPr>
      </p:pic>
      <p:sp>
        <p:nvSpPr>
          <p:cNvPr id="26" name="CaixaDeTexto 1">
            <a:extLst>
              <a:ext uri="{FF2B5EF4-FFF2-40B4-BE49-F238E27FC236}">
                <a16:creationId xmlns:a16="http://schemas.microsoft.com/office/drawing/2014/main" id="{80448C2B-DA79-63D4-44F0-8302E1A7C33F}"/>
              </a:ext>
            </a:extLst>
          </p:cNvPr>
          <p:cNvSpPr txBox="1"/>
          <p:nvPr/>
        </p:nvSpPr>
        <p:spPr>
          <a:xfrm>
            <a:off x="1149219" y="5470971"/>
            <a:ext cx="435379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Montserrat" panose="00000500000000000000" pitchFamily="2" charset="0"/>
              </a:rPr>
              <a:t>RMSP: predomínio de classe de atenção (laranja)</a:t>
            </a:r>
            <a:endParaRPr lang="pt-BR" sz="1600" dirty="0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27" name="CaixaDeTexto 1">
            <a:extLst>
              <a:ext uri="{FF2B5EF4-FFF2-40B4-BE49-F238E27FC236}">
                <a16:creationId xmlns:a16="http://schemas.microsoft.com/office/drawing/2014/main" id="{15959DF5-F57C-74AA-7F6A-1031EF8F1BEE}"/>
              </a:ext>
            </a:extLst>
          </p:cNvPr>
          <p:cNvSpPr txBox="1"/>
          <p:nvPr/>
        </p:nvSpPr>
        <p:spPr>
          <a:xfrm>
            <a:off x="6891300" y="5437758"/>
            <a:ext cx="435379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>
                <a:latin typeface="Montserrat" panose="00000500000000000000" pitchFamily="2" charset="0"/>
              </a:rPr>
              <a:t>RMSP: classes distante, intermediária e próxima</a:t>
            </a:r>
            <a:endParaRPr lang="pt-BR" sz="1600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042FC52C-40FA-8CDC-F2FC-9D55D5C7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48" y="358403"/>
            <a:ext cx="9325432" cy="720000"/>
          </a:xfrm>
        </p:spPr>
        <p:txBody>
          <a:bodyPr>
            <a:normAutofit/>
          </a:bodyPr>
          <a:lstStyle/>
          <a:p>
            <a:pPr lvl="1" algn="l">
              <a:lnSpc>
                <a:spcPct val="90000"/>
              </a:lnSpc>
            </a:pPr>
            <a:r>
              <a:rPr lang="pt-BR" sz="4000" b="1" kern="1200" dirty="0">
                <a:solidFill>
                  <a:srgbClr val="083029"/>
                </a:solidFill>
                <a:latin typeface="Calibri"/>
                <a:ea typeface="+mn-ea"/>
                <a:cs typeface="Calibri"/>
              </a:rPr>
              <a:t>ZEE-SP- ZONA 8: SEGURANÇA HÍDRICA</a:t>
            </a:r>
            <a:endParaRPr lang="pt-BR" dirty="0">
              <a:solidFill>
                <a:srgbClr val="083029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C66876C-C88E-492F-8DE7-487FC28EA48D}"/>
              </a:ext>
            </a:extLst>
          </p:cNvPr>
          <p:cNvSpPr/>
          <p:nvPr/>
        </p:nvSpPr>
        <p:spPr>
          <a:xfrm>
            <a:off x="2796540" y="1843189"/>
            <a:ext cx="2819401" cy="185251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A07BFDF-358A-4B1C-820A-60A88B700124}"/>
              </a:ext>
            </a:extLst>
          </p:cNvPr>
          <p:cNvSpPr/>
          <p:nvPr/>
        </p:nvSpPr>
        <p:spPr>
          <a:xfrm>
            <a:off x="8336280" y="1713649"/>
            <a:ext cx="2819401" cy="185251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45D410D-C10B-491F-9086-D77FC4A93574}"/>
              </a:ext>
            </a:extLst>
          </p:cNvPr>
          <p:cNvSpPr txBox="1">
            <a:spLocks/>
          </p:cNvSpPr>
          <p:nvPr/>
        </p:nvSpPr>
        <p:spPr>
          <a:xfrm>
            <a:off x="8615619" y="6181473"/>
            <a:ext cx="3327966" cy="636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400" b="1">
                <a:solidFill>
                  <a:srgbClr val="083028"/>
                </a:solidFill>
                <a:latin typeface="Montserrat"/>
              </a:rPr>
              <a:t> REDE PEARC</a:t>
            </a:r>
            <a:endParaRPr lang="pt-BR" sz="34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629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5" descr="Mapa&#10;&#10;Descrição gerada automaticamente">
            <a:extLst>
              <a:ext uri="{FF2B5EF4-FFF2-40B4-BE49-F238E27FC236}">
                <a16:creationId xmlns:a16="http://schemas.microsoft.com/office/drawing/2014/main" id="{2BF28A08-0EB4-AEE3-C327-C2B5BAB45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6" y="1817964"/>
            <a:ext cx="5298142" cy="3730024"/>
          </a:xfrm>
          <a:prstGeom prst="rect">
            <a:avLst/>
          </a:prstGeom>
        </p:spPr>
      </p:pic>
      <p:sp>
        <p:nvSpPr>
          <p:cNvPr id="26" name="CaixaDeTexto 1">
            <a:extLst>
              <a:ext uri="{FF2B5EF4-FFF2-40B4-BE49-F238E27FC236}">
                <a16:creationId xmlns:a16="http://schemas.microsoft.com/office/drawing/2014/main" id="{66140CA1-6477-40FB-B04B-A9A2036DA67A}"/>
              </a:ext>
            </a:extLst>
          </p:cNvPr>
          <p:cNvSpPr txBox="1"/>
          <p:nvPr/>
        </p:nvSpPr>
        <p:spPr>
          <a:xfrm>
            <a:off x="581238" y="5547988"/>
            <a:ext cx="5343711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Montserrat" panose="00000500000000000000" pitchFamily="2" charset="0"/>
              </a:rPr>
              <a:t>Range de valores na Zona (maior desvio): de</a:t>
            </a:r>
            <a:r>
              <a:rPr lang="pt-BR" sz="1600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pt-BR" sz="1600" dirty="0">
                <a:latin typeface="Montserrat" panose="00000500000000000000" pitchFamily="2" charset="0"/>
              </a:rPr>
              <a:t>1,90 a 3,13°C</a:t>
            </a:r>
            <a:endParaRPr lang="pt-BR" sz="1600" dirty="0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0FCC8011-4727-4A98-4948-16F7917B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98" y="318310"/>
            <a:ext cx="9325432" cy="720000"/>
          </a:xfrm>
        </p:spPr>
        <p:txBody>
          <a:bodyPr>
            <a:normAutofit/>
          </a:bodyPr>
          <a:lstStyle/>
          <a:p>
            <a:pPr lvl="1" algn="l">
              <a:lnSpc>
                <a:spcPct val="90000"/>
              </a:lnSpc>
            </a:pPr>
            <a:r>
              <a:rPr lang="pt-BR" sz="4000" b="1" kern="1200" dirty="0">
                <a:solidFill>
                  <a:srgbClr val="083029"/>
                </a:solidFill>
                <a:latin typeface="Calibri"/>
                <a:ea typeface="+mn-ea"/>
                <a:cs typeface="Calibri"/>
              </a:rPr>
              <a:t>ZEE-SP - ZONA 8: PROJEÇÕES CLIMÁTICAS</a:t>
            </a:r>
            <a:endParaRPr lang="pt-BR" dirty="0">
              <a:solidFill>
                <a:srgbClr val="083029"/>
              </a:solidFill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7786149-3B76-4839-AB76-6D6939C18881}"/>
              </a:ext>
            </a:extLst>
          </p:cNvPr>
          <p:cNvGrpSpPr/>
          <p:nvPr/>
        </p:nvGrpSpPr>
        <p:grpSpPr>
          <a:xfrm>
            <a:off x="6364285" y="1767856"/>
            <a:ext cx="5162173" cy="4051834"/>
            <a:chOff x="179207" y="1037861"/>
            <a:chExt cx="4345745" cy="3409577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F9606F25-AC74-434B-8A20-1F17B61FD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207" y="1037861"/>
              <a:ext cx="4345745" cy="3058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m 15" descr="Tabela&#10;&#10;Descrição gerada automaticamente">
              <a:extLst>
                <a:ext uri="{FF2B5EF4-FFF2-40B4-BE49-F238E27FC236}">
                  <a16:creationId xmlns:a16="http://schemas.microsoft.com/office/drawing/2014/main" id="{12A984B7-2ACB-4AC5-9D39-28FB9F285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248762"/>
              <a:ext cx="1320800" cy="1198676"/>
            </a:xfrm>
            <a:prstGeom prst="rect">
              <a:avLst/>
            </a:prstGeom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341AED-BF21-4CFF-9120-A22004EAE912}"/>
              </a:ext>
            </a:extLst>
          </p:cNvPr>
          <p:cNvSpPr txBox="1"/>
          <p:nvPr/>
        </p:nvSpPr>
        <p:spPr>
          <a:xfrm>
            <a:off x="8309420" y="5441657"/>
            <a:ext cx="3217037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Montserrat" panose="00000500000000000000" pitchFamily="2" charset="0"/>
              </a:rPr>
              <a:t>Range de valores na Zona </a:t>
            </a:r>
            <a:r>
              <a:rPr lang="pt-BR" sz="1600" dirty="0">
                <a:latin typeface="Montserrat" panose="00000500000000000000" pitchFamily="2" charset="0"/>
                <a:ea typeface="+mn-lt"/>
                <a:cs typeface="+mn-lt"/>
              </a:rPr>
              <a:t>(maior desvio)</a:t>
            </a:r>
            <a:r>
              <a:rPr lang="pt-BR" sz="1600" dirty="0">
                <a:latin typeface="Montserrat" panose="00000500000000000000" pitchFamily="2" charset="0"/>
              </a:rPr>
              <a:t>: </a:t>
            </a:r>
            <a:endParaRPr lang="pt-BR" sz="1600" dirty="0">
              <a:latin typeface="Montserrat" panose="00000500000000000000" pitchFamily="2" charset="0"/>
              <a:cs typeface="Arial"/>
            </a:endParaRPr>
          </a:p>
          <a:p>
            <a:pPr algn="ctr"/>
            <a:r>
              <a:rPr lang="pt-BR" sz="1600" dirty="0">
                <a:latin typeface="Montserrat" panose="00000500000000000000" pitchFamily="2" charset="0"/>
              </a:rPr>
              <a:t>de</a:t>
            </a:r>
            <a:r>
              <a:rPr lang="pt-BR" sz="1600" b="1" dirty="0">
                <a:latin typeface="Montserrat" panose="00000500000000000000" pitchFamily="2" charset="0"/>
              </a:rPr>
              <a:t> – 134 a 656 mm</a:t>
            </a:r>
            <a:endParaRPr lang="pt-BR" sz="1600" b="1" dirty="0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18" name="CaixaDeTexto 1">
            <a:extLst>
              <a:ext uri="{FF2B5EF4-FFF2-40B4-BE49-F238E27FC236}">
                <a16:creationId xmlns:a16="http://schemas.microsoft.com/office/drawing/2014/main" id="{05146AE1-52FE-4BEB-94A9-F0894123B12B}"/>
              </a:ext>
            </a:extLst>
          </p:cNvPr>
          <p:cNvSpPr txBox="1"/>
          <p:nvPr/>
        </p:nvSpPr>
        <p:spPr>
          <a:xfrm>
            <a:off x="581238" y="1310012"/>
            <a:ext cx="5343711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Montserrat" panose="00000500000000000000" pitchFamily="2" charset="0"/>
              </a:rPr>
              <a:t>temperatura média anual </a:t>
            </a:r>
            <a:endParaRPr lang="pt-BR" sz="1600" b="1" dirty="0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19" name="CaixaDeTexto 1">
            <a:extLst>
              <a:ext uri="{FF2B5EF4-FFF2-40B4-BE49-F238E27FC236}">
                <a16:creationId xmlns:a16="http://schemas.microsoft.com/office/drawing/2014/main" id="{1FD0669C-3A68-49C3-A9DF-D38BFAC0B566}"/>
              </a:ext>
            </a:extLst>
          </p:cNvPr>
          <p:cNvSpPr txBox="1"/>
          <p:nvPr/>
        </p:nvSpPr>
        <p:spPr>
          <a:xfrm>
            <a:off x="6273515" y="1286324"/>
            <a:ext cx="5343711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Montserrat" panose="00000500000000000000" pitchFamily="2" charset="0"/>
              </a:rPr>
              <a:t>Precipitação total anual </a:t>
            </a:r>
            <a:endParaRPr lang="pt-BR" sz="1600" b="1" dirty="0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01CE807-8487-4AC2-B90F-F726E7846461}"/>
              </a:ext>
            </a:extLst>
          </p:cNvPr>
          <p:cNvSpPr/>
          <p:nvPr/>
        </p:nvSpPr>
        <p:spPr>
          <a:xfrm>
            <a:off x="2796540" y="1843189"/>
            <a:ext cx="2819401" cy="185251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B738EAB-9A17-4FE3-A9B7-740026682D95}"/>
              </a:ext>
            </a:extLst>
          </p:cNvPr>
          <p:cNvSpPr/>
          <p:nvPr/>
        </p:nvSpPr>
        <p:spPr>
          <a:xfrm>
            <a:off x="8389620" y="1843187"/>
            <a:ext cx="2821025" cy="18525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4F08D25-3C25-49AB-AA31-354D159ABC6A}"/>
              </a:ext>
            </a:extLst>
          </p:cNvPr>
          <p:cNvSpPr txBox="1">
            <a:spLocks/>
          </p:cNvSpPr>
          <p:nvPr/>
        </p:nvSpPr>
        <p:spPr>
          <a:xfrm>
            <a:off x="8864034" y="6272654"/>
            <a:ext cx="3327966" cy="636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400" b="1">
                <a:solidFill>
                  <a:srgbClr val="083028"/>
                </a:solidFill>
                <a:latin typeface="Montserrat"/>
              </a:rPr>
              <a:t> REDE PEARC</a:t>
            </a:r>
            <a:endParaRPr lang="pt-BR" sz="34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001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BB173-8347-88A2-38AD-3351DAE4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41" y="151835"/>
            <a:ext cx="10515600" cy="1325563"/>
          </a:xfrm>
        </p:spPr>
        <p:txBody>
          <a:bodyPr/>
          <a:lstStyle/>
          <a:p>
            <a:r>
              <a:rPr lang="pt-BR" sz="3400" b="1" dirty="0">
                <a:solidFill>
                  <a:srgbClr val="083028"/>
                </a:solidFill>
                <a:latin typeface="Montserrat"/>
                <a:ea typeface="Calibri Light"/>
                <a:cs typeface="Calibri Light"/>
              </a:rPr>
              <a:t>PRÓXIMOS PASSOS</a:t>
            </a:r>
            <a:endParaRPr lang="pt-BR" sz="3400" dirty="0">
              <a:latin typeface="Montserrat"/>
              <a:ea typeface="Calibri Light"/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7BEEF3-5E99-7184-301E-80FD82F55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041" y="1359119"/>
            <a:ext cx="10515600" cy="32809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pt-BR" sz="2600" dirty="0">
                <a:latin typeface="Montserrat" panose="00000500000000000000" pitchFamily="2" charset="0"/>
                <a:ea typeface="Calibri"/>
                <a:cs typeface="Calibri"/>
              </a:rPr>
              <a:t>Complementação de </a:t>
            </a:r>
            <a:r>
              <a:rPr lang="pt-BR" sz="2600" b="1" dirty="0">
                <a:latin typeface="Montserrat" panose="00000500000000000000" pitchFamily="2" charset="0"/>
                <a:ea typeface="Calibri"/>
                <a:cs typeface="Calibri"/>
              </a:rPr>
              <a:t>indicadores</a:t>
            </a:r>
            <a:r>
              <a:rPr lang="pt-BR" sz="2600" dirty="0">
                <a:latin typeface="Montserrat" panose="00000500000000000000" pitchFamily="2" charset="0"/>
                <a:ea typeface="Calibri"/>
                <a:cs typeface="Calibri"/>
              </a:rPr>
              <a:t> da </a:t>
            </a:r>
            <a:r>
              <a:rPr lang="pt-BR" sz="2600" b="1" dirty="0">
                <a:latin typeface="Montserrat" panose="00000500000000000000" pitchFamily="2" charset="0"/>
                <a:ea typeface="Calibri"/>
                <a:cs typeface="Calibri"/>
              </a:rPr>
              <a:t>REDE PEARC</a:t>
            </a:r>
            <a:r>
              <a:rPr lang="pt-BR" sz="2600" dirty="0">
                <a:latin typeface="Montserrat" panose="00000500000000000000" pitchFamily="2" charset="0"/>
                <a:ea typeface="Calibri"/>
                <a:cs typeface="Calibri"/>
              </a:rPr>
              <a:t>;</a:t>
            </a:r>
            <a:endParaRPr lang="pt-BR" sz="2600" dirty="0">
              <a:latin typeface="Montserrat" panose="00000500000000000000" pitchFamily="2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pt-BR" sz="2600" b="1" dirty="0">
                <a:latin typeface="Montserrat" panose="00000500000000000000" pitchFamily="2" charset="0"/>
                <a:ea typeface="Calibri"/>
                <a:cs typeface="Calibri"/>
              </a:rPr>
              <a:t>Correlação das </a:t>
            </a:r>
            <a:r>
              <a:rPr lang="pt-BR" sz="2600" b="1" dirty="0" err="1">
                <a:latin typeface="Montserrat" panose="00000500000000000000" pitchFamily="2" charset="0"/>
                <a:ea typeface="Calibri"/>
                <a:cs typeface="Calibri"/>
              </a:rPr>
              <a:t>Subações</a:t>
            </a:r>
            <a:r>
              <a:rPr lang="pt-BR" sz="2600" b="1" dirty="0">
                <a:latin typeface="Montserrat" panose="00000500000000000000" pitchFamily="2" charset="0"/>
                <a:ea typeface="Calibri"/>
                <a:cs typeface="Calibri"/>
              </a:rPr>
              <a:t> com projetos em andamento </a:t>
            </a:r>
            <a:r>
              <a:rPr lang="pt-BR" sz="2600" dirty="0">
                <a:latin typeface="Montserrat" panose="00000500000000000000" pitchFamily="2" charset="0"/>
                <a:ea typeface="Calibri"/>
                <a:cs typeface="Calibri"/>
              </a:rPr>
              <a:t>e elaboração de novos projetos (identificação do local, responsáveis, prazos, recursos);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pt-BR" sz="2600" dirty="0">
                <a:latin typeface="Montserrat" panose="00000500000000000000" pitchFamily="2" charset="0"/>
                <a:ea typeface="Calibri"/>
                <a:cs typeface="Calibri"/>
              </a:rPr>
              <a:t>Definição da </a:t>
            </a:r>
            <a:r>
              <a:rPr lang="pt-BR" sz="2600" b="1" dirty="0">
                <a:latin typeface="Montserrat" panose="00000500000000000000" pitchFamily="2" charset="0"/>
                <a:ea typeface="Calibri"/>
                <a:cs typeface="Calibri"/>
              </a:rPr>
              <a:t>metodologia de monitoramento </a:t>
            </a:r>
            <a:r>
              <a:rPr lang="pt-BR" sz="2600" dirty="0">
                <a:latin typeface="Montserrat" panose="00000500000000000000" pitchFamily="2" charset="0"/>
                <a:ea typeface="Calibri"/>
                <a:cs typeface="Calibri"/>
              </a:rPr>
              <a:t>e acompanhamento do PEARC (</a:t>
            </a:r>
            <a:r>
              <a:rPr lang="pt-BR" sz="2600" dirty="0" err="1">
                <a:latin typeface="Montserrat" panose="00000500000000000000" pitchFamily="2" charset="0"/>
                <a:ea typeface="Calibri"/>
                <a:cs typeface="Calibri"/>
              </a:rPr>
              <a:t>Subação</a:t>
            </a:r>
            <a:r>
              <a:rPr lang="pt-BR" sz="2600" dirty="0">
                <a:latin typeface="Montserrat" panose="00000500000000000000" pitchFamily="2" charset="0"/>
                <a:ea typeface="Calibri"/>
                <a:cs typeface="Calibri"/>
              </a:rPr>
              <a:t> AG – 5.1);</a:t>
            </a:r>
          </a:p>
          <a:p>
            <a:pPr algn="just">
              <a:spcAft>
                <a:spcPts val="600"/>
              </a:spcAft>
            </a:pPr>
            <a:endParaRPr lang="pt-BR" dirty="0">
              <a:latin typeface="Montserrat" panose="00000500000000000000" pitchFamily="2" charset="0"/>
              <a:ea typeface="Calibri"/>
              <a:cs typeface="Calibri"/>
            </a:endParaRPr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77360342-140F-BA82-84F8-8250B999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9476" y="6101524"/>
            <a:ext cx="5382781" cy="570250"/>
          </a:xfrm>
          <a:prstGeom prst="rect">
            <a:avLst/>
          </a:prstGeom>
        </p:spPr>
      </p:pic>
      <p:pic>
        <p:nvPicPr>
          <p:cNvPr id="5" name="Imagem 4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D8AFDA00-8433-6BD1-5789-AD2DB9979C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5306" y="3000217"/>
            <a:ext cx="4382502" cy="5702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5F8FAD6-4581-446C-A034-B39D6E0FB316}"/>
              </a:ext>
            </a:extLst>
          </p:cNvPr>
          <p:cNvSpPr txBox="1"/>
          <p:nvPr/>
        </p:nvSpPr>
        <p:spPr>
          <a:xfrm>
            <a:off x="766042" y="4573492"/>
            <a:ext cx="1065991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600" b="1" dirty="0">
                <a:latin typeface="Montserrat" panose="00000500000000000000" pitchFamily="2" charset="0"/>
                <a:ea typeface="Calibri"/>
                <a:cs typeface="Calibri"/>
              </a:rPr>
              <a:t>Retomada das Rodas de Conversa</a:t>
            </a:r>
            <a:r>
              <a:rPr lang="pt-BR" sz="2600" dirty="0">
                <a:latin typeface="Montserrat" panose="00000500000000000000" pitchFamily="2" charset="0"/>
                <a:ea typeface="Calibri"/>
                <a:cs typeface="Calibri"/>
              </a:rPr>
              <a:t>, para sensibilização e apropriação do PEARC e conscientização sobre práticas desenvolvidas (</a:t>
            </a:r>
            <a:r>
              <a:rPr lang="pt-BR" sz="2600" dirty="0" err="1">
                <a:latin typeface="Montserrat" panose="00000500000000000000" pitchFamily="2" charset="0"/>
                <a:ea typeface="Calibri"/>
                <a:cs typeface="Calibri"/>
              </a:rPr>
              <a:t>Subação</a:t>
            </a:r>
            <a:r>
              <a:rPr lang="pt-BR" sz="2600" dirty="0">
                <a:latin typeface="Montserrat" panose="00000500000000000000" pitchFamily="2" charset="0"/>
                <a:ea typeface="Calibri"/>
                <a:cs typeface="Calibri"/>
              </a:rPr>
              <a:t> EJC – 1.3) - apoio para identificação de grupos/locais;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7E21175-61D7-4550-80FF-BE30C1F5A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19898">
            <a:off x="9895011" y="24152"/>
            <a:ext cx="1823645" cy="18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16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F0D81617-F2F1-0E44-8068-CEC144BF514D}"/>
              </a:ext>
            </a:extLst>
          </p:cNvPr>
          <p:cNvGrpSpPr/>
          <p:nvPr/>
        </p:nvGrpSpPr>
        <p:grpSpPr>
          <a:xfrm>
            <a:off x="-533400" y="-215900"/>
            <a:ext cx="12627032" cy="7067665"/>
            <a:chOff x="-533400" y="-215900"/>
            <a:chExt cx="12627032" cy="7067665"/>
          </a:xfrm>
        </p:grpSpPr>
        <p:grpSp>
          <p:nvGrpSpPr>
            <p:cNvPr id="5" name="Gráfico 2">
              <a:extLst>
                <a:ext uri="{FF2B5EF4-FFF2-40B4-BE49-F238E27FC236}">
                  <a16:creationId xmlns:a16="http://schemas.microsoft.com/office/drawing/2014/main" id="{51FF5550-64A1-E8E7-BB20-26BB25B45439}"/>
                </a:ext>
              </a:extLst>
            </p:cNvPr>
            <p:cNvGrpSpPr/>
            <p:nvPr/>
          </p:nvGrpSpPr>
          <p:grpSpPr>
            <a:xfrm>
              <a:off x="1806632" y="0"/>
              <a:ext cx="1714500" cy="1714500"/>
              <a:chOff x="1806632" y="0"/>
              <a:chExt cx="1714500" cy="1714500"/>
            </a:xfrm>
          </p:grpSpPr>
          <p:sp>
            <p:nvSpPr>
              <p:cNvPr id="6" name="Forma Livre: Forma 5">
                <a:extLst>
                  <a:ext uri="{FF2B5EF4-FFF2-40B4-BE49-F238E27FC236}">
                    <a16:creationId xmlns:a16="http://schemas.microsoft.com/office/drawing/2014/main" id="{1E8955D1-29F8-43C7-DE8E-DD5629247991}"/>
                  </a:ext>
                </a:extLst>
              </p:cNvPr>
              <p:cNvSpPr/>
              <p:nvPr/>
            </p:nvSpPr>
            <p:spPr>
              <a:xfrm>
                <a:off x="1806632" y="0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7" name="Gráfico 2">
                <a:extLst>
                  <a:ext uri="{FF2B5EF4-FFF2-40B4-BE49-F238E27FC236}">
                    <a16:creationId xmlns:a16="http://schemas.microsoft.com/office/drawing/2014/main" id="{1A022F33-1142-BDD3-73E5-7F6B3FE6F8AF}"/>
                  </a:ext>
                </a:extLst>
              </p:cNvPr>
              <p:cNvGrpSpPr/>
              <p:nvPr/>
            </p:nvGrpSpPr>
            <p:grpSpPr>
              <a:xfrm>
                <a:off x="1806632" y="0"/>
                <a:ext cx="1714500" cy="1714500"/>
                <a:chOff x="1806632" y="0"/>
                <a:chExt cx="1714500" cy="1714500"/>
              </a:xfrm>
            </p:grpSpPr>
            <p:sp>
              <p:nvSpPr>
                <p:cNvPr id="8" name="Forma Livre: Forma 7">
                  <a:extLst>
                    <a:ext uri="{FF2B5EF4-FFF2-40B4-BE49-F238E27FC236}">
                      <a16:creationId xmlns:a16="http://schemas.microsoft.com/office/drawing/2014/main" id="{2D4CD1C3-8B6D-20AE-6297-9B5F6831AFE0}"/>
                    </a:ext>
                  </a:extLst>
                </p:cNvPr>
                <p:cNvSpPr/>
                <p:nvPr/>
              </p:nvSpPr>
              <p:spPr>
                <a:xfrm>
                  <a:off x="1806632" y="0"/>
                  <a:ext cx="1714500" cy="1714500"/>
                </a:xfrm>
                <a:custGeom>
                  <a:avLst/>
                  <a:gdLst>
                    <a:gd name="connsiteX0" fmla="*/ 1714500 w 1714500"/>
                    <a:gd name="connsiteY0" fmla="*/ 857250 h 1714500"/>
                    <a:gd name="connsiteX1" fmla="*/ 857250 w 1714500"/>
                    <a:gd name="connsiteY1" fmla="*/ 1714500 h 1714500"/>
                    <a:gd name="connsiteX2" fmla="*/ 0 w 1714500"/>
                    <a:gd name="connsiteY2" fmla="*/ 857250 h 1714500"/>
                    <a:gd name="connsiteX3" fmla="*/ 857250 w 1714500"/>
                    <a:gd name="connsiteY3" fmla="*/ 0 h 1714500"/>
                    <a:gd name="connsiteX4" fmla="*/ 1714500 w 1714500"/>
                    <a:gd name="connsiteY4" fmla="*/ 85725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0" h="1714500">
                      <a:moveTo>
                        <a:pt x="1714500" y="857250"/>
                      </a:moveTo>
                      <a:cubicBezTo>
                        <a:pt x="1714500" y="1330696"/>
                        <a:pt x="1330696" y="1714500"/>
                        <a:pt x="857250" y="1714500"/>
                      </a:cubicBezTo>
                      <a:cubicBezTo>
                        <a:pt x="383804" y="1714500"/>
                        <a:pt x="0" y="1330696"/>
                        <a:pt x="0" y="857250"/>
                      </a:cubicBezTo>
                      <a:cubicBezTo>
                        <a:pt x="0" y="383804"/>
                        <a:pt x="383804" y="0"/>
                        <a:pt x="857250" y="0"/>
                      </a:cubicBezTo>
                      <a:cubicBezTo>
                        <a:pt x="1330696" y="0"/>
                        <a:pt x="1714500" y="383804"/>
                        <a:pt x="1714500" y="85725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9" name="Forma Livre: Forma 8">
                  <a:extLst>
                    <a:ext uri="{FF2B5EF4-FFF2-40B4-BE49-F238E27FC236}">
                      <a16:creationId xmlns:a16="http://schemas.microsoft.com/office/drawing/2014/main" id="{59F3836D-971E-61A7-2576-8DDA4FBC0721}"/>
                    </a:ext>
                  </a:extLst>
                </p:cNvPr>
                <p:cNvSpPr/>
                <p:nvPr/>
              </p:nvSpPr>
              <p:spPr>
                <a:xfrm>
                  <a:off x="2134195" y="327563"/>
                  <a:ext cx="1059373" cy="1059373"/>
                </a:xfrm>
                <a:custGeom>
                  <a:avLst/>
                  <a:gdLst>
                    <a:gd name="connsiteX0" fmla="*/ 1059374 w 1059373"/>
                    <a:gd name="connsiteY0" fmla="*/ 529687 h 1059373"/>
                    <a:gd name="connsiteX1" fmla="*/ 529687 w 1059373"/>
                    <a:gd name="connsiteY1" fmla="*/ 1059374 h 1059373"/>
                    <a:gd name="connsiteX2" fmla="*/ 0 w 1059373"/>
                    <a:gd name="connsiteY2" fmla="*/ 529687 h 1059373"/>
                    <a:gd name="connsiteX3" fmla="*/ 529687 w 1059373"/>
                    <a:gd name="connsiteY3" fmla="*/ 0 h 1059373"/>
                    <a:gd name="connsiteX4" fmla="*/ 1059374 w 1059373"/>
                    <a:gd name="connsiteY4" fmla="*/ 529687 h 1059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9373" h="1059373">
                      <a:moveTo>
                        <a:pt x="1059374" y="529687"/>
                      </a:moveTo>
                      <a:cubicBezTo>
                        <a:pt x="696960" y="622083"/>
                        <a:pt x="622083" y="696960"/>
                        <a:pt x="529687" y="1059374"/>
                      </a:cubicBezTo>
                      <a:cubicBezTo>
                        <a:pt x="437291" y="696960"/>
                        <a:pt x="362414" y="622083"/>
                        <a:pt x="0" y="529687"/>
                      </a:cubicBezTo>
                      <a:cubicBezTo>
                        <a:pt x="362414" y="437291"/>
                        <a:pt x="437291" y="362414"/>
                        <a:pt x="529687" y="0"/>
                      </a:cubicBezTo>
                      <a:cubicBezTo>
                        <a:pt x="622083" y="362414"/>
                        <a:pt x="696960" y="437291"/>
                        <a:pt x="1059374" y="529687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" name="Gráfico 2">
              <a:extLst>
                <a:ext uri="{FF2B5EF4-FFF2-40B4-BE49-F238E27FC236}">
                  <a16:creationId xmlns:a16="http://schemas.microsoft.com/office/drawing/2014/main" id="{94AC9CF4-2139-7530-B6B1-F90FD36BB21B}"/>
                </a:ext>
              </a:extLst>
            </p:cNvPr>
            <p:cNvGrpSpPr/>
            <p:nvPr/>
          </p:nvGrpSpPr>
          <p:grpSpPr>
            <a:xfrm>
              <a:off x="92132" y="1711382"/>
              <a:ext cx="1714500" cy="1714500"/>
              <a:chOff x="92132" y="1711382"/>
              <a:chExt cx="1714500" cy="1714500"/>
            </a:xfrm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56254113-607E-285C-6136-8A399499C814}"/>
                  </a:ext>
                </a:extLst>
              </p:cNvPr>
              <p:cNvSpPr/>
              <p:nvPr/>
            </p:nvSpPr>
            <p:spPr>
              <a:xfrm>
                <a:off x="92132" y="1711382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2" name="Gráfico 2">
                <a:extLst>
                  <a:ext uri="{FF2B5EF4-FFF2-40B4-BE49-F238E27FC236}">
                    <a16:creationId xmlns:a16="http://schemas.microsoft.com/office/drawing/2014/main" id="{EA07A29A-3462-F08A-4EFA-22B10EF932FD}"/>
                  </a:ext>
                </a:extLst>
              </p:cNvPr>
              <p:cNvGrpSpPr/>
              <p:nvPr/>
            </p:nvGrpSpPr>
            <p:grpSpPr>
              <a:xfrm>
                <a:off x="92132" y="1711382"/>
                <a:ext cx="1714500" cy="1714500"/>
                <a:chOff x="92132" y="1711382"/>
                <a:chExt cx="1714500" cy="1714500"/>
              </a:xfrm>
              <a:solidFill>
                <a:srgbClr val="077871"/>
              </a:solidFill>
            </p:grpSpPr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10F201DC-A5FC-C6D8-F4F1-454CF2E97451}"/>
                    </a:ext>
                  </a:extLst>
                </p:cNvPr>
                <p:cNvSpPr/>
                <p:nvPr/>
              </p:nvSpPr>
              <p:spPr>
                <a:xfrm>
                  <a:off x="731921" y="2351171"/>
                  <a:ext cx="434921" cy="434921"/>
                </a:xfrm>
                <a:custGeom>
                  <a:avLst/>
                  <a:gdLst>
                    <a:gd name="connsiteX0" fmla="*/ 217461 w 434921"/>
                    <a:gd name="connsiteY0" fmla="*/ 434922 h 434921"/>
                    <a:gd name="connsiteX1" fmla="*/ 0 w 434921"/>
                    <a:gd name="connsiteY1" fmla="*/ 217461 h 434921"/>
                    <a:gd name="connsiteX2" fmla="*/ 217461 w 434921"/>
                    <a:gd name="connsiteY2" fmla="*/ 0 h 434921"/>
                    <a:gd name="connsiteX3" fmla="*/ 434922 w 434921"/>
                    <a:gd name="connsiteY3" fmla="*/ 217461 h 434921"/>
                    <a:gd name="connsiteX4" fmla="*/ 217461 w 434921"/>
                    <a:gd name="connsiteY4" fmla="*/ 434922 h 434921"/>
                    <a:gd name="connsiteX5" fmla="*/ 217461 w 434921"/>
                    <a:gd name="connsiteY5" fmla="*/ 47258 h 434921"/>
                    <a:gd name="connsiteX6" fmla="*/ 47258 w 434921"/>
                    <a:gd name="connsiteY6" fmla="*/ 217461 h 434921"/>
                    <a:gd name="connsiteX7" fmla="*/ 217461 w 434921"/>
                    <a:gd name="connsiteY7" fmla="*/ 387664 h 434921"/>
                    <a:gd name="connsiteX8" fmla="*/ 387664 w 434921"/>
                    <a:gd name="connsiteY8" fmla="*/ 217461 h 434921"/>
                    <a:gd name="connsiteX9" fmla="*/ 217461 w 434921"/>
                    <a:gd name="connsiteY9" fmla="*/ 47258 h 434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921" h="434921">
                      <a:moveTo>
                        <a:pt x="217461" y="434922"/>
                      </a:moveTo>
                      <a:cubicBezTo>
                        <a:pt x="97571" y="434922"/>
                        <a:pt x="0" y="337351"/>
                        <a:pt x="0" y="217461"/>
                      </a:cubicBezTo>
                      <a:cubicBezTo>
                        <a:pt x="0" y="97571"/>
                        <a:pt x="97571" y="0"/>
                        <a:pt x="217461" y="0"/>
                      </a:cubicBezTo>
                      <a:cubicBezTo>
                        <a:pt x="337351" y="0"/>
                        <a:pt x="434922" y="97571"/>
                        <a:pt x="434922" y="217461"/>
                      </a:cubicBezTo>
                      <a:cubicBezTo>
                        <a:pt x="434922" y="337351"/>
                        <a:pt x="337351" y="434922"/>
                        <a:pt x="217461" y="434922"/>
                      </a:cubicBezTo>
                      <a:close/>
                      <a:moveTo>
                        <a:pt x="217461" y="47258"/>
                      </a:moveTo>
                      <a:cubicBezTo>
                        <a:pt x="123631" y="47258"/>
                        <a:pt x="47258" y="123631"/>
                        <a:pt x="47258" y="217461"/>
                      </a:cubicBezTo>
                      <a:cubicBezTo>
                        <a:pt x="47258" y="311291"/>
                        <a:pt x="123631" y="387664"/>
                        <a:pt x="217461" y="387664"/>
                      </a:cubicBezTo>
                      <a:cubicBezTo>
                        <a:pt x="311291" y="387664"/>
                        <a:pt x="387664" y="311291"/>
                        <a:pt x="387664" y="217461"/>
                      </a:cubicBezTo>
                      <a:cubicBezTo>
                        <a:pt x="387664" y="123631"/>
                        <a:pt x="311291" y="47258"/>
                        <a:pt x="217461" y="47258"/>
                      </a:cubicBezTo>
                      <a:close/>
                    </a:path>
                  </a:pathLst>
                </a:custGeom>
                <a:solidFill>
                  <a:srgbClr val="077871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128E27FB-25E7-CB0A-9709-D9714B89655B}"/>
                    </a:ext>
                  </a:extLst>
                </p:cNvPr>
                <p:cNvSpPr/>
                <p:nvPr/>
              </p:nvSpPr>
              <p:spPr>
                <a:xfrm>
                  <a:off x="603988" y="2223238"/>
                  <a:ext cx="690787" cy="690787"/>
                </a:xfrm>
                <a:custGeom>
                  <a:avLst/>
                  <a:gdLst>
                    <a:gd name="connsiteX0" fmla="*/ 345394 w 690787"/>
                    <a:gd name="connsiteY0" fmla="*/ 690788 h 690787"/>
                    <a:gd name="connsiteX1" fmla="*/ 0 w 690787"/>
                    <a:gd name="connsiteY1" fmla="*/ 345394 h 690787"/>
                    <a:gd name="connsiteX2" fmla="*/ 345394 w 690787"/>
                    <a:gd name="connsiteY2" fmla="*/ 0 h 690787"/>
                    <a:gd name="connsiteX3" fmla="*/ 690788 w 690787"/>
                    <a:gd name="connsiteY3" fmla="*/ 345394 h 690787"/>
                    <a:gd name="connsiteX4" fmla="*/ 345394 w 690787"/>
                    <a:gd name="connsiteY4" fmla="*/ 690788 h 690787"/>
                    <a:gd name="connsiteX5" fmla="*/ 345394 w 690787"/>
                    <a:gd name="connsiteY5" fmla="*/ 47258 h 690787"/>
                    <a:gd name="connsiteX6" fmla="*/ 47258 w 690787"/>
                    <a:gd name="connsiteY6" fmla="*/ 345394 h 690787"/>
                    <a:gd name="connsiteX7" fmla="*/ 345394 w 690787"/>
                    <a:gd name="connsiteY7" fmla="*/ 643530 h 690787"/>
                    <a:gd name="connsiteX8" fmla="*/ 643530 w 690787"/>
                    <a:gd name="connsiteY8" fmla="*/ 345394 h 690787"/>
                    <a:gd name="connsiteX9" fmla="*/ 345394 w 690787"/>
                    <a:gd name="connsiteY9" fmla="*/ 47258 h 690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0787" h="690787">
                      <a:moveTo>
                        <a:pt x="345394" y="690788"/>
                      </a:moveTo>
                      <a:cubicBezTo>
                        <a:pt x="154928" y="690788"/>
                        <a:pt x="0" y="535859"/>
                        <a:pt x="0" y="345394"/>
                      </a:cubicBezTo>
                      <a:cubicBezTo>
                        <a:pt x="0" y="154929"/>
                        <a:pt x="154928" y="0"/>
                        <a:pt x="345394" y="0"/>
                      </a:cubicBezTo>
                      <a:cubicBezTo>
                        <a:pt x="535859" y="0"/>
                        <a:pt x="690788" y="154929"/>
                        <a:pt x="690788" y="345394"/>
                      </a:cubicBezTo>
                      <a:cubicBezTo>
                        <a:pt x="690788" y="535859"/>
                        <a:pt x="535859" y="690788"/>
                        <a:pt x="345394" y="690788"/>
                      </a:cubicBezTo>
                      <a:close/>
                      <a:moveTo>
                        <a:pt x="345394" y="47258"/>
                      </a:moveTo>
                      <a:cubicBezTo>
                        <a:pt x="180989" y="47258"/>
                        <a:pt x="47258" y="180989"/>
                        <a:pt x="47258" y="345394"/>
                      </a:cubicBezTo>
                      <a:cubicBezTo>
                        <a:pt x="47258" y="509799"/>
                        <a:pt x="180989" y="643530"/>
                        <a:pt x="345394" y="643530"/>
                      </a:cubicBezTo>
                      <a:cubicBezTo>
                        <a:pt x="509799" y="643530"/>
                        <a:pt x="643530" y="509799"/>
                        <a:pt x="643530" y="345394"/>
                      </a:cubicBezTo>
                      <a:cubicBezTo>
                        <a:pt x="643530" y="180989"/>
                        <a:pt x="509799" y="47258"/>
                        <a:pt x="345394" y="47258"/>
                      </a:cubicBezTo>
                      <a:close/>
                    </a:path>
                  </a:pathLst>
                </a:custGeom>
                <a:solidFill>
                  <a:srgbClr val="077871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3DB6983C-AC29-4018-33D3-BFD00DC5044C}"/>
                    </a:ext>
                  </a:extLst>
                </p:cNvPr>
                <p:cNvSpPr/>
                <p:nvPr/>
              </p:nvSpPr>
              <p:spPr>
                <a:xfrm>
                  <a:off x="475992" y="2095243"/>
                  <a:ext cx="946778" cy="946777"/>
                </a:xfrm>
                <a:custGeom>
                  <a:avLst/>
                  <a:gdLst>
                    <a:gd name="connsiteX0" fmla="*/ 473389 w 946778"/>
                    <a:gd name="connsiteY0" fmla="*/ 946778 h 946777"/>
                    <a:gd name="connsiteX1" fmla="*/ 0 w 946778"/>
                    <a:gd name="connsiteY1" fmla="*/ 473389 h 946777"/>
                    <a:gd name="connsiteX2" fmla="*/ 473389 w 946778"/>
                    <a:gd name="connsiteY2" fmla="*/ 0 h 946777"/>
                    <a:gd name="connsiteX3" fmla="*/ 946778 w 946778"/>
                    <a:gd name="connsiteY3" fmla="*/ 473389 h 946777"/>
                    <a:gd name="connsiteX4" fmla="*/ 473389 w 946778"/>
                    <a:gd name="connsiteY4" fmla="*/ 946778 h 946777"/>
                    <a:gd name="connsiteX5" fmla="*/ 473389 w 946778"/>
                    <a:gd name="connsiteY5" fmla="*/ 47258 h 946777"/>
                    <a:gd name="connsiteX6" fmla="*/ 47258 w 946778"/>
                    <a:gd name="connsiteY6" fmla="*/ 473389 h 946777"/>
                    <a:gd name="connsiteX7" fmla="*/ 473389 w 946778"/>
                    <a:gd name="connsiteY7" fmla="*/ 899520 h 946777"/>
                    <a:gd name="connsiteX8" fmla="*/ 899520 w 946778"/>
                    <a:gd name="connsiteY8" fmla="*/ 473389 h 946777"/>
                    <a:gd name="connsiteX9" fmla="*/ 473389 w 946778"/>
                    <a:gd name="connsiteY9" fmla="*/ 47258 h 946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6778" h="946777">
                      <a:moveTo>
                        <a:pt x="473389" y="946778"/>
                      </a:moveTo>
                      <a:cubicBezTo>
                        <a:pt x="212349" y="946778"/>
                        <a:pt x="0" y="734429"/>
                        <a:pt x="0" y="473389"/>
                      </a:cubicBezTo>
                      <a:cubicBezTo>
                        <a:pt x="0" y="212349"/>
                        <a:pt x="212349" y="0"/>
                        <a:pt x="473389" y="0"/>
                      </a:cubicBezTo>
                      <a:cubicBezTo>
                        <a:pt x="734429" y="0"/>
                        <a:pt x="946778" y="212349"/>
                        <a:pt x="946778" y="473389"/>
                      </a:cubicBezTo>
                      <a:cubicBezTo>
                        <a:pt x="946778" y="734429"/>
                        <a:pt x="734429" y="946778"/>
                        <a:pt x="473389" y="946778"/>
                      </a:cubicBezTo>
                      <a:close/>
                      <a:moveTo>
                        <a:pt x="473389" y="47258"/>
                      </a:moveTo>
                      <a:cubicBezTo>
                        <a:pt x="238409" y="47258"/>
                        <a:pt x="47258" y="238409"/>
                        <a:pt x="47258" y="473389"/>
                      </a:cubicBezTo>
                      <a:cubicBezTo>
                        <a:pt x="47258" y="708369"/>
                        <a:pt x="238409" y="899520"/>
                        <a:pt x="473389" y="899520"/>
                      </a:cubicBezTo>
                      <a:cubicBezTo>
                        <a:pt x="708369" y="899520"/>
                        <a:pt x="899520" y="708369"/>
                        <a:pt x="899520" y="473389"/>
                      </a:cubicBezTo>
                      <a:cubicBezTo>
                        <a:pt x="899520" y="238409"/>
                        <a:pt x="708369" y="47258"/>
                        <a:pt x="473389" y="47258"/>
                      </a:cubicBezTo>
                      <a:close/>
                    </a:path>
                  </a:pathLst>
                </a:custGeom>
                <a:solidFill>
                  <a:srgbClr val="077871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98B7A9DC-A420-5A7A-B308-2D8C91C951E7}"/>
                    </a:ext>
                  </a:extLst>
                </p:cNvPr>
                <p:cNvSpPr/>
                <p:nvPr/>
              </p:nvSpPr>
              <p:spPr>
                <a:xfrm>
                  <a:off x="348060" y="1967310"/>
                  <a:ext cx="1202643" cy="1202643"/>
                </a:xfrm>
                <a:custGeom>
                  <a:avLst/>
                  <a:gdLst>
                    <a:gd name="connsiteX0" fmla="*/ 601322 w 1202643"/>
                    <a:gd name="connsiteY0" fmla="*/ 1202644 h 1202643"/>
                    <a:gd name="connsiteX1" fmla="*/ 0 w 1202643"/>
                    <a:gd name="connsiteY1" fmla="*/ 601322 h 1202643"/>
                    <a:gd name="connsiteX2" fmla="*/ 601322 w 1202643"/>
                    <a:gd name="connsiteY2" fmla="*/ 0 h 1202643"/>
                    <a:gd name="connsiteX3" fmla="*/ 1202644 w 1202643"/>
                    <a:gd name="connsiteY3" fmla="*/ 601322 h 1202643"/>
                    <a:gd name="connsiteX4" fmla="*/ 601322 w 1202643"/>
                    <a:gd name="connsiteY4" fmla="*/ 1202644 h 1202643"/>
                    <a:gd name="connsiteX5" fmla="*/ 601322 w 1202643"/>
                    <a:gd name="connsiteY5" fmla="*/ 47258 h 1202643"/>
                    <a:gd name="connsiteX6" fmla="*/ 47258 w 1202643"/>
                    <a:gd name="connsiteY6" fmla="*/ 601322 h 1202643"/>
                    <a:gd name="connsiteX7" fmla="*/ 601322 w 1202643"/>
                    <a:gd name="connsiteY7" fmla="*/ 1155386 h 1202643"/>
                    <a:gd name="connsiteX8" fmla="*/ 1155386 w 1202643"/>
                    <a:gd name="connsiteY8" fmla="*/ 601322 h 1202643"/>
                    <a:gd name="connsiteX9" fmla="*/ 601322 w 1202643"/>
                    <a:gd name="connsiteY9" fmla="*/ 47258 h 1202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02643" h="1202643">
                      <a:moveTo>
                        <a:pt x="601322" y="1202644"/>
                      </a:moveTo>
                      <a:cubicBezTo>
                        <a:pt x="269769" y="1202644"/>
                        <a:pt x="0" y="932875"/>
                        <a:pt x="0" y="601322"/>
                      </a:cubicBezTo>
                      <a:cubicBezTo>
                        <a:pt x="0" y="269769"/>
                        <a:pt x="269769" y="0"/>
                        <a:pt x="601322" y="0"/>
                      </a:cubicBezTo>
                      <a:cubicBezTo>
                        <a:pt x="932875" y="0"/>
                        <a:pt x="1202644" y="269769"/>
                        <a:pt x="1202644" y="601322"/>
                      </a:cubicBezTo>
                      <a:cubicBezTo>
                        <a:pt x="1202644" y="932875"/>
                        <a:pt x="932875" y="1202644"/>
                        <a:pt x="601322" y="1202644"/>
                      </a:cubicBezTo>
                      <a:close/>
                      <a:moveTo>
                        <a:pt x="601322" y="47258"/>
                      </a:moveTo>
                      <a:cubicBezTo>
                        <a:pt x="295829" y="47258"/>
                        <a:pt x="47258" y="295829"/>
                        <a:pt x="47258" y="601322"/>
                      </a:cubicBezTo>
                      <a:cubicBezTo>
                        <a:pt x="47258" y="906815"/>
                        <a:pt x="295829" y="1155386"/>
                        <a:pt x="601322" y="1155386"/>
                      </a:cubicBezTo>
                      <a:cubicBezTo>
                        <a:pt x="906815" y="1155386"/>
                        <a:pt x="1155386" y="906815"/>
                        <a:pt x="1155386" y="601322"/>
                      </a:cubicBezTo>
                      <a:cubicBezTo>
                        <a:pt x="1155386" y="295829"/>
                        <a:pt x="906815" y="47258"/>
                        <a:pt x="601322" y="47258"/>
                      </a:cubicBezTo>
                      <a:close/>
                    </a:path>
                  </a:pathLst>
                </a:custGeom>
                <a:solidFill>
                  <a:srgbClr val="077871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4CE3AE72-9EDD-1D14-C28A-12B68D2EA295}"/>
                    </a:ext>
                  </a:extLst>
                </p:cNvPr>
                <p:cNvSpPr/>
                <p:nvPr/>
              </p:nvSpPr>
              <p:spPr>
                <a:xfrm>
                  <a:off x="220064" y="1839377"/>
                  <a:ext cx="1458509" cy="1458571"/>
                </a:xfrm>
                <a:custGeom>
                  <a:avLst/>
                  <a:gdLst>
                    <a:gd name="connsiteX0" fmla="*/ 729317 w 1458509"/>
                    <a:gd name="connsiteY0" fmla="*/ 1458572 h 1458571"/>
                    <a:gd name="connsiteX1" fmla="*/ 213658 w 1458509"/>
                    <a:gd name="connsiteY1" fmla="*/ 1244976 h 1458571"/>
                    <a:gd name="connsiteX2" fmla="*/ 0 w 1458509"/>
                    <a:gd name="connsiteY2" fmla="*/ 729255 h 1458571"/>
                    <a:gd name="connsiteX3" fmla="*/ 213596 w 1458509"/>
                    <a:gd name="connsiteY3" fmla="*/ 213596 h 1458571"/>
                    <a:gd name="connsiteX4" fmla="*/ 729255 w 1458509"/>
                    <a:gd name="connsiteY4" fmla="*/ 0 h 1458571"/>
                    <a:gd name="connsiteX5" fmla="*/ 1244914 w 1458509"/>
                    <a:gd name="connsiteY5" fmla="*/ 213596 h 1458571"/>
                    <a:gd name="connsiteX6" fmla="*/ 1458510 w 1458509"/>
                    <a:gd name="connsiteY6" fmla="*/ 729255 h 1458571"/>
                    <a:gd name="connsiteX7" fmla="*/ 1244914 w 1458509"/>
                    <a:gd name="connsiteY7" fmla="*/ 1244914 h 1458571"/>
                    <a:gd name="connsiteX8" fmla="*/ 729317 w 1458509"/>
                    <a:gd name="connsiteY8" fmla="*/ 1458572 h 1458571"/>
                    <a:gd name="connsiteX9" fmla="*/ 729317 w 1458509"/>
                    <a:gd name="connsiteY9" fmla="*/ 47258 h 1458571"/>
                    <a:gd name="connsiteX10" fmla="*/ 47320 w 1458509"/>
                    <a:gd name="connsiteY10" fmla="*/ 729255 h 1458571"/>
                    <a:gd name="connsiteX11" fmla="*/ 729317 w 1458509"/>
                    <a:gd name="connsiteY11" fmla="*/ 1411252 h 1458571"/>
                    <a:gd name="connsiteX12" fmla="*/ 1411314 w 1458509"/>
                    <a:gd name="connsiteY12" fmla="*/ 729255 h 1458571"/>
                    <a:gd name="connsiteX13" fmla="*/ 729317 w 1458509"/>
                    <a:gd name="connsiteY13" fmla="*/ 47258 h 1458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8509" h="1458571">
                      <a:moveTo>
                        <a:pt x="729317" y="1458572"/>
                      </a:moveTo>
                      <a:cubicBezTo>
                        <a:pt x="534488" y="1458572"/>
                        <a:pt x="351379" y="1382698"/>
                        <a:pt x="213658" y="1244976"/>
                      </a:cubicBezTo>
                      <a:cubicBezTo>
                        <a:pt x="75874" y="1107193"/>
                        <a:pt x="0" y="924084"/>
                        <a:pt x="0" y="729255"/>
                      </a:cubicBezTo>
                      <a:cubicBezTo>
                        <a:pt x="0" y="534425"/>
                        <a:pt x="75874" y="351317"/>
                        <a:pt x="213596" y="213596"/>
                      </a:cubicBezTo>
                      <a:cubicBezTo>
                        <a:pt x="351317" y="75875"/>
                        <a:pt x="534488" y="0"/>
                        <a:pt x="729255" y="0"/>
                      </a:cubicBezTo>
                      <a:cubicBezTo>
                        <a:pt x="924022" y="0"/>
                        <a:pt x="1107193" y="75875"/>
                        <a:pt x="1244914" y="213596"/>
                      </a:cubicBezTo>
                      <a:cubicBezTo>
                        <a:pt x="1382635" y="351317"/>
                        <a:pt x="1458510" y="534488"/>
                        <a:pt x="1458510" y="729255"/>
                      </a:cubicBezTo>
                      <a:cubicBezTo>
                        <a:pt x="1458510" y="924022"/>
                        <a:pt x="1382635" y="1107193"/>
                        <a:pt x="1244914" y="1244914"/>
                      </a:cubicBezTo>
                      <a:cubicBezTo>
                        <a:pt x="1107255" y="1382698"/>
                        <a:pt x="924147" y="1458572"/>
                        <a:pt x="729317" y="1458572"/>
                      </a:cubicBezTo>
                      <a:close/>
                      <a:moveTo>
                        <a:pt x="729317" y="47258"/>
                      </a:moveTo>
                      <a:cubicBezTo>
                        <a:pt x="353249" y="47258"/>
                        <a:pt x="47320" y="353187"/>
                        <a:pt x="47320" y="729255"/>
                      </a:cubicBezTo>
                      <a:cubicBezTo>
                        <a:pt x="47320" y="1105323"/>
                        <a:pt x="353249" y="1411252"/>
                        <a:pt x="729317" y="1411252"/>
                      </a:cubicBezTo>
                      <a:cubicBezTo>
                        <a:pt x="1105385" y="1411252"/>
                        <a:pt x="1411314" y="1105323"/>
                        <a:pt x="1411314" y="729255"/>
                      </a:cubicBezTo>
                      <a:cubicBezTo>
                        <a:pt x="1411314" y="353187"/>
                        <a:pt x="1105385" y="47258"/>
                        <a:pt x="729317" y="47258"/>
                      </a:cubicBezTo>
                      <a:close/>
                    </a:path>
                  </a:pathLst>
                </a:custGeom>
                <a:solidFill>
                  <a:srgbClr val="077871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7DC68F5E-6CA1-7AF0-7F27-55BEED401E7F}"/>
                    </a:ext>
                  </a:extLst>
                </p:cNvPr>
                <p:cNvSpPr/>
                <p:nvPr/>
              </p:nvSpPr>
              <p:spPr>
                <a:xfrm>
                  <a:off x="92132" y="1711382"/>
                  <a:ext cx="1714500" cy="1714500"/>
                </a:xfrm>
                <a:custGeom>
                  <a:avLst/>
                  <a:gdLst>
                    <a:gd name="connsiteX0" fmla="*/ 857250 w 1714500"/>
                    <a:gd name="connsiteY0" fmla="*/ 1714500 h 1714500"/>
                    <a:gd name="connsiteX1" fmla="*/ 251065 w 1714500"/>
                    <a:gd name="connsiteY1" fmla="*/ 1463435 h 1714500"/>
                    <a:gd name="connsiteX2" fmla="*/ 0 w 1714500"/>
                    <a:gd name="connsiteY2" fmla="*/ 857250 h 1714500"/>
                    <a:gd name="connsiteX3" fmla="*/ 251065 w 1714500"/>
                    <a:gd name="connsiteY3" fmla="*/ 251065 h 1714500"/>
                    <a:gd name="connsiteX4" fmla="*/ 857250 w 1714500"/>
                    <a:gd name="connsiteY4" fmla="*/ 0 h 1714500"/>
                    <a:gd name="connsiteX5" fmla="*/ 1463435 w 1714500"/>
                    <a:gd name="connsiteY5" fmla="*/ 251065 h 1714500"/>
                    <a:gd name="connsiteX6" fmla="*/ 1714500 w 1714500"/>
                    <a:gd name="connsiteY6" fmla="*/ 857250 h 1714500"/>
                    <a:gd name="connsiteX7" fmla="*/ 1463435 w 1714500"/>
                    <a:gd name="connsiteY7" fmla="*/ 1463435 h 1714500"/>
                    <a:gd name="connsiteX8" fmla="*/ 857250 w 1714500"/>
                    <a:gd name="connsiteY8" fmla="*/ 1714500 h 1714500"/>
                    <a:gd name="connsiteX9" fmla="*/ 857250 w 1714500"/>
                    <a:gd name="connsiteY9" fmla="*/ 47258 h 1714500"/>
                    <a:gd name="connsiteX10" fmla="*/ 47258 w 1714500"/>
                    <a:gd name="connsiteY10" fmla="*/ 857250 h 1714500"/>
                    <a:gd name="connsiteX11" fmla="*/ 857250 w 1714500"/>
                    <a:gd name="connsiteY11" fmla="*/ 1667242 h 1714500"/>
                    <a:gd name="connsiteX12" fmla="*/ 1667242 w 1714500"/>
                    <a:gd name="connsiteY12" fmla="*/ 857250 h 1714500"/>
                    <a:gd name="connsiteX13" fmla="*/ 857250 w 1714500"/>
                    <a:gd name="connsiteY13" fmla="*/ 4725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0" h="1714500">
                      <a:moveTo>
                        <a:pt x="857250" y="1714500"/>
                      </a:moveTo>
                      <a:cubicBezTo>
                        <a:pt x="628255" y="1714500"/>
                        <a:pt x="412976" y="1625346"/>
                        <a:pt x="251065" y="1463435"/>
                      </a:cubicBezTo>
                      <a:cubicBezTo>
                        <a:pt x="89154" y="1301524"/>
                        <a:pt x="0" y="1086245"/>
                        <a:pt x="0" y="857250"/>
                      </a:cubicBezTo>
                      <a:cubicBezTo>
                        <a:pt x="0" y="628255"/>
                        <a:pt x="89154" y="412976"/>
                        <a:pt x="251065" y="251065"/>
                      </a:cubicBezTo>
                      <a:cubicBezTo>
                        <a:pt x="412976" y="89154"/>
                        <a:pt x="628255" y="0"/>
                        <a:pt x="857250" y="0"/>
                      </a:cubicBezTo>
                      <a:cubicBezTo>
                        <a:pt x="1086245" y="0"/>
                        <a:pt x="1301524" y="89154"/>
                        <a:pt x="1463435" y="251065"/>
                      </a:cubicBezTo>
                      <a:cubicBezTo>
                        <a:pt x="1625346" y="412976"/>
                        <a:pt x="1714500" y="628255"/>
                        <a:pt x="1714500" y="857250"/>
                      </a:cubicBezTo>
                      <a:cubicBezTo>
                        <a:pt x="1714500" y="1086245"/>
                        <a:pt x="1625346" y="1301524"/>
                        <a:pt x="1463435" y="1463435"/>
                      </a:cubicBezTo>
                      <a:cubicBezTo>
                        <a:pt x="1301524" y="1625346"/>
                        <a:pt x="1086245" y="1714500"/>
                        <a:pt x="857250" y="1714500"/>
                      </a:cubicBezTo>
                      <a:close/>
                      <a:moveTo>
                        <a:pt x="857250" y="47258"/>
                      </a:moveTo>
                      <a:cubicBezTo>
                        <a:pt x="410607" y="47258"/>
                        <a:pt x="47258" y="410607"/>
                        <a:pt x="47258" y="857250"/>
                      </a:cubicBezTo>
                      <a:cubicBezTo>
                        <a:pt x="47258" y="1303893"/>
                        <a:pt x="410607" y="1667242"/>
                        <a:pt x="857250" y="1667242"/>
                      </a:cubicBezTo>
                      <a:cubicBezTo>
                        <a:pt x="1303893" y="1667242"/>
                        <a:pt x="1667242" y="1303893"/>
                        <a:pt x="1667242" y="857250"/>
                      </a:cubicBezTo>
                      <a:cubicBezTo>
                        <a:pt x="1667242" y="410607"/>
                        <a:pt x="1303893" y="47258"/>
                        <a:pt x="857250" y="47258"/>
                      </a:cubicBezTo>
                      <a:close/>
                    </a:path>
                  </a:pathLst>
                </a:custGeom>
                <a:solidFill>
                  <a:srgbClr val="077871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9" name="Gráfico 2">
              <a:extLst>
                <a:ext uri="{FF2B5EF4-FFF2-40B4-BE49-F238E27FC236}">
                  <a16:creationId xmlns:a16="http://schemas.microsoft.com/office/drawing/2014/main" id="{AA3C34DA-CA7E-FD51-C63D-EBAE562C2E19}"/>
                </a:ext>
              </a:extLst>
            </p:cNvPr>
            <p:cNvGrpSpPr/>
            <p:nvPr/>
          </p:nvGrpSpPr>
          <p:grpSpPr>
            <a:xfrm>
              <a:off x="92132" y="5137265"/>
              <a:ext cx="1714500" cy="1714500"/>
              <a:chOff x="92132" y="5137265"/>
              <a:chExt cx="1714500" cy="1714500"/>
            </a:xfrm>
          </p:grpSpPr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59755533-A1E0-9E03-36DB-9D613E48F42F}"/>
                  </a:ext>
                </a:extLst>
              </p:cNvPr>
              <p:cNvSpPr/>
              <p:nvPr/>
            </p:nvSpPr>
            <p:spPr>
              <a:xfrm>
                <a:off x="92132" y="5137265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558A50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21" name="Gráfico 2">
                <a:extLst>
                  <a:ext uri="{FF2B5EF4-FFF2-40B4-BE49-F238E27FC236}">
                    <a16:creationId xmlns:a16="http://schemas.microsoft.com/office/drawing/2014/main" id="{73D7B729-D23F-6047-795A-DDD26FEDD748}"/>
                  </a:ext>
                </a:extLst>
              </p:cNvPr>
              <p:cNvGrpSpPr/>
              <p:nvPr/>
            </p:nvGrpSpPr>
            <p:grpSpPr>
              <a:xfrm>
                <a:off x="364581" y="5385525"/>
                <a:ext cx="1169600" cy="249381"/>
                <a:chOff x="364581" y="5385525"/>
                <a:chExt cx="1169600" cy="249381"/>
              </a:xfrm>
              <a:solidFill>
                <a:srgbClr val="EBCB7A"/>
              </a:solidFill>
            </p:grpSpPr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83DBEE50-48BE-CDE0-361B-42111AAA71BA}"/>
                    </a:ext>
                  </a:extLst>
                </p:cNvPr>
                <p:cNvSpPr/>
                <p:nvPr/>
              </p:nvSpPr>
              <p:spPr>
                <a:xfrm>
                  <a:off x="824691" y="5385525"/>
                  <a:ext cx="249381" cy="249381"/>
                </a:xfrm>
                <a:custGeom>
                  <a:avLst/>
                  <a:gdLst>
                    <a:gd name="connsiteX0" fmla="*/ 124691 w 249381"/>
                    <a:gd name="connsiteY0" fmla="*/ 249382 h 249381"/>
                    <a:gd name="connsiteX1" fmla="*/ 0 w 249381"/>
                    <a:gd name="connsiteY1" fmla="*/ 124691 h 249381"/>
                    <a:gd name="connsiteX2" fmla="*/ 124691 w 249381"/>
                    <a:gd name="connsiteY2" fmla="*/ 0 h 249381"/>
                    <a:gd name="connsiteX3" fmla="*/ 249382 w 249381"/>
                    <a:gd name="connsiteY3" fmla="*/ 124691 h 249381"/>
                    <a:gd name="connsiteX4" fmla="*/ 124691 w 249381"/>
                    <a:gd name="connsiteY4" fmla="*/ 249382 h 24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381" h="249381">
                      <a:moveTo>
                        <a:pt x="124691" y="249382"/>
                      </a:moveTo>
                      <a:cubicBezTo>
                        <a:pt x="55924" y="249382"/>
                        <a:pt x="0" y="193458"/>
                        <a:pt x="0" y="124691"/>
                      </a:cubicBezTo>
                      <a:cubicBezTo>
                        <a:pt x="0" y="55924"/>
                        <a:pt x="55924" y="0"/>
                        <a:pt x="124691" y="0"/>
                      </a:cubicBezTo>
                      <a:cubicBezTo>
                        <a:pt x="193458" y="0"/>
                        <a:pt x="249382" y="55924"/>
                        <a:pt x="249382" y="124691"/>
                      </a:cubicBezTo>
                      <a:cubicBezTo>
                        <a:pt x="249382" y="193458"/>
                        <a:pt x="193458" y="249382"/>
                        <a:pt x="124691" y="249382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4D440508-19E0-8E88-A8C3-86821010BA94}"/>
                    </a:ext>
                  </a:extLst>
                </p:cNvPr>
                <p:cNvSpPr/>
                <p:nvPr/>
              </p:nvSpPr>
              <p:spPr>
                <a:xfrm>
                  <a:off x="1284800" y="5385525"/>
                  <a:ext cx="249381" cy="249381"/>
                </a:xfrm>
                <a:custGeom>
                  <a:avLst/>
                  <a:gdLst>
                    <a:gd name="connsiteX0" fmla="*/ 124691 w 249381"/>
                    <a:gd name="connsiteY0" fmla="*/ 249382 h 249381"/>
                    <a:gd name="connsiteX1" fmla="*/ 0 w 249381"/>
                    <a:gd name="connsiteY1" fmla="*/ 124691 h 249381"/>
                    <a:gd name="connsiteX2" fmla="*/ 124691 w 249381"/>
                    <a:gd name="connsiteY2" fmla="*/ 0 h 249381"/>
                    <a:gd name="connsiteX3" fmla="*/ 249382 w 249381"/>
                    <a:gd name="connsiteY3" fmla="*/ 124691 h 249381"/>
                    <a:gd name="connsiteX4" fmla="*/ 124691 w 249381"/>
                    <a:gd name="connsiteY4" fmla="*/ 249382 h 24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381" h="249381">
                      <a:moveTo>
                        <a:pt x="124691" y="249382"/>
                      </a:moveTo>
                      <a:cubicBezTo>
                        <a:pt x="55924" y="249382"/>
                        <a:pt x="0" y="193458"/>
                        <a:pt x="0" y="124691"/>
                      </a:cubicBezTo>
                      <a:cubicBezTo>
                        <a:pt x="0" y="55924"/>
                        <a:pt x="55924" y="0"/>
                        <a:pt x="124691" y="0"/>
                      </a:cubicBezTo>
                      <a:cubicBezTo>
                        <a:pt x="193458" y="0"/>
                        <a:pt x="249382" y="55924"/>
                        <a:pt x="249382" y="124691"/>
                      </a:cubicBezTo>
                      <a:cubicBezTo>
                        <a:pt x="249382" y="193458"/>
                        <a:pt x="193396" y="249382"/>
                        <a:pt x="124691" y="249382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DB8BABFF-C7CA-190C-F8DF-6787DAF1EEA9}"/>
                    </a:ext>
                  </a:extLst>
                </p:cNvPr>
                <p:cNvSpPr/>
                <p:nvPr/>
              </p:nvSpPr>
              <p:spPr>
                <a:xfrm>
                  <a:off x="364581" y="5385525"/>
                  <a:ext cx="249381" cy="249381"/>
                </a:xfrm>
                <a:custGeom>
                  <a:avLst/>
                  <a:gdLst>
                    <a:gd name="connsiteX0" fmla="*/ 124691 w 249381"/>
                    <a:gd name="connsiteY0" fmla="*/ 249382 h 249381"/>
                    <a:gd name="connsiteX1" fmla="*/ 0 w 249381"/>
                    <a:gd name="connsiteY1" fmla="*/ 124691 h 249381"/>
                    <a:gd name="connsiteX2" fmla="*/ 124691 w 249381"/>
                    <a:gd name="connsiteY2" fmla="*/ 0 h 249381"/>
                    <a:gd name="connsiteX3" fmla="*/ 249382 w 249381"/>
                    <a:gd name="connsiteY3" fmla="*/ 124691 h 249381"/>
                    <a:gd name="connsiteX4" fmla="*/ 124691 w 249381"/>
                    <a:gd name="connsiteY4" fmla="*/ 249382 h 24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381" h="249381">
                      <a:moveTo>
                        <a:pt x="124691" y="249382"/>
                      </a:moveTo>
                      <a:cubicBezTo>
                        <a:pt x="55924" y="249382"/>
                        <a:pt x="0" y="193458"/>
                        <a:pt x="0" y="124691"/>
                      </a:cubicBezTo>
                      <a:cubicBezTo>
                        <a:pt x="0" y="55924"/>
                        <a:pt x="55924" y="0"/>
                        <a:pt x="124691" y="0"/>
                      </a:cubicBezTo>
                      <a:cubicBezTo>
                        <a:pt x="193458" y="0"/>
                        <a:pt x="249382" y="55924"/>
                        <a:pt x="249382" y="124691"/>
                      </a:cubicBezTo>
                      <a:cubicBezTo>
                        <a:pt x="249382" y="193458"/>
                        <a:pt x="193458" y="249382"/>
                        <a:pt x="124691" y="249382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" name="Gráfico 2">
                <a:extLst>
                  <a:ext uri="{FF2B5EF4-FFF2-40B4-BE49-F238E27FC236}">
                    <a16:creationId xmlns:a16="http://schemas.microsoft.com/office/drawing/2014/main" id="{264BA57E-0E33-9CA9-E22F-E132E13E3EFC}"/>
                  </a:ext>
                </a:extLst>
              </p:cNvPr>
              <p:cNvGrpSpPr/>
              <p:nvPr/>
            </p:nvGrpSpPr>
            <p:grpSpPr>
              <a:xfrm>
                <a:off x="364581" y="6415347"/>
                <a:ext cx="1169600" cy="249381"/>
                <a:chOff x="364581" y="6415347"/>
                <a:chExt cx="1169600" cy="249381"/>
              </a:xfrm>
              <a:solidFill>
                <a:srgbClr val="EBCB7A"/>
              </a:solidFill>
            </p:grpSpPr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E3B103D2-ACB5-2759-3D84-4567B650E284}"/>
                    </a:ext>
                  </a:extLst>
                </p:cNvPr>
                <p:cNvSpPr/>
                <p:nvPr/>
              </p:nvSpPr>
              <p:spPr>
                <a:xfrm>
                  <a:off x="824691" y="6415347"/>
                  <a:ext cx="249381" cy="249381"/>
                </a:xfrm>
                <a:custGeom>
                  <a:avLst/>
                  <a:gdLst>
                    <a:gd name="connsiteX0" fmla="*/ 124691 w 249381"/>
                    <a:gd name="connsiteY0" fmla="*/ 249382 h 249381"/>
                    <a:gd name="connsiteX1" fmla="*/ 0 w 249381"/>
                    <a:gd name="connsiteY1" fmla="*/ 124691 h 249381"/>
                    <a:gd name="connsiteX2" fmla="*/ 124691 w 249381"/>
                    <a:gd name="connsiteY2" fmla="*/ 0 h 249381"/>
                    <a:gd name="connsiteX3" fmla="*/ 249382 w 249381"/>
                    <a:gd name="connsiteY3" fmla="*/ 124691 h 249381"/>
                    <a:gd name="connsiteX4" fmla="*/ 124691 w 249381"/>
                    <a:gd name="connsiteY4" fmla="*/ 249382 h 24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381" h="249381">
                      <a:moveTo>
                        <a:pt x="124691" y="249382"/>
                      </a:moveTo>
                      <a:cubicBezTo>
                        <a:pt x="55924" y="249382"/>
                        <a:pt x="0" y="193458"/>
                        <a:pt x="0" y="124691"/>
                      </a:cubicBezTo>
                      <a:cubicBezTo>
                        <a:pt x="0" y="55924"/>
                        <a:pt x="55924" y="0"/>
                        <a:pt x="124691" y="0"/>
                      </a:cubicBezTo>
                      <a:cubicBezTo>
                        <a:pt x="193458" y="0"/>
                        <a:pt x="249382" y="55924"/>
                        <a:pt x="249382" y="124691"/>
                      </a:cubicBezTo>
                      <a:cubicBezTo>
                        <a:pt x="249382" y="193458"/>
                        <a:pt x="193458" y="249382"/>
                        <a:pt x="124691" y="249382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D2BF3F18-1009-9C70-DED6-C2449A809ADC}"/>
                    </a:ext>
                  </a:extLst>
                </p:cNvPr>
                <p:cNvSpPr/>
                <p:nvPr/>
              </p:nvSpPr>
              <p:spPr>
                <a:xfrm>
                  <a:off x="1284800" y="6415347"/>
                  <a:ext cx="249381" cy="249381"/>
                </a:xfrm>
                <a:custGeom>
                  <a:avLst/>
                  <a:gdLst>
                    <a:gd name="connsiteX0" fmla="*/ 124691 w 249381"/>
                    <a:gd name="connsiteY0" fmla="*/ 249382 h 249381"/>
                    <a:gd name="connsiteX1" fmla="*/ 0 w 249381"/>
                    <a:gd name="connsiteY1" fmla="*/ 124691 h 249381"/>
                    <a:gd name="connsiteX2" fmla="*/ 124691 w 249381"/>
                    <a:gd name="connsiteY2" fmla="*/ 0 h 249381"/>
                    <a:gd name="connsiteX3" fmla="*/ 249382 w 249381"/>
                    <a:gd name="connsiteY3" fmla="*/ 124691 h 249381"/>
                    <a:gd name="connsiteX4" fmla="*/ 124691 w 249381"/>
                    <a:gd name="connsiteY4" fmla="*/ 249382 h 24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381" h="249381">
                      <a:moveTo>
                        <a:pt x="124691" y="249382"/>
                      </a:moveTo>
                      <a:cubicBezTo>
                        <a:pt x="55924" y="249382"/>
                        <a:pt x="0" y="193458"/>
                        <a:pt x="0" y="124691"/>
                      </a:cubicBezTo>
                      <a:cubicBezTo>
                        <a:pt x="0" y="55924"/>
                        <a:pt x="55924" y="0"/>
                        <a:pt x="124691" y="0"/>
                      </a:cubicBezTo>
                      <a:cubicBezTo>
                        <a:pt x="193458" y="0"/>
                        <a:pt x="249382" y="55924"/>
                        <a:pt x="249382" y="124691"/>
                      </a:cubicBezTo>
                      <a:cubicBezTo>
                        <a:pt x="249382" y="193458"/>
                        <a:pt x="193396" y="249382"/>
                        <a:pt x="124691" y="249382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14CFCBD4-BA08-E6B6-FA69-67147F61AE4B}"/>
                    </a:ext>
                  </a:extLst>
                </p:cNvPr>
                <p:cNvSpPr/>
                <p:nvPr/>
              </p:nvSpPr>
              <p:spPr>
                <a:xfrm>
                  <a:off x="364581" y="6415347"/>
                  <a:ext cx="249381" cy="249381"/>
                </a:xfrm>
                <a:custGeom>
                  <a:avLst/>
                  <a:gdLst>
                    <a:gd name="connsiteX0" fmla="*/ 124691 w 249381"/>
                    <a:gd name="connsiteY0" fmla="*/ 249382 h 249381"/>
                    <a:gd name="connsiteX1" fmla="*/ 0 w 249381"/>
                    <a:gd name="connsiteY1" fmla="*/ 124691 h 249381"/>
                    <a:gd name="connsiteX2" fmla="*/ 124691 w 249381"/>
                    <a:gd name="connsiteY2" fmla="*/ 0 h 249381"/>
                    <a:gd name="connsiteX3" fmla="*/ 249382 w 249381"/>
                    <a:gd name="connsiteY3" fmla="*/ 124691 h 249381"/>
                    <a:gd name="connsiteX4" fmla="*/ 124691 w 249381"/>
                    <a:gd name="connsiteY4" fmla="*/ 249382 h 24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381" h="249381">
                      <a:moveTo>
                        <a:pt x="124691" y="249382"/>
                      </a:moveTo>
                      <a:cubicBezTo>
                        <a:pt x="55924" y="249382"/>
                        <a:pt x="0" y="193458"/>
                        <a:pt x="0" y="124691"/>
                      </a:cubicBezTo>
                      <a:cubicBezTo>
                        <a:pt x="0" y="55924"/>
                        <a:pt x="55924" y="0"/>
                        <a:pt x="124691" y="0"/>
                      </a:cubicBezTo>
                      <a:cubicBezTo>
                        <a:pt x="193458" y="0"/>
                        <a:pt x="249382" y="55924"/>
                        <a:pt x="249382" y="124691"/>
                      </a:cubicBezTo>
                      <a:cubicBezTo>
                        <a:pt x="249382" y="193458"/>
                        <a:pt x="193458" y="249382"/>
                        <a:pt x="124691" y="249382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9" name="Gráfico 2">
                <a:extLst>
                  <a:ext uri="{FF2B5EF4-FFF2-40B4-BE49-F238E27FC236}">
                    <a16:creationId xmlns:a16="http://schemas.microsoft.com/office/drawing/2014/main" id="{46168FFD-9C68-BFB5-343D-08037D88BF48}"/>
                  </a:ext>
                </a:extLst>
              </p:cNvPr>
              <p:cNvGrpSpPr/>
              <p:nvPr/>
            </p:nvGrpSpPr>
            <p:grpSpPr>
              <a:xfrm>
                <a:off x="364581" y="5900435"/>
                <a:ext cx="1169600" cy="249381"/>
                <a:chOff x="364581" y="5900435"/>
                <a:chExt cx="1169600" cy="249381"/>
              </a:xfrm>
              <a:solidFill>
                <a:srgbClr val="EBCB7A"/>
              </a:solidFill>
            </p:grpSpPr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08E86906-4074-0BC8-55A4-0CA2CE317287}"/>
                    </a:ext>
                  </a:extLst>
                </p:cNvPr>
                <p:cNvSpPr/>
                <p:nvPr/>
              </p:nvSpPr>
              <p:spPr>
                <a:xfrm>
                  <a:off x="824691" y="5900435"/>
                  <a:ext cx="249381" cy="249381"/>
                </a:xfrm>
                <a:custGeom>
                  <a:avLst/>
                  <a:gdLst>
                    <a:gd name="connsiteX0" fmla="*/ 124691 w 249381"/>
                    <a:gd name="connsiteY0" fmla="*/ 249382 h 249381"/>
                    <a:gd name="connsiteX1" fmla="*/ 0 w 249381"/>
                    <a:gd name="connsiteY1" fmla="*/ 124691 h 249381"/>
                    <a:gd name="connsiteX2" fmla="*/ 124691 w 249381"/>
                    <a:gd name="connsiteY2" fmla="*/ 0 h 249381"/>
                    <a:gd name="connsiteX3" fmla="*/ 249382 w 249381"/>
                    <a:gd name="connsiteY3" fmla="*/ 124691 h 249381"/>
                    <a:gd name="connsiteX4" fmla="*/ 124691 w 249381"/>
                    <a:gd name="connsiteY4" fmla="*/ 249382 h 24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381" h="249381">
                      <a:moveTo>
                        <a:pt x="124691" y="249382"/>
                      </a:moveTo>
                      <a:cubicBezTo>
                        <a:pt x="55924" y="249382"/>
                        <a:pt x="0" y="193458"/>
                        <a:pt x="0" y="124691"/>
                      </a:cubicBezTo>
                      <a:cubicBezTo>
                        <a:pt x="0" y="55924"/>
                        <a:pt x="55924" y="0"/>
                        <a:pt x="124691" y="0"/>
                      </a:cubicBezTo>
                      <a:cubicBezTo>
                        <a:pt x="193458" y="0"/>
                        <a:pt x="249382" y="55924"/>
                        <a:pt x="249382" y="124691"/>
                      </a:cubicBezTo>
                      <a:cubicBezTo>
                        <a:pt x="249382" y="193458"/>
                        <a:pt x="193458" y="249382"/>
                        <a:pt x="124691" y="249382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1" name="Forma Livre: Forma 30">
                  <a:extLst>
                    <a:ext uri="{FF2B5EF4-FFF2-40B4-BE49-F238E27FC236}">
                      <a16:creationId xmlns:a16="http://schemas.microsoft.com/office/drawing/2014/main" id="{AA286A96-11D2-1449-9EA5-88CAC90B2783}"/>
                    </a:ext>
                  </a:extLst>
                </p:cNvPr>
                <p:cNvSpPr/>
                <p:nvPr/>
              </p:nvSpPr>
              <p:spPr>
                <a:xfrm>
                  <a:off x="1284800" y="5900435"/>
                  <a:ext cx="249381" cy="249381"/>
                </a:xfrm>
                <a:custGeom>
                  <a:avLst/>
                  <a:gdLst>
                    <a:gd name="connsiteX0" fmla="*/ 124691 w 249381"/>
                    <a:gd name="connsiteY0" fmla="*/ 249382 h 249381"/>
                    <a:gd name="connsiteX1" fmla="*/ 0 w 249381"/>
                    <a:gd name="connsiteY1" fmla="*/ 124691 h 249381"/>
                    <a:gd name="connsiteX2" fmla="*/ 124691 w 249381"/>
                    <a:gd name="connsiteY2" fmla="*/ 0 h 249381"/>
                    <a:gd name="connsiteX3" fmla="*/ 249382 w 249381"/>
                    <a:gd name="connsiteY3" fmla="*/ 124691 h 249381"/>
                    <a:gd name="connsiteX4" fmla="*/ 124691 w 249381"/>
                    <a:gd name="connsiteY4" fmla="*/ 249382 h 24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381" h="249381">
                      <a:moveTo>
                        <a:pt x="124691" y="249382"/>
                      </a:moveTo>
                      <a:cubicBezTo>
                        <a:pt x="55924" y="249382"/>
                        <a:pt x="0" y="193458"/>
                        <a:pt x="0" y="124691"/>
                      </a:cubicBezTo>
                      <a:cubicBezTo>
                        <a:pt x="0" y="55924"/>
                        <a:pt x="55924" y="0"/>
                        <a:pt x="124691" y="0"/>
                      </a:cubicBezTo>
                      <a:cubicBezTo>
                        <a:pt x="193458" y="0"/>
                        <a:pt x="249382" y="55924"/>
                        <a:pt x="249382" y="124691"/>
                      </a:cubicBezTo>
                      <a:cubicBezTo>
                        <a:pt x="249382" y="193458"/>
                        <a:pt x="193396" y="249382"/>
                        <a:pt x="124691" y="249382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3B2A0A64-ED64-5FBC-D900-6F7940B19148}"/>
                    </a:ext>
                  </a:extLst>
                </p:cNvPr>
                <p:cNvSpPr/>
                <p:nvPr/>
              </p:nvSpPr>
              <p:spPr>
                <a:xfrm>
                  <a:off x="364581" y="5900435"/>
                  <a:ext cx="249381" cy="249381"/>
                </a:xfrm>
                <a:custGeom>
                  <a:avLst/>
                  <a:gdLst>
                    <a:gd name="connsiteX0" fmla="*/ 124691 w 249381"/>
                    <a:gd name="connsiteY0" fmla="*/ 249382 h 249381"/>
                    <a:gd name="connsiteX1" fmla="*/ 0 w 249381"/>
                    <a:gd name="connsiteY1" fmla="*/ 124691 h 249381"/>
                    <a:gd name="connsiteX2" fmla="*/ 124691 w 249381"/>
                    <a:gd name="connsiteY2" fmla="*/ 0 h 249381"/>
                    <a:gd name="connsiteX3" fmla="*/ 249382 w 249381"/>
                    <a:gd name="connsiteY3" fmla="*/ 124691 h 249381"/>
                    <a:gd name="connsiteX4" fmla="*/ 124691 w 249381"/>
                    <a:gd name="connsiteY4" fmla="*/ 249382 h 24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381" h="249381">
                      <a:moveTo>
                        <a:pt x="124691" y="249382"/>
                      </a:moveTo>
                      <a:cubicBezTo>
                        <a:pt x="55924" y="249382"/>
                        <a:pt x="0" y="193458"/>
                        <a:pt x="0" y="124691"/>
                      </a:cubicBezTo>
                      <a:cubicBezTo>
                        <a:pt x="0" y="55924"/>
                        <a:pt x="55924" y="0"/>
                        <a:pt x="124691" y="0"/>
                      </a:cubicBezTo>
                      <a:cubicBezTo>
                        <a:pt x="193458" y="0"/>
                        <a:pt x="249382" y="55924"/>
                        <a:pt x="249382" y="124691"/>
                      </a:cubicBezTo>
                      <a:cubicBezTo>
                        <a:pt x="249382" y="193458"/>
                        <a:pt x="193458" y="249382"/>
                        <a:pt x="124691" y="249382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33" name="Gráfico 2">
              <a:extLst>
                <a:ext uri="{FF2B5EF4-FFF2-40B4-BE49-F238E27FC236}">
                  <a16:creationId xmlns:a16="http://schemas.microsoft.com/office/drawing/2014/main" id="{5D7E562D-0E38-84B0-B081-1E959D2FA4A0}"/>
                </a:ext>
              </a:extLst>
            </p:cNvPr>
            <p:cNvGrpSpPr/>
            <p:nvPr/>
          </p:nvGrpSpPr>
          <p:grpSpPr>
            <a:xfrm>
              <a:off x="6950132" y="3422765"/>
              <a:ext cx="1714500" cy="1714500"/>
              <a:chOff x="6950132" y="3422765"/>
              <a:chExt cx="1714500" cy="1714500"/>
            </a:xfrm>
          </p:grpSpPr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CBBED480-2BAA-AF8D-6543-A384CC7C05AE}"/>
                  </a:ext>
                </a:extLst>
              </p:cNvPr>
              <p:cNvSpPr/>
              <p:nvPr/>
            </p:nvSpPr>
            <p:spPr>
              <a:xfrm>
                <a:off x="6950132" y="3422765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35" name="Gráfico 2">
                <a:extLst>
                  <a:ext uri="{FF2B5EF4-FFF2-40B4-BE49-F238E27FC236}">
                    <a16:creationId xmlns:a16="http://schemas.microsoft.com/office/drawing/2014/main" id="{92F86D70-AE0B-AECC-55F7-85910BCC0189}"/>
                  </a:ext>
                </a:extLst>
              </p:cNvPr>
              <p:cNvGrpSpPr/>
              <p:nvPr/>
            </p:nvGrpSpPr>
            <p:grpSpPr>
              <a:xfrm>
                <a:off x="6950132" y="3599764"/>
                <a:ext cx="1714500" cy="1360502"/>
                <a:chOff x="6950132" y="3599764"/>
                <a:chExt cx="1714500" cy="1360502"/>
              </a:xfrm>
              <a:solidFill>
                <a:srgbClr val="077871"/>
              </a:solidFill>
            </p:grpSpPr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43F42149-776B-41BE-7F6C-E8C93EB0C80D}"/>
                    </a:ext>
                  </a:extLst>
                </p:cNvPr>
                <p:cNvSpPr/>
                <p:nvPr/>
              </p:nvSpPr>
              <p:spPr>
                <a:xfrm>
                  <a:off x="6950132" y="3599764"/>
                  <a:ext cx="1714500" cy="135850"/>
                </a:xfrm>
                <a:custGeom>
                  <a:avLst/>
                  <a:gdLst>
                    <a:gd name="connsiteX0" fmla="*/ 1371600 w 1714500"/>
                    <a:gd name="connsiteY0" fmla="*/ 135851 h 135850"/>
                    <a:gd name="connsiteX1" fmla="*/ 1191671 w 1714500"/>
                    <a:gd name="connsiteY1" fmla="*/ 82046 h 135850"/>
                    <a:gd name="connsiteX2" fmla="*/ 1028700 w 1714500"/>
                    <a:gd name="connsiteY2" fmla="*/ 32981 h 135850"/>
                    <a:gd name="connsiteX3" fmla="*/ 865729 w 1714500"/>
                    <a:gd name="connsiteY3" fmla="*/ 82046 h 135850"/>
                    <a:gd name="connsiteX4" fmla="*/ 685800 w 1714500"/>
                    <a:gd name="connsiteY4" fmla="*/ 135851 h 135850"/>
                    <a:gd name="connsiteX5" fmla="*/ 505871 w 1714500"/>
                    <a:gd name="connsiteY5" fmla="*/ 82046 h 135850"/>
                    <a:gd name="connsiteX6" fmla="*/ 342900 w 1714500"/>
                    <a:gd name="connsiteY6" fmla="*/ 32981 h 135850"/>
                    <a:gd name="connsiteX7" fmla="*/ 179929 w 1714500"/>
                    <a:gd name="connsiteY7" fmla="*/ 82046 h 135850"/>
                    <a:gd name="connsiteX8" fmla="*/ 0 w 1714500"/>
                    <a:gd name="connsiteY8" fmla="*/ 135851 h 135850"/>
                    <a:gd name="connsiteX9" fmla="*/ 0 w 1714500"/>
                    <a:gd name="connsiteY9" fmla="*/ 102870 h 135850"/>
                    <a:gd name="connsiteX10" fmla="*/ 162971 w 1714500"/>
                    <a:gd name="connsiteY10" fmla="*/ 53804 h 135850"/>
                    <a:gd name="connsiteX11" fmla="*/ 342900 w 1714500"/>
                    <a:gd name="connsiteY11" fmla="*/ 0 h 135850"/>
                    <a:gd name="connsiteX12" fmla="*/ 522829 w 1714500"/>
                    <a:gd name="connsiteY12" fmla="*/ 53804 h 135850"/>
                    <a:gd name="connsiteX13" fmla="*/ 685800 w 1714500"/>
                    <a:gd name="connsiteY13" fmla="*/ 102870 h 135850"/>
                    <a:gd name="connsiteX14" fmla="*/ 848771 w 1714500"/>
                    <a:gd name="connsiteY14" fmla="*/ 53804 h 135850"/>
                    <a:gd name="connsiteX15" fmla="*/ 1028700 w 1714500"/>
                    <a:gd name="connsiteY15" fmla="*/ 0 h 135850"/>
                    <a:gd name="connsiteX16" fmla="*/ 1208629 w 1714500"/>
                    <a:gd name="connsiteY16" fmla="*/ 53804 h 135850"/>
                    <a:gd name="connsiteX17" fmla="*/ 1371600 w 1714500"/>
                    <a:gd name="connsiteY17" fmla="*/ 102870 h 135850"/>
                    <a:gd name="connsiteX18" fmla="*/ 1534571 w 1714500"/>
                    <a:gd name="connsiteY18" fmla="*/ 53804 h 135850"/>
                    <a:gd name="connsiteX19" fmla="*/ 1714500 w 1714500"/>
                    <a:gd name="connsiteY19" fmla="*/ 0 h 135850"/>
                    <a:gd name="connsiteX20" fmla="*/ 1714500 w 1714500"/>
                    <a:gd name="connsiteY20" fmla="*/ 32981 h 135850"/>
                    <a:gd name="connsiteX21" fmla="*/ 1551529 w 1714500"/>
                    <a:gd name="connsiteY21" fmla="*/ 82046 h 135850"/>
                    <a:gd name="connsiteX22" fmla="*/ 1371600 w 1714500"/>
                    <a:gd name="connsiteY22" fmla="*/ 135851 h 13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14500" h="135850">
                      <a:moveTo>
                        <a:pt x="1371600" y="135851"/>
                      </a:moveTo>
                      <a:cubicBezTo>
                        <a:pt x="1281324" y="135851"/>
                        <a:pt x="1235749" y="108481"/>
                        <a:pt x="1191671" y="82046"/>
                      </a:cubicBezTo>
                      <a:cubicBezTo>
                        <a:pt x="1149588" y="56797"/>
                        <a:pt x="1109874" y="32981"/>
                        <a:pt x="1028700" y="32981"/>
                      </a:cubicBezTo>
                      <a:cubicBezTo>
                        <a:pt x="947526" y="32981"/>
                        <a:pt x="907812" y="56797"/>
                        <a:pt x="865729" y="82046"/>
                      </a:cubicBezTo>
                      <a:cubicBezTo>
                        <a:pt x="821651" y="108481"/>
                        <a:pt x="776076" y="135851"/>
                        <a:pt x="685800" y="135851"/>
                      </a:cubicBezTo>
                      <a:cubicBezTo>
                        <a:pt x="595524" y="135851"/>
                        <a:pt x="549949" y="108481"/>
                        <a:pt x="505871" y="82046"/>
                      </a:cubicBezTo>
                      <a:cubicBezTo>
                        <a:pt x="463788" y="56797"/>
                        <a:pt x="424074" y="32981"/>
                        <a:pt x="342900" y="32981"/>
                      </a:cubicBezTo>
                      <a:cubicBezTo>
                        <a:pt x="261726" y="32981"/>
                        <a:pt x="222012" y="56797"/>
                        <a:pt x="179929" y="82046"/>
                      </a:cubicBezTo>
                      <a:cubicBezTo>
                        <a:pt x="135851" y="108481"/>
                        <a:pt x="90276" y="135851"/>
                        <a:pt x="0" y="135851"/>
                      </a:cubicBezTo>
                      <a:lnTo>
                        <a:pt x="0" y="102870"/>
                      </a:lnTo>
                      <a:cubicBezTo>
                        <a:pt x="81174" y="102870"/>
                        <a:pt x="120888" y="79054"/>
                        <a:pt x="162971" y="53804"/>
                      </a:cubicBezTo>
                      <a:cubicBezTo>
                        <a:pt x="207049" y="27370"/>
                        <a:pt x="252624" y="0"/>
                        <a:pt x="342900" y="0"/>
                      </a:cubicBezTo>
                      <a:cubicBezTo>
                        <a:pt x="433176" y="0"/>
                        <a:pt x="478751" y="27370"/>
                        <a:pt x="522829" y="53804"/>
                      </a:cubicBezTo>
                      <a:cubicBezTo>
                        <a:pt x="564912" y="79054"/>
                        <a:pt x="604626" y="102870"/>
                        <a:pt x="685800" y="102870"/>
                      </a:cubicBezTo>
                      <a:cubicBezTo>
                        <a:pt x="766974" y="102870"/>
                        <a:pt x="806688" y="79054"/>
                        <a:pt x="848771" y="53804"/>
                      </a:cubicBezTo>
                      <a:cubicBezTo>
                        <a:pt x="892849" y="27370"/>
                        <a:pt x="938424" y="0"/>
                        <a:pt x="1028700" y="0"/>
                      </a:cubicBezTo>
                      <a:cubicBezTo>
                        <a:pt x="1118976" y="0"/>
                        <a:pt x="1164551" y="27370"/>
                        <a:pt x="1208629" y="53804"/>
                      </a:cubicBezTo>
                      <a:cubicBezTo>
                        <a:pt x="1250712" y="79054"/>
                        <a:pt x="1290426" y="102870"/>
                        <a:pt x="1371600" y="102870"/>
                      </a:cubicBezTo>
                      <a:cubicBezTo>
                        <a:pt x="1452774" y="102870"/>
                        <a:pt x="1492488" y="79054"/>
                        <a:pt x="1534571" y="53804"/>
                      </a:cubicBezTo>
                      <a:cubicBezTo>
                        <a:pt x="1578649" y="27370"/>
                        <a:pt x="1624224" y="0"/>
                        <a:pt x="1714500" y="0"/>
                      </a:cubicBezTo>
                      <a:lnTo>
                        <a:pt x="1714500" y="32981"/>
                      </a:lnTo>
                      <a:cubicBezTo>
                        <a:pt x="1633326" y="32981"/>
                        <a:pt x="1593612" y="56797"/>
                        <a:pt x="1551529" y="82046"/>
                      </a:cubicBezTo>
                      <a:cubicBezTo>
                        <a:pt x="1507514" y="108543"/>
                        <a:pt x="1461939" y="135851"/>
                        <a:pt x="1371600" y="135851"/>
                      </a:cubicBezTo>
                      <a:close/>
                    </a:path>
                  </a:pathLst>
                </a:custGeom>
                <a:solidFill>
                  <a:srgbClr val="077871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A6CC6E92-517A-EC18-5CF2-8051976E5666}"/>
                    </a:ext>
                  </a:extLst>
                </p:cNvPr>
                <p:cNvSpPr/>
                <p:nvPr/>
              </p:nvSpPr>
              <p:spPr>
                <a:xfrm>
                  <a:off x="6950132" y="3844719"/>
                  <a:ext cx="1714500" cy="135850"/>
                </a:xfrm>
                <a:custGeom>
                  <a:avLst/>
                  <a:gdLst>
                    <a:gd name="connsiteX0" fmla="*/ 1371600 w 1714500"/>
                    <a:gd name="connsiteY0" fmla="*/ 135851 h 135850"/>
                    <a:gd name="connsiteX1" fmla="*/ 1191671 w 1714500"/>
                    <a:gd name="connsiteY1" fmla="*/ 82047 h 135850"/>
                    <a:gd name="connsiteX2" fmla="*/ 1028700 w 1714500"/>
                    <a:gd name="connsiteY2" fmla="*/ 32981 h 135850"/>
                    <a:gd name="connsiteX3" fmla="*/ 865729 w 1714500"/>
                    <a:gd name="connsiteY3" fmla="*/ 82047 h 135850"/>
                    <a:gd name="connsiteX4" fmla="*/ 685800 w 1714500"/>
                    <a:gd name="connsiteY4" fmla="*/ 135851 h 135850"/>
                    <a:gd name="connsiteX5" fmla="*/ 505871 w 1714500"/>
                    <a:gd name="connsiteY5" fmla="*/ 82047 h 135850"/>
                    <a:gd name="connsiteX6" fmla="*/ 342900 w 1714500"/>
                    <a:gd name="connsiteY6" fmla="*/ 32981 h 135850"/>
                    <a:gd name="connsiteX7" fmla="*/ 179929 w 1714500"/>
                    <a:gd name="connsiteY7" fmla="*/ 82047 h 135850"/>
                    <a:gd name="connsiteX8" fmla="*/ 0 w 1714500"/>
                    <a:gd name="connsiteY8" fmla="*/ 135851 h 135850"/>
                    <a:gd name="connsiteX9" fmla="*/ 0 w 1714500"/>
                    <a:gd name="connsiteY9" fmla="*/ 102870 h 135850"/>
                    <a:gd name="connsiteX10" fmla="*/ 162971 w 1714500"/>
                    <a:gd name="connsiteY10" fmla="*/ 53804 h 135850"/>
                    <a:gd name="connsiteX11" fmla="*/ 342900 w 1714500"/>
                    <a:gd name="connsiteY11" fmla="*/ 0 h 135850"/>
                    <a:gd name="connsiteX12" fmla="*/ 522829 w 1714500"/>
                    <a:gd name="connsiteY12" fmla="*/ 53804 h 135850"/>
                    <a:gd name="connsiteX13" fmla="*/ 685800 w 1714500"/>
                    <a:gd name="connsiteY13" fmla="*/ 102870 h 135850"/>
                    <a:gd name="connsiteX14" fmla="*/ 848771 w 1714500"/>
                    <a:gd name="connsiteY14" fmla="*/ 53804 h 135850"/>
                    <a:gd name="connsiteX15" fmla="*/ 1028700 w 1714500"/>
                    <a:gd name="connsiteY15" fmla="*/ 0 h 135850"/>
                    <a:gd name="connsiteX16" fmla="*/ 1208629 w 1714500"/>
                    <a:gd name="connsiteY16" fmla="*/ 53804 h 135850"/>
                    <a:gd name="connsiteX17" fmla="*/ 1371600 w 1714500"/>
                    <a:gd name="connsiteY17" fmla="*/ 102870 h 135850"/>
                    <a:gd name="connsiteX18" fmla="*/ 1534571 w 1714500"/>
                    <a:gd name="connsiteY18" fmla="*/ 53804 h 135850"/>
                    <a:gd name="connsiteX19" fmla="*/ 1714500 w 1714500"/>
                    <a:gd name="connsiteY19" fmla="*/ 0 h 135850"/>
                    <a:gd name="connsiteX20" fmla="*/ 1714500 w 1714500"/>
                    <a:gd name="connsiteY20" fmla="*/ 32981 h 135850"/>
                    <a:gd name="connsiteX21" fmla="*/ 1551529 w 1714500"/>
                    <a:gd name="connsiteY21" fmla="*/ 82047 h 135850"/>
                    <a:gd name="connsiteX22" fmla="*/ 1371600 w 1714500"/>
                    <a:gd name="connsiteY22" fmla="*/ 135851 h 13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14500" h="135850">
                      <a:moveTo>
                        <a:pt x="1371600" y="135851"/>
                      </a:moveTo>
                      <a:cubicBezTo>
                        <a:pt x="1281324" y="135851"/>
                        <a:pt x="1235749" y="108481"/>
                        <a:pt x="1191671" y="82047"/>
                      </a:cubicBezTo>
                      <a:cubicBezTo>
                        <a:pt x="1149588" y="56797"/>
                        <a:pt x="1109874" y="32981"/>
                        <a:pt x="1028700" y="32981"/>
                      </a:cubicBezTo>
                      <a:cubicBezTo>
                        <a:pt x="947526" y="32981"/>
                        <a:pt x="907812" y="56797"/>
                        <a:pt x="865729" y="82047"/>
                      </a:cubicBezTo>
                      <a:cubicBezTo>
                        <a:pt x="821651" y="108481"/>
                        <a:pt x="776076" y="135851"/>
                        <a:pt x="685800" y="135851"/>
                      </a:cubicBezTo>
                      <a:cubicBezTo>
                        <a:pt x="595524" y="135851"/>
                        <a:pt x="549949" y="108481"/>
                        <a:pt x="505871" y="82047"/>
                      </a:cubicBezTo>
                      <a:cubicBezTo>
                        <a:pt x="463788" y="56797"/>
                        <a:pt x="424074" y="32981"/>
                        <a:pt x="342900" y="32981"/>
                      </a:cubicBezTo>
                      <a:cubicBezTo>
                        <a:pt x="261726" y="32981"/>
                        <a:pt x="222012" y="56797"/>
                        <a:pt x="179929" y="82047"/>
                      </a:cubicBezTo>
                      <a:cubicBezTo>
                        <a:pt x="135851" y="108481"/>
                        <a:pt x="90276" y="135851"/>
                        <a:pt x="0" y="135851"/>
                      </a:cubicBezTo>
                      <a:lnTo>
                        <a:pt x="0" y="102870"/>
                      </a:lnTo>
                      <a:cubicBezTo>
                        <a:pt x="81174" y="102870"/>
                        <a:pt x="120888" y="79054"/>
                        <a:pt x="162971" y="53804"/>
                      </a:cubicBezTo>
                      <a:cubicBezTo>
                        <a:pt x="207049" y="27370"/>
                        <a:pt x="252624" y="0"/>
                        <a:pt x="342900" y="0"/>
                      </a:cubicBezTo>
                      <a:cubicBezTo>
                        <a:pt x="433176" y="0"/>
                        <a:pt x="478751" y="27370"/>
                        <a:pt x="522829" y="53804"/>
                      </a:cubicBezTo>
                      <a:cubicBezTo>
                        <a:pt x="564912" y="79054"/>
                        <a:pt x="604626" y="102870"/>
                        <a:pt x="685800" y="102870"/>
                      </a:cubicBezTo>
                      <a:cubicBezTo>
                        <a:pt x="766974" y="102870"/>
                        <a:pt x="806688" y="79054"/>
                        <a:pt x="848771" y="53804"/>
                      </a:cubicBezTo>
                      <a:cubicBezTo>
                        <a:pt x="892849" y="27370"/>
                        <a:pt x="938424" y="0"/>
                        <a:pt x="1028700" y="0"/>
                      </a:cubicBezTo>
                      <a:cubicBezTo>
                        <a:pt x="1118976" y="0"/>
                        <a:pt x="1164551" y="27370"/>
                        <a:pt x="1208629" y="53804"/>
                      </a:cubicBezTo>
                      <a:cubicBezTo>
                        <a:pt x="1250712" y="79054"/>
                        <a:pt x="1290426" y="102870"/>
                        <a:pt x="1371600" y="102870"/>
                      </a:cubicBezTo>
                      <a:cubicBezTo>
                        <a:pt x="1452774" y="102870"/>
                        <a:pt x="1492488" y="79054"/>
                        <a:pt x="1534571" y="53804"/>
                      </a:cubicBezTo>
                      <a:cubicBezTo>
                        <a:pt x="1578649" y="27370"/>
                        <a:pt x="1624224" y="0"/>
                        <a:pt x="1714500" y="0"/>
                      </a:cubicBezTo>
                      <a:lnTo>
                        <a:pt x="1714500" y="32981"/>
                      </a:lnTo>
                      <a:cubicBezTo>
                        <a:pt x="1633326" y="32981"/>
                        <a:pt x="1593612" y="56797"/>
                        <a:pt x="1551529" y="82047"/>
                      </a:cubicBezTo>
                      <a:cubicBezTo>
                        <a:pt x="1507514" y="108481"/>
                        <a:pt x="1461939" y="135851"/>
                        <a:pt x="1371600" y="135851"/>
                      </a:cubicBezTo>
                      <a:close/>
                    </a:path>
                  </a:pathLst>
                </a:custGeom>
                <a:solidFill>
                  <a:srgbClr val="077871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AA81A90E-F6C1-5FAD-C0CD-604ABAF5C2DB}"/>
                    </a:ext>
                  </a:extLst>
                </p:cNvPr>
                <p:cNvSpPr/>
                <p:nvPr/>
              </p:nvSpPr>
              <p:spPr>
                <a:xfrm>
                  <a:off x="6950132" y="4089612"/>
                  <a:ext cx="1714500" cy="135850"/>
                </a:xfrm>
                <a:custGeom>
                  <a:avLst/>
                  <a:gdLst>
                    <a:gd name="connsiteX0" fmla="*/ 1371600 w 1714500"/>
                    <a:gd name="connsiteY0" fmla="*/ 135851 h 135850"/>
                    <a:gd name="connsiteX1" fmla="*/ 1191671 w 1714500"/>
                    <a:gd name="connsiteY1" fmla="*/ 82046 h 135850"/>
                    <a:gd name="connsiteX2" fmla="*/ 1028700 w 1714500"/>
                    <a:gd name="connsiteY2" fmla="*/ 32981 h 135850"/>
                    <a:gd name="connsiteX3" fmla="*/ 865729 w 1714500"/>
                    <a:gd name="connsiteY3" fmla="*/ 82046 h 135850"/>
                    <a:gd name="connsiteX4" fmla="*/ 685800 w 1714500"/>
                    <a:gd name="connsiteY4" fmla="*/ 135851 h 135850"/>
                    <a:gd name="connsiteX5" fmla="*/ 505871 w 1714500"/>
                    <a:gd name="connsiteY5" fmla="*/ 82046 h 135850"/>
                    <a:gd name="connsiteX6" fmla="*/ 342900 w 1714500"/>
                    <a:gd name="connsiteY6" fmla="*/ 32981 h 135850"/>
                    <a:gd name="connsiteX7" fmla="*/ 179929 w 1714500"/>
                    <a:gd name="connsiteY7" fmla="*/ 82046 h 135850"/>
                    <a:gd name="connsiteX8" fmla="*/ 0 w 1714500"/>
                    <a:gd name="connsiteY8" fmla="*/ 135851 h 135850"/>
                    <a:gd name="connsiteX9" fmla="*/ 0 w 1714500"/>
                    <a:gd name="connsiteY9" fmla="*/ 102870 h 135850"/>
                    <a:gd name="connsiteX10" fmla="*/ 162971 w 1714500"/>
                    <a:gd name="connsiteY10" fmla="*/ 53804 h 135850"/>
                    <a:gd name="connsiteX11" fmla="*/ 342900 w 1714500"/>
                    <a:gd name="connsiteY11" fmla="*/ 0 h 135850"/>
                    <a:gd name="connsiteX12" fmla="*/ 522829 w 1714500"/>
                    <a:gd name="connsiteY12" fmla="*/ 53804 h 135850"/>
                    <a:gd name="connsiteX13" fmla="*/ 685800 w 1714500"/>
                    <a:gd name="connsiteY13" fmla="*/ 102870 h 135850"/>
                    <a:gd name="connsiteX14" fmla="*/ 848771 w 1714500"/>
                    <a:gd name="connsiteY14" fmla="*/ 53804 h 135850"/>
                    <a:gd name="connsiteX15" fmla="*/ 1028700 w 1714500"/>
                    <a:gd name="connsiteY15" fmla="*/ 0 h 135850"/>
                    <a:gd name="connsiteX16" fmla="*/ 1208629 w 1714500"/>
                    <a:gd name="connsiteY16" fmla="*/ 53804 h 135850"/>
                    <a:gd name="connsiteX17" fmla="*/ 1371600 w 1714500"/>
                    <a:gd name="connsiteY17" fmla="*/ 102870 h 135850"/>
                    <a:gd name="connsiteX18" fmla="*/ 1534571 w 1714500"/>
                    <a:gd name="connsiteY18" fmla="*/ 53804 h 135850"/>
                    <a:gd name="connsiteX19" fmla="*/ 1714500 w 1714500"/>
                    <a:gd name="connsiteY19" fmla="*/ 0 h 135850"/>
                    <a:gd name="connsiteX20" fmla="*/ 1714500 w 1714500"/>
                    <a:gd name="connsiteY20" fmla="*/ 32981 h 135850"/>
                    <a:gd name="connsiteX21" fmla="*/ 1551529 w 1714500"/>
                    <a:gd name="connsiteY21" fmla="*/ 82046 h 135850"/>
                    <a:gd name="connsiteX22" fmla="*/ 1371600 w 1714500"/>
                    <a:gd name="connsiteY22" fmla="*/ 135851 h 13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14500" h="135850">
                      <a:moveTo>
                        <a:pt x="1371600" y="135851"/>
                      </a:moveTo>
                      <a:cubicBezTo>
                        <a:pt x="1281324" y="135851"/>
                        <a:pt x="1235749" y="108481"/>
                        <a:pt x="1191671" y="82046"/>
                      </a:cubicBezTo>
                      <a:cubicBezTo>
                        <a:pt x="1149588" y="56797"/>
                        <a:pt x="1109874" y="32981"/>
                        <a:pt x="1028700" y="32981"/>
                      </a:cubicBezTo>
                      <a:cubicBezTo>
                        <a:pt x="947526" y="32981"/>
                        <a:pt x="907812" y="56797"/>
                        <a:pt x="865729" y="82046"/>
                      </a:cubicBezTo>
                      <a:cubicBezTo>
                        <a:pt x="821651" y="108481"/>
                        <a:pt x="776076" y="135851"/>
                        <a:pt x="685800" y="135851"/>
                      </a:cubicBezTo>
                      <a:cubicBezTo>
                        <a:pt x="595524" y="135851"/>
                        <a:pt x="549949" y="108481"/>
                        <a:pt x="505871" y="82046"/>
                      </a:cubicBezTo>
                      <a:cubicBezTo>
                        <a:pt x="463788" y="56797"/>
                        <a:pt x="424074" y="32981"/>
                        <a:pt x="342900" y="32981"/>
                      </a:cubicBezTo>
                      <a:cubicBezTo>
                        <a:pt x="261726" y="32981"/>
                        <a:pt x="222012" y="56797"/>
                        <a:pt x="179929" y="82046"/>
                      </a:cubicBezTo>
                      <a:cubicBezTo>
                        <a:pt x="135851" y="108481"/>
                        <a:pt x="90276" y="135851"/>
                        <a:pt x="0" y="135851"/>
                      </a:cubicBezTo>
                      <a:lnTo>
                        <a:pt x="0" y="102870"/>
                      </a:lnTo>
                      <a:cubicBezTo>
                        <a:pt x="81174" y="102870"/>
                        <a:pt x="120888" y="79054"/>
                        <a:pt x="162971" y="53804"/>
                      </a:cubicBezTo>
                      <a:cubicBezTo>
                        <a:pt x="207049" y="27369"/>
                        <a:pt x="252624" y="0"/>
                        <a:pt x="342900" y="0"/>
                      </a:cubicBezTo>
                      <a:cubicBezTo>
                        <a:pt x="433176" y="0"/>
                        <a:pt x="478751" y="27369"/>
                        <a:pt x="522829" y="53804"/>
                      </a:cubicBezTo>
                      <a:cubicBezTo>
                        <a:pt x="564912" y="79054"/>
                        <a:pt x="604626" y="102870"/>
                        <a:pt x="685800" y="102870"/>
                      </a:cubicBezTo>
                      <a:cubicBezTo>
                        <a:pt x="766974" y="102870"/>
                        <a:pt x="806688" y="79054"/>
                        <a:pt x="848771" y="53804"/>
                      </a:cubicBezTo>
                      <a:cubicBezTo>
                        <a:pt x="892849" y="27369"/>
                        <a:pt x="938424" y="0"/>
                        <a:pt x="1028700" y="0"/>
                      </a:cubicBezTo>
                      <a:cubicBezTo>
                        <a:pt x="1118976" y="0"/>
                        <a:pt x="1164551" y="27369"/>
                        <a:pt x="1208629" y="53804"/>
                      </a:cubicBezTo>
                      <a:cubicBezTo>
                        <a:pt x="1250712" y="79054"/>
                        <a:pt x="1290426" y="102870"/>
                        <a:pt x="1371600" y="102870"/>
                      </a:cubicBezTo>
                      <a:cubicBezTo>
                        <a:pt x="1452774" y="102870"/>
                        <a:pt x="1492488" y="79054"/>
                        <a:pt x="1534571" y="53804"/>
                      </a:cubicBezTo>
                      <a:cubicBezTo>
                        <a:pt x="1578649" y="27369"/>
                        <a:pt x="1624224" y="0"/>
                        <a:pt x="1714500" y="0"/>
                      </a:cubicBezTo>
                      <a:lnTo>
                        <a:pt x="1714500" y="32981"/>
                      </a:lnTo>
                      <a:cubicBezTo>
                        <a:pt x="1633326" y="32981"/>
                        <a:pt x="1593612" y="56797"/>
                        <a:pt x="1551529" y="82046"/>
                      </a:cubicBezTo>
                      <a:cubicBezTo>
                        <a:pt x="1507514" y="108543"/>
                        <a:pt x="1461939" y="135851"/>
                        <a:pt x="1371600" y="135851"/>
                      </a:cubicBezTo>
                      <a:close/>
                    </a:path>
                  </a:pathLst>
                </a:custGeom>
                <a:solidFill>
                  <a:srgbClr val="077871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50BEE6CC-2748-8E2A-4F02-458504229C9B}"/>
                    </a:ext>
                  </a:extLst>
                </p:cNvPr>
                <p:cNvSpPr/>
                <p:nvPr/>
              </p:nvSpPr>
              <p:spPr>
                <a:xfrm>
                  <a:off x="6950132" y="4334567"/>
                  <a:ext cx="1714500" cy="135850"/>
                </a:xfrm>
                <a:custGeom>
                  <a:avLst/>
                  <a:gdLst>
                    <a:gd name="connsiteX0" fmla="*/ 1371600 w 1714500"/>
                    <a:gd name="connsiteY0" fmla="*/ 135851 h 135850"/>
                    <a:gd name="connsiteX1" fmla="*/ 1191671 w 1714500"/>
                    <a:gd name="connsiteY1" fmla="*/ 82046 h 135850"/>
                    <a:gd name="connsiteX2" fmla="*/ 1028700 w 1714500"/>
                    <a:gd name="connsiteY2" fmla="*/ 32981 h 135850"/>
                    <a:gd name="connsiteX3" fmla="*/ 865729 w 1714500"/>
                    <a:gd name="connsiteY3" fmla="*/ 82046 h 135850"/>
                    <a:gd name="connsiteX4" fmla="*/ 685800 w 1714500"/>
                    <a:gd name="connsiteY4" fmla="*/ 135851 h 135850"/>
                    <a:gd name="connsiteX5" fmla="*/ 505871 w 1714500"/>
                    <a:gd name="connsiteY5" fmla="*/ 82046 h 135850"/>
                    <a:gd name="connsiteX6" fmla="*/ 342900 w 1714500"/>
                    <a:gd name="connsiteY6" fmla="*/ 32981 h 135850"/>
                    <a:gd name="connsiteX7" fmla="*/ 179929 w 1714500"/>
                    <a:gd name="connsiteY7" fmla="*/ 82046 h 135850"/>
                    <a:gd name="connsiteX8" fmla="*/ 0 w 1714500"/>
                    <a:gd name="connsiteY8" fmla="*/ 135851 h 135850"/>
                    <a:gd name="connsiteX9" fmla="*/ 0 w 1714500"/>
                    <a:gd name="connsiteY9" fmla="*/ 102870 h 135850"/>
                    <a:gd name="connsiteX10" fmla="*/ 162971 w 1714500"/>
                    <a:gd name="connsiteY10" fmla="*/ 53804 h 135850"/>
                    <a:gd name="connsiteX11" fmla="*/ 342900 w 1714500"/>
                    <a:gd name="connsiteY11" fmla="*/ 0 h 135850"/>
                    <a:gd name="connsiteX12" fmla="*/ 522829 w 1714500"/>
                    <a:gd name="connsiteY12" fmla="*/ 53804 h 135850"/>
                    <a:gd name="connsiteX13" fmla="*/ 685800 w 1714500"/>
                    <a:gd name="connsiteY13" fmla="*/ 102870 h 135850"/>
                    <a:gd name="connsiteX14" fmla="*/ 848771 w 1714500"/>
                    <a:gd name="connsiteY14" fmla="*/ 53804 h 135850"/>
                    <a:gd name="connsiteX15" fmla="*/ 1028700 w 1714500"/>
                    <a:gd name="connsiteY15" fmla="*/ 0 h 135850"/>
                    <a:gd name="connsiteX16" fmla="*/ 1208629 w 1714500"/>
                    <a:gd name="connsiteY16" fmla="*/ 53804 h 135850"/>
                    <a:gd name="connsiteX17" fmla="*/ 1371600 w 1714500"/>
                    <a:gd name="connsiteY17" fmla="*/ 102870 h 135850"/>
                    <a:gd name="connsiteX18" fmla="*/ 1534571 w 1714500"/>
                    <a:gd name="connsiteY18" fmla="*/ 53804 h 135850"/>
                    <a:gd name="connsiteX19" fmla="*/ 1714500 w 1714500"/>
                    <a:gd name="connsiteY19" fmla="*/ 0 h 135850"/>
                    <a:gd name="connsiteX20" fmla="*/ 1714500 w 1714500"/>
                    <a:gd name="connsiteY20" fmla="*/ 32981 h 135850"/>
                    <a:gd name="connsiteX21" fmla="*/ 1551529 w 1714500"/>
                    <a:gd name="connsiteY21" fmla="*/ 82046 h 135850"/>
                    <a:gd name="connsiteX22" fmla="*/ 1371600 w 1714500"/>
                    <a:gd name="connsiteY22" fmla="*/ 135851 h 13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14500" h="135850">
                      <a:moveTo>
                        <a:pt x="1371600" y="135851"/>
                      </a:moveTo>
                      <a:cubicBezTo>
                        <a:pt x="1281324" y="135851"/>
                        <a:pt x="1235749" y="108481"/>
                        <a:pt x="1191671" y="82046"/>
                      </a:cubicBezTo>
                      <a:cubicBezTo>
                        <a:pt x="1149588" y="56797"/>
                        <a:pt x="1109874" y="32981"/>
                        <a:pt x="1028700" y="32981"/>
                      </a:cubicBezTo>
                      <a:cubicBezTo>
                        <a:pt x="947526" y="32981"/>
                        <a:pt x="907812" y="56797"/>
                        <a:pt x="865729" y="82046"/>
                      </a:cubicBezTo>
                      <a:cubicBezTo>
                        <a:pt x="821651" y="108481"/>
                        <a:pt x="776076" y="135851"/>
                        <a:pt x="685800" y="135851"/>
                      </a:cubicBezTo>
                      <a:cubicBezTo>
                        <a:pt x="595524" y="135851"/>
                        <a:pt x="549949" y="108481"/>
                        <a:pt x="505871" y="82046"/>
                      </a:cubicBezTo>
                      <a:cubicBezTo>
                        <a:pt x="463788" y="56797"/>
                        <a:pt x="424074" y="32981"/>
                        <a:pt x="342900" y="32981"/>
                      </a:cubicBezTo>
                      <a:cubicBezTo>
                        <a:pt x="261726" y="32981"/>
                        <a:pt x="222012" y="56797"/>
                        <a:pt x="179929" y="82046"/>
                      </a:cubicBezTo>
                      <a:cubicBezTo>
                        <a:pt x="135851" y="108481"/>
                        <a:pt x="90276" y="135851"/>
                        <a:pt x="0" y="135851"/>
                      </a:cubicBezTo>
                      <a:lnTo>
                        <a:pt x="0" y="102870"/>
                      </a:lnTo>
                      <a:cubicBezTo>
                        <a:pt x="81174" y="102870"/>
                        <a:pt x="120888" y="79054"/>
                        <a:pt x="162971" y="53804"/>
                      </a:cubicBezTo>
                      <a:cubicBezTo>
                        <a:pt x="207049" y="27370"/>
                        <a:pt x="252624" y="0"/>
                        <a:pt x="342900" y="0"/>
                      </a:cubicBezTo>
                      <a:cubicBezTo>
                        <a:pt x="433176" y="0"/>
                        <a:pt x="478751" y="27370"/>
                        <a:pt x="522829" y="53804"/>
                      </a:cubicBezTo>
                      <a:cubicBezTo>
                        <a:pt x="564912" y="79054"/>
                        <a:pt x="604626" y="102870"/>
                        <a:pt x="685800" y="102870"/>
                      </a:cubicBezTo>
                      <a:cubicBezTo>
                        <a:pt x="766974" y="102870"/>
                        <a:pt x="806688" y="79054"/>
                        <a:pt x="848771" y="53804"/>
                      </a:cubicBezTo>
                      <a:cubicBezTo>
                        <a:pt x="892849" y="27370"/>
                        <a:pt x="938424" y="0"/>
                        <a:pt x="1028700" y="0"/>
                      </a:cubicBezTo>
                      <a:cubicBezTo>
                        <a:pt x="1118976" y="0"/>
                        <a:pt x="1164551" y="27370"/>
                        <a:pt x="1208629" y="53804"/>
                      </a:cubicBezTo>
                      <a:cubicBezTo>
                        <a:pt x="1250712" y="79054"/>
                        <a:pt x="1290426" y="102870"/>
                        <a:pt x="1371600" y="102870"/>
                      </a:cubicBezTo>
                      <a:cubicBezTo>
                        <a:pt x="1452774" y="102870"/>
                        <a:pt x="1492488" y="79054"/>
                        <a:pt x="1534571" y="53804"/>
                      </a:cubicBezTo>
                      <a:cubicBezTo>
                        <a:pt x="1578649" y="27370"/>
                        <a:pt x="1624224" y="0"/>
                        <a:pt x="1714500" y="0"/>
                      </a:cubicBezTo>
                      <a:lnTo>
                        <a:pt x="1714500" y="32981"/>
                      </a:lnTo>
                      <a:cubicBezTo>
                        <a:pt x="1633326" y="32981"/>
                        <a:pt x="1593612" y="56797"/>
                        <a:pt x="1551529" y="82046"/>
                      </a:cubicBezTo>
                      <a:cubicBezTo>
                        <a:pt x="1507514" y="108481"/>
                        <a:pt x="1461939" y="135851"/>
                        <a:pt x="1371600" y="135851"/>
                      </a:cubicBezTo>
                      <a:close/>
                    </a:path>
                  </a:pathLst>
                </a:custGeom>
                <a:solidFill>
                  <a:srgbClr val="077871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33A60CF4-F75F-68DA-43D8-96587906C9A5}"/>
                    </a:ext>
                  </a:extLst>
                </p:cNvPr>
                <p:cNvSpPr/>
                <p:nvPr/>
              </p:nvSpPr>
              <p:spPr>
                <a:xfrm>
                  <a:off x="6950132" y="4579522"/>
                  <a:ext cx="1714500" cy="135850"/>
                </a:xfrm>
                <a:custGeom>
                  <a:avLst/>
                  <a:gdLst>
                    <a:gd name="connsiteX0" fmla="*/ 1371600 w 1714500"/>
                    <a:gd name="connsiteY0" fmla="*/ 135851 h 135850"/>
                    <a:gd name="connsiteX1" fmla="*/ 1191671 w 1714500"/>
                    <a:gd name="connsiteY1" fmla="*/ 82047 h 135850"/>
                    <a:gd name="connsiteX2" fmla="*/ 1028700 w 1714500"/>
                    <a:gd name="connsiteY2" fmla="*/ 32981 h 135850"/>
                    <a:gd name="connsiteX3" fmla="*/ 865729 w 1714500"/>
                    <a:gd name="connsiteY3" fmla="*/ 82047 h 135850"/>
                    <a:gd name="connsiteX4" fmla="*/ 685800 w 1714500"/>
                    <a:gd name="connsiteY4" fmla="*/ 135851 h 135850"/>
                    <a:gd name="connsiteX5" fmla="*/ 505871 w 1714500"/>
                    <a:gd name="connsiteY5" fmla="*/ 82047 h 135850"/>
                    <a:gd name="connsiteX6" fmla="*/ 342900 w 1714500"/>
                    <a:gd name="connsiteY6" fmla="*/ 32981 h 135850"/>
                    <a:gd name="connsiteX7" fmla="*/ 179929 w 1714500"/>
                    <a:gd name="connsiteY7" fmla="*/ 82047 h 135850"/>
                    <a:gd name="connsiteX8" fmla="*/ 0 w 1714500"/>
                    <a:gd name="connsiteY8" fmla="*/ 135851 h 135850"/>
                    <a:gd name="connsiteX9" fmla="*/ 0 w 1714500"/>
                    <a:gd name="connsiteY9" fmla="*/ 102870 h 135850"/>
                    <a:gd name="connsiteX10" fmla="*/ 162971 w 1714500"/>
                    <a:gd name="connsiteY10" fmla="*/ 53804 h 135850"/>
                    <a:gd name="connsiteX11" fmla="*/ 342900 w 1714500"/>
                    <a:gd name="connsiteY11" fmla="*/ 0 h 135850"/>
                    <a:gd name="connsiteX12" fmla="*/ 522829 w 1714500"/>
                    <a:gd name="connsiteY12" fmla="*/ 53804 h 135850"/>
                    <a:gd name="connsiteX13" fmla="*/ 685800 w 1714500"/>
                    <a:gd name="connsiteY13" fmla="*/ 102870 h 135850"/>
                    <a:gd name="connsiteX14" fmla="*/ 848771 w 1714500"/>
                    <a:gd name="connsiteY14" fmla="*/ 53804 h 135850"/>
                    <a:gd name="connsiteX15" fmla="*/ 1028700 w 1714500"/>
                    <a:gd name="connsiteY15" fmla="*/ 0 h 135850"/>
                    <a:gd name="connsiteX16" fmla="*/ 1208629 w 1714500"/>
                    <a:gd name="connsiteY16" fmla="*/ 53804 h 135850"/>
                    <a:gd name="connsiteX17" fmla="*/ 1371600 w 1714500"/>
                    <a:gd name="connsiteY17" fmla="*/ 102870 h 135850"/>
                    <a:gd name="connsiteX18" fmla="*/ 1534571 w 1714500"/>
                    <a:gd name="connsiteY18" fmla="*/ 53804 h 135850"/>
                    <a:gd name="connsiteX19" fmla="*/ 1714500 w 1714500"/>
                    <a:gd name="connsiteY19" fmla="*/ 0 h 135850"/>
                    <a:gd name="connsiteX20" fmla="*/ 1714500 w 1714500"/>
                    <a:gd name="connsiteY20" fmla="*/ 32981 h 135850"/>
                    <a:gd name="connsiteX21" fmla="*/ 1551529 w 1714500"/>
                    <a:gd name="connsiteY21" fmla="*/ 82047 h 135850"/>
                    <a:gd name="connsiteX22" fmla="*/ 1371600 w 1714500"/>
                    <a:gd name="connsiteY22" fmla="*/ 135851 h 13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14500" h="135850">
                      <a:moveTo>
                        <a:pt x="1371600" y="135851"/>
                      </a:moveTo>
                      <a:cubicBezTo>
                        <a:pt x="1281324" y="135851"/>
                        <a:pt x="1235749" y="108481"/>
                        <a:pt x="1191671" y="82047"/>
                      </a:cubicBezTo>
                      <a:cubicBezTo>
                        <a:pt x="1149588" y="56797"/>
                        <a:pt x="1109874" y="32981"/>
                        <a:pt x="1028700" y="32981"/>
                      </a:cubicBezTo>
                      <a:cubicBezTo>
                        <a:pt x="947526" y="32981"/>
                        <a:pt x="907812" y="56797"/>
                        <a:pt x="865729" y="82047"/>
                      </a:cubicBezTo>
                      <a:cubicBezTo>
                        <a:pt x="821651" y="108481"/>
                        <a:pt x="776076" y="135851"/>
                        <a:pt x="685800" y="135851"/>
                      </a:cubicBezTo>
                      <a:cubicBezTo>
                        <a:pt x="595524" y="135851"/>
                        <a:pt x="549949" y="108481"/>
                        <a:pt x="505871" y="82047"/>
                      </a:cubicBezTo>
                      <a:cubicBezTo>
                        <a:pt x="463788" y="56797"/>
                        <a:pt x="424074" y="32981"/>
                        <a:pt x="342900" y="32981"/>
                      </a:cubicBezTo>
                      <a:cubicBezTo>
                        <a:pt x="261726" y="32981"/>
                        <a:pt x="222012" y="56797"/>
                        <a:pt x="179929" y="82047"/>
                      </a:cubicBezTo>
                      <a:cubicBezTo>
                        <a:pt x="135851" y="108481"/>
                        <a:pt x="90276" y="135851"/>
                        <a:pt x="0" y="135851"/>
                      </a:cubicBezTo>
                      <a:lnTo>
                        <a:pt x="0" y="102870"/>
                      </a:lnTo>
                      <a:cubicBezTo>
                        <a:pt x="81174" y="102870"/>
                        <a:pt x="120888" y="79054"/>
                        <a:pt x="162971" y="53804"/>
                      </a:cubicBezTo>
                      <a:cubicBezTo>
                        <a:pt x="207049" y="27370"/>
                        <a:pt x="252624" y="0"/>
                        <a:pt x="342900" y="0"/>
                      </a:cubicBezTo>
                      <a:cubicBezTo>
                        <a:pt x="433176" y="0"/>
                        <a:pt x="478751" y="27370"/>
                        <a:pt x="522829" y="53804"/>
                      </a:cubicBezTo>
                      <a:cubicBezTo>
                        <a:pt x="564912" y="79054"/>
                        <a:pt x="604626" y="102870"/>
                        <a:pt x="685800" y="102870"/>
                      </a:cubicBezTo>
                      <a:cubicBezTo>
                        <a:pt x="766974" y="102870"/>
                        <a:pt x="806688" y="79054"/>
                        <a:pt x="848771" y="53804"/>
                      </a:cubicBezTo>
                      <a:cubicBezTo>
                        <a:pt x="892849" y="27370"/>
                        <a:pt x="938424" y="0"/>
                        <a:pt x="1028700" y="0"/>
                      </a:cubicBezTo>
                      <a:cubicBezTo>
                        <a:pt x="1118976" y="0"/>
                        <a:pt x="1164551" y="27370"/>
                        <a:pt x="1208629" y="53804"/>
                      </a:cubicBezTo>
                      <a:cubicBezTo>
                        <a:pt x="1250712" y="79054"/>
                        <a:pt x="1290426" y="102870"/>
                        <a:pt x="1371600" y="102870"/>
                      </a:cubicBezTo>
                      <a:cubicBezTo>
                        <a:pt x="1452774" y="102870"/>
                        <a:pt x="1492488" y="79054"/>
                        <a:pt x="1534571" y="53804"/>
                      </a:cubicBezTo>
                      <a:cubicBezTo>
                        <a:pt x="1578649" y="27370"/>
                        <a:pt x="1624224" y="0"/>
                        <a:pt x="1714500" y="0"/>
                      </a:cubicBezTo>
                      <a:lnTo>
                        <a:pt x="1714500" y="32981"/>
                      </a:lnTo>
                      <a:cubicBezTo>
                        <a:pt x="1633326" y="32981"/>
                        <a:pt x="1593612" y="56797"/>
                        <a:pt x="1551529" y="82047"/>
                      </a:cubicBezTo>
                      <a:cubicBezTo>
                        <a:pt x="1507514" y="108481"/>
                        <a:pt x="1461939" y="135851"/>
                        <a:pt x="1371600" y="135851"/>
                      </a:cubicBezTo>
                      <a:close/>
                    </a:path>
                  </a:pathLst>
                </a:custGeom>
                <a:solidFill>
                  <a:srgbClr val="077871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0F929948-F52E-FE84-1737-9B1B4BDBC1A2}"/>
                    </a:ext>
                  </a:extLst>
                </p:cNvPr>
                <p:cNvSpPr/>
                <p:nvPr/>
              </p:nvSpPr>
              <p:spPr>
                <a:xfrm>
                  <a:off x="6950132" y="4824416"/>
                  <a:ext cx="1714500" cy="135850"/>
                </a:xfrm>
                <a:custGeom>
                  <a:avLst/>
                  <a:gdLst>
                    <a:gd name="connsiteX0" fmla="*/ 1371600 w 1714500"/>
                    <a:gd name="connsiteY0" fmla="*/ 135851 h 135850"/>
                    <a:gd name="connsiteX1" fmla="*/ 1191671 w 1714500"/>
                    <a:gd name="connsiteY1" fmla="*/ 82046 h 135850"/>
                    <a:gd name="connsiteX2" fmla="*/ 1028700 w 1714500"/>
                    <a:gd name="connsiteY2" fmla="*/ 32981 h 135850"/>
                    <a:gd name="connsiteX3" fmla="*/ 865729 w 1714500"/>
                    <a:gd name="connsiteY3" fmla="*/ 82046 h 135850"/>
                    <a:gd name="connsiteX4" fmla="*/ 685800 w 1714500"/>
                    <a:gd name="connsiteY4" fmla="*/ 135851 h 135850"/>
                    <a:gd name="connsiteX5" fmla="*/ 505871 w 1714500"/>
                    <a:gd name="connsiteY5" fmla="*/ 82046 h 135850"/>
                    <a:gd name="connsiteX6" fmla="*/ 342900 w 1714500"/>
                    <a:gd name="connsiteY6" fmla="*/ 32981 h 135850"/>
                    <a:gd name="connsiteX7" fmla="*/ 179929 w 1714500"/>
                    <a:gd name="connsiteY7" fmla="*/ 82046 h 135850"/>
                    <a:gd name="connsiteX8" fmla="*/ 0 w 1714500"/>
                    <a:gd name="connsiteY8" fmla="*/ 135851 h 135850"/>
                    <a:gd name="connsiteX9" fmla="*/ 0 w 1714500"/>
                    <a:gd name="connsiteY9" fmla="*/ 102870 h 135850"/>
                    <a:gd name="connsiteX10" fmla="*/ 162971 w 1714500"/>
                    <a:gd name="connsiteY10" fmla="*/ 53804 h 135850"/>
                    <a:gd name="connsiteX11" fmla="*/ 342900 w 1714500"/>
                    <a:gd name="connsiteY11" fmla="*/ 0 h 135850"/>
                    <a:gd name="connsiteX12" fmla="*/ 522829 w 1714500"/>
                    <a:gd name="connsiteY12" fmla="*/ 53804 h 135850"/>
                    <a:gd name="connsiteX13" fmla="*/ 685800 w 1714500"/>
                    <a:gd name="connsiteY13" fmla="*/ 102870 h 135850"/>
                    <a:gd name="connsiteX14" fmla="*/ 848771 w 1714500"/>
                    <a:gd name="connsiteY14" fmla="*/ 53804 h 135850"/>
                    <a:gd name="connsiteX15" fmla="*/ 1028700 w 1714500"/>
                    <a:gd name="connsiteY15" fmla="*/ 0 h 135850"/>
                    <a:gd name="connsiteX16" fmla="*/ 1208629 w 1714500"/>
                    <a:gd name="connsiteY16" fmla="*/ 53804 h 135850"/>
                    <a:gd name="connsiteX17" fmla="*/ 1371600 w 1714500"/>
                    <a:gd name="connsiteY17" fmla="*/ 102870 h 135850"/>
                    <a:gd name="connsiteX18" fmla="*/ 1534571 w 1714500"/>
                    <a:gd name="connsiteY18" fmla="*/ 53804 h 135850"/>
                    <a:gd name="connsiteX19" fmla="*/ 1714500 w 1714500"/>
                    <a:gd name="connsiteY19" fmla="*/ 0 h 135850"/>
                    <a:gd name="connsiteX20" fmla="*/ 1714500 w 1714500"/>
                    <a:gd name="connsiteY20" fmla="*/ 32981 h 135850"/>
                    <a:gd name="connsiteX21" fmla="*/ 1551529 w 1714500"/>
                    <a:gd name="connsiteY21" fmla="*/ 82046 h 135850"/>
                    <a:gd name="connsiteX22" fmla="*/ 1371600 w 1714500"/>
                    <a:gd name="connsiteY22" fmla="*/ 135851 h 13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14500" h="135850">
                      <a:moveTo>
                        <a:pt x="1371600" y="135851"/>
                      </a:moveTo>
                      <a:cubicBezTo>
                        <a:pt x="1281324" y="135851"/>
                        <a:pt x="1235749" y="108481"/>
                        <a:pt x="1191671" y="82046"/>
                      </a:cubicBezTo>
                      <a:cubicBezTo>
                        <a:pt x="1149588" y="56797"/>
                        <a:pt x="1109874" y="32981"/>
                        <a:pt x="1028700" y="32981"/>
                      </a:cubicBezTo>
                      <a:cubicBezTo>
                        <a:pt x="947526" y="32981"/>
                        <a:pt x="907812" y="56797"/>
                        <a:pt x="865729" y="82046"/>
                      </a:cubicBezTo>
                      <a:cubicBezTo>
                        <a:pt x="821651" y="108481"/>
                        <a:pt x="776076" y="135851"/>
                        <a:pt x="685800" y="135851"/>
                      </a:cubicBezTo>
                      <a:cubicBezTo>
                        <a:pt x="595524" y="135851"/>
                        <a:pt x="549949" y="108481"/>
                        <a:pt x="505871" y="82046"/>
                      </a:cubicBezTo>
                      <a:cubicBezTo>
                        <a:pt x="463788" y="56797"/>
                        <a:pt x="424074" y="32981"/>
                        <a:pt x="342900" y="32981"/>
                      </a:cubicBezTo>
                      <a:cubicBezTo>
                        <a:pt x="261726" y="32981"/>
                        <a:pt x="222012" y="56797"/>
                        <a:pt x="179929" y="82046"/>
                      </a:cubicBezTo>
                      <a:cubicBezTo>
                        <a:pt x="135851" y="108481"/>
                        <a:pt x="90276" y="135851"/>
                        <a:pt x="0" y="135851"/>
                      </a:cubicBezTo>
                      <a:lnTo>
                        <a:pt x="0" y="102870"/>
                      </a:lnTo>
                      <a:cubicBezTo>
                        <a:pt x="81174" y="102870"/>
                        <a:pt x="120888" y="79054"/>
                        <a:pt x="162971" y="53804"/>
                      </a:cubicBezTo>
                      <a:cubicBezTo>
                        <a:pt x="207049" y="27370"/>
                        <a:pt x="252624" y="0"/>
                        <a:pt x="342900" y="0"/>
                      </a:cubicBezTo>
                      <a:cubicBezTo>
                        <a:pt x="433176" y="0"/>
                        <a:pt x="478751" y="27370"/>
                        <a:pt x="522829" y="53804"/>
                      </a:cubicBezTo>
                      <a:cubicBezTo>
                        <a:pt x="564912" y="79054"/>
                        <a:pt x="604626" y="102870"/>
                        <a:pt x="685800" y="102870"/>
                      </a:cubicBezTo>
                      <a:cubicBezTo>
                        <a:pt x="766974" y="102870"/>
                        <a:pt x="806688" y="79054"/>
                        <a:pt x="848771" y="53804"/>
                      </a:cubicBezTo>
                      <a:cubicBezTo>
                        <a:pt x="892849" y="27370"/>
                        <a:pt x="938424" y="0"/>
                        <a:pt x="1028700" y="0"/>
                      </a:cubicBezTo>
                      <a:cubicBezTo>
                        <a:pt x="1118976" y="0"/>
                        <a:pt x="1164551" y="27370"/>
                        <a:pt x="1208629" y="53804"/>
                      </a:cubicBezTo>
                      <a:cubicBezTo>
                        <a:pt x="1250712" y="79054"/>
                        <a:pt x="1290426" y="102870"/>
                        <a:pt x="1371600" y="102870"/>
                      </a:cubicBezTo>
                      <a:cubicBezTo>
                        <a:pt x="1452774" y="102870"/>
                        <a:pt x="1492488" y="79054"/>
                        <a:pt x="1534571" y="53804"/>
                      </a:cubicBezTo>
                      <a:cubicBezTo>
                        <a:pt x="1578649" y="27370"/>
                        <a:pt x="1624224" y="0"/>
                        <a:pt x="1714500" y="0"/>
                      </a:cubicBezTo>
                      <a:lnTo>
                        <a:pt x="1714500" y="32981"/>
                      </a:lnTo>
                      <a:cubicBezTo>
                        <a:pt x="1633326" y="32981"/>
                        <a:pt x="1593612" y="56797"/>
                        <a:pt x="1551529" y="82046"/>
                      </a:cubicBezTo>
                      <a:cubicBezTo>
                        <a:pt x="1507514" y="108481"/>
                        <a:pt x="1461939" y="135851"/>
                        <a:pt x="1371600" y="135851"/>
                      </a:cubicBezTo>
                      <a:close/>
                    </a:path>
                  </a:pathLst>
                </a:custGeom>
                <a:solidFill>
                  <a:srgbClr val="077871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42" name="Gráfico 2">
              <a:extLst>
                <a:ext uri="{FF2B5EF4-FFF2-40B4-BE49-F238E27FC236}">
                  <a16:creationId xmlns:a16="http://schemas.microsoft.com/office/drawing/2014/main" id="{2AC9219A-5A55-0B47-BA8D-3FF07C3A1705}"/>
                </a:ext>
              </a:extLst>
            </p:cNvPr>
            <p:cNvGrpSpPr/>
            <p:nvPr/>
          </p:nvGrpSpPr>
          <p:grpSpPr>
            <a:xfrm>
              <a:off x="6950132" y="1711382"/>
              <a:ext cx="1714500" cy="1714500"/>
              <a:chOff x="6950132" y="1711382"/>
              <a:chExt cx="1714500" cy="1714500"/>
            </a:xfrm>
          </p:grpSpPr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B915D8B0-5F3D-C255-CD18-538AC2AD906C}"/>
                  </a:ext>
                </a:extLst>
              </p:cNvPr>
              <p:cNvSpPr/>
              <p:nvPr/>
            </p:nvSpPr>
            <p:spPr>
              <a:xfrm>
                <a:off x="6950132" y="1711382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44" name="Gráfico 2">
                <a:extLst>
                  <a:ext uri="{FF2B5EF4-FFF2-40B4-BE49-F238E27FC236}">
                    <a16:creationId xmlns:a16="http://schemas.microsoft.com/office/drawing/2014/main" id="{DF933933-6274-6AB1-4E16-BF52E175B48D}"/>
                  </a:ext>
                </a:extLst>
              </p:cNvPr>
              <p:cNvGrpSpPr/>
              <p:nvPr/>
            </p:nvGrpSpPr>
            <p:grpSpPr>
              <a:xfrm>
                <a:off x="6950132" y="1711382"/>
                <a:ext cx="1714500" cy="1714500"/>
                <a:chOff x="6950132" y="1711382"/>
                <a:chExt cx="1714500" cy="1714500"/>
              </a:xfrm>
              <a:solidFill>
                <a:srgbClr val="F5E7D3"/>
              </a:solidFill>
            </p:grpSpPr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2C47F6FC-7E6F-AF22-540F-18856BB4A44C}"/>
                    </a:ext>
                  </a:extLst>
                </p:cNvPr>
                <p:cNvSpPr/>
                <p:nvPr/>
              </p:nvSpPr>
              <p:spPr>
                <a:xfrm>
                  <a:off x="7791172" y="1711382"/>
                  <a:ext cx="873459" cy="1714500"/>
                </a:xfrm>
                <a:custGeom>
                  <a:avLst/>
                  <a:gdLst>
                    <a:gd name="connsiteX0" fmla="*/ 873460 w 873459"/>
                    <a:gd name="connsiteY0" fmla="*/ 1714500 h 1714500"/>
                    <a:gd name="connsiteX1" fmla="*/ 857250 w 873459"/>
                    <a:gd name="connsiteY1" fmla="*/ 1714500 h 1714500"/>
                    <a:gd name="connsiteX2" fmla="*/ 0 w 873459"/>
                    <a:gd name="connsiteY2" fmla="*/ 857250 h 1714500"/>
                    <a:gd name="connsiteX3" fmla="*/ 857250 w 873459"/>
                    <a:gd name="connsiteY3" fmla="*/ 0 h 1714500"/>
                    <a:gd name="connsiteX4" fmla="*/ 873460 w 873459"/>
                    <a:gd name="connsiteY4" fmla="*/ 0 h 1714500"/>
                    <a:gd name="connsiteX5" fmla="*/ 873460 w 873459"/>
                    <a:gd name="connsiteY5" fmla="*/ 171450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3459" h="1714500">
                      <a:moveTo>
                        <a:pt x="873460" y="1714500"/>
                      </a:moveTo>
                      <a:lnTo>
                        <a:pt x="857250" y="1714500"/>
                      </a:lnTo>
                      <a:cubicBezTo>
                        <a:pt x="384546" y="1714500"/>
                        <a:pt x="0" y="1329953"/>
                        <a:pt x="0" y="857250"/>
                      </a:cubicBezTo>
                      <a:cubicBezTo>
                        <a:pt x="0" y="384547"/>
                        <a:pt x="384546" y="0"/>
                        <a:pt x="857250" y="0"/>
                      </a:cubicBezTo>
                      <a:lnTo>
                        <a:pt x="873460" y="0"/>
                      </a:lnTo>
                      <a:lnTo>
                        <a:pt x="873460" y="1714500"/>
                      </a:ln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6" name="Forma Livre: Forma 45">
                  <a:extLst>
                    <a:ext uri="{FF2B5EF4-FFF2-40B4-BE49-F238E27FC236}">
                      <a16:creationId xmlns:a16="http://schemas.microsoft.com/office/drawing/2014/main" id="{20AAEF2A-201F-5295-8F6E-9D6EC949B864}"/>
                    </a:ext>
                  </a:extLst>
                </p:cNvPr>
                <p:cNvSpPr/>
                <p:nvPr/>
              </p:nvSpPr>
              <p:spPr>
                <a:xfrm>
                  <a:off x="6950132" y="1711382"/>
                  <a:ext cx="873459" cy="1714500"/>
                </a:xfrm>
                <a:custGeom>
                  <a:avLst/>
                  <a:gdLst>
                    <a:gd name="connsiteX0" fmla="*/ 16210 w 873459"/>
                    <a:gd name="connsiteY0" fmla="*/ 1714500 h 1714500"/>
                    <a:gd name="connsiteX1" fmla="*/ 0 w 873459"/>
                    <a:gd name="connsiteY1" fmla="*/ 1714500 h 1714500"/>
                    <a:gd name="connsiteX2" fmla="*/ 0 w 873459"/>
                    <a:gd name="connsiteY2" fmla="*/ 0 h 1714500"/>
                    <a:gd name="connsiteX3" fmla="*/ 16210 w 873459"/>
                    <a:gd name="connsiteY3" fmla="*/ 0 h 1714500"/>
                    <a:gd name="connsiteX4" fmla="*/ 873460 w 873459"/>
                    <a:gd name="connsiteY4" fmla="*/ 857250 h 1714500"/>
                    <a:gd name="connsiteX5" fmla="*/ 16210 w 873459"/>
                    <a:gd name="connsiteY5" fmla="*/ 171450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3459" h="1714500">
                      <a:moveTo>
                        <a:pt x="16210" y="1714500"/>
                      </a:moveTo>
                      <a:lnTo>
                        <a:pt x="0" y="1714500"/>
                      </a:lnTo>
                      <a:lnTo>
                        <a:pt x="0" y="0"/>
                      </a:lnTo>
                      <a:lnTo>
                        <a:pt x="16210" y="0"/>
                      </a:lnTo>
                      <a:cubicBezTo>
                        <a:pt x="488913" y="0"/>
                        <a:pt x="873460" y="384547"/>
                        <a:pt x="873460" y="857250"/>
                      </a:cubicBezTo>
                      <a:cubicBezTo>
                        <a:pt x="873460" y="1329953"/>
                        <a:pt x="488851" y="1714500"/>
                        <a:pt x="16210" y="1714500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47" name="Gráfico 2">
              <a:extLst>
                <a:ext uri="{FF2B5EF4-FFF2-40B4-BE49-F238E27FC236}">
                  <a16:creationId xmlns:a16="http://schemas.microsoft.com/office/drawing/2014/main" id="{87EADAA5-7CFD-017C-5A50-DA9AEC0A1AE0}"/>
                </a:ext>
              </a:extLst>
            </p:cNvPr>
            <p:cNvGrpSpPr/>
            <p:nvPr/>
          </p:nvGrpSpPr>
          <p:grpSpPr>
            <a:xfrm>
              <a:off x="3522877" y="5137265"/>
              <a:ext cx="1714562" cy="1714500"/>
              <a:chOff x="3522877" y="5137265"/>
              <a:chExt cx="1714562" cy="1714500"/>
            </a:xfrm>
          </p:grpSpPr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54930BC4-1E17-5456-E593-F5E8B967075F}"/>
                  </a:ext>
                </a:extLst>
              </p:cNvPr>
              <p:cNvSpPr/>
              <p:nvPr/>
            </p:nvSpPr>
            <p:spPr>
              <a:xfrm>
                <a:off x="3522940" y="5137265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90BB132D-801F-97D1-89E5-5ADA6D2FB683}"/>
                  </a:ext>
                </a:extLst>
              </p:cNvPr>
              <p:cNvSpPr/>
              <p:nvPr/>
            </p:nvSpPr>
            <p:spPr>
              <a:xfrm>
                <a:off x="3522877" y="5137265"/>
                <a:ext cx="873459" cy="1714500"/>
              </a:xfrm>
              <a:custGeom>
                <a:avLst/>
                <a:gdLst>
                  <a:gd name="connsiteX0" fmla="*/ 16210 w 873459"/>
                  <a:gd name="connsiteY0" fmla="*/ 1714500 h 1714500"/>
                  <a:gd name="connsiteX1" fmla="*/ 0 w 873459"/>
                  <a:gd name="connsiteY1" fmla="*/ 1714500 h 1714500"/>
                  <a:gd name="connsiteX2" fmla="*/ 0 w 873459"/>
                  <a:gd name="connsiteY2" fmla="*/ 0 h 1714500"/>
                  <a:gd name="connsiteX3" fmla="*/ 16210 w 873459"/>
                  <a:gd name="connsiteY3" fmla="*/ 0 h 1714500"/>
                  <a:gd name="connsiteX4" fmla="*/ 873460 w 873459"/>
                  <a:gd name="connsiteY4" fmla="*/ 857250 h 1714500"/>
                  <a:gd name="connsiteX5" fmla="*/ 16210 w 873459"/>
                  <a:gd name="connsiteY5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3459" h="1714500">
                    <a:moveTo>
                      <a:pt x="16210" y="1714500"/>
                    </a:moveTo>
                    <a:lnTo>
                      <a:pt x="0" y="1714500"/>
                    </a:lnTo>
                    <a:lnTo>
                      <a:pt x="0" y="0"/>
                    </a:lnTo>
                    <a:lnTo>
                      <a:pt x="16210" y="0"/>
                    </a:lnTo>
                    <a:cubicBezTo>
                      <a:pt x="488913" y="0"/>
                      <a:pt x="873460" y="384547"/>
                      <a:pt x="873460" y="857250"/>
                    </a:cubicBezTo>
                    <a:cubicBezTo>
                      <a:pt x="873460" y="1329953"/>
                      <a:pt x="488913" y="1714500"/>
                      <a:pt x="16210" y="1714500"/>
                    </a:cubicBezTo>
                    <a:close/>
                  </a:path>
                </a:pathLst>
              </a:custGeom>
              <a:solidFill>
                <a:srgbClr val="558A50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50" name="Gráfico 2">
              <a:extLst>
                <a:ext uri="{FF2B5EF4-FFF2-40B4-BE49-F238E27FC236}">
                  <a16:creationId xmlns:a16="http://schemas.microsoft.com/office/drawing/2014/main" id="{E767869F-23CB-923E-6EE9-3D5CEC330896}"/>
                </a:ext>
              </a:extLst>
            </p:cNvPr>
            <p:cNvGrpSpPr/>
            <p:nvPr/>
          </p:nvGrpSpPr>
          <p:grpSpPr>
            <a:xfrm>
              <a:off x="8664632" y="3422765"/>
              <a:ext cx="1714500" cy="1714500"/>
              <a:chOff x="8664632" y="3422765"/>
              <a:chExt cx="1714500" cy="1714500"/>
            </a:xfrm>
          </p:grpSpPr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CED84E65-0061-AF16-1097-2E94FC13EAC3}"/>
                  </a:ext>
                </a:extLst>
              </p:cNvPr>
              <p:cNvSpPr/>
              <p:nvPr/>
            </p:nvSpPr>
            <p:spPr>
              <a:xfrm>
                <a:off x="8664632" y="3422765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AAFE519B-0780-A5C9-3F66-2DB92866DBDD}"/>
                  </a:ext>
                </a:extLst>
              </p:cNvPr>
              <p:cNvSpPr/>
              <p:nvPr/>
            </p:nvSpPr>
            <p:spPr>
              <a:xfrm>
                <a:off x="9505672" y="3422765"/>
                <a:ext cx="873459" cy="1714500"/>
              </a:xfrm>
              <a:custGeom>
                <a:avLst/>
                <a:gdLst>
                  <a:gd name="connsiteX0" fmla="*/ 873460 w 873459"/>
                  <a:gd name="connsiteY0" fmla="*/ 1714500 h 1714500"/>
                  <a:gd name="connsiteX1" fmla="*/ 857250 w 873459"/>
                  <a:gd name="connsiteY1" fmla="*/ 1714500 h 1714500"/>
                  <a:gd name="connsiteX2" fmla="*/ 0 w 873459"/>
                  <a:gd name="connsiteY2" fmla="*/ 857250 h 1714500"/>
                  <a:gd name="connsiteX3" fmla="*/ 857250 w 873459"/>
                  <a:gd name="connsiteY3" fmla="*/ 0 h 1714500"/>
                  <a:gd name="connsiteX4" fmla="*/ 873460 w 873459"/>
                  <a:gd name="connsiteY4" fmla="*/ 0 h 1714500"/>
                  <a:gd name="connsiteX5" fmla="*/ 873460 w 873459"/>
                  <a:gd name="connsiteY5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3459" h="1714500">
                    <a:moveTo>
                      <a:pt x="873460" y="1714500"/>
                    </a:moveTo>
                    <a:lnTo>
                      <a:pt x="857250" y="1714500"/>
                    </a:lnTo>
                    <a:cubicBezTo>
                      <a:pt x="384546" y="1714500"/>
                      <a:pt x="0" y="1329953"/>
                      <a:pt x="0" y="857250"/>
                    </a:cubicBezTo>
                    <a:cubicBezTo>
                      <a:pt x="0" y="384547"/>
                      <a:pt x="384546" y="0"/>
                      <a:pt x="857250" y="0"/>
                    </a:cubicBezTo>
                    <a:lnTo>
                      <a:pt x="873460" y="0"/>
                    </a:lnTo>
                    <a:lnTo>
                      <a:pt x="873460" y="1714500"/>
                    </a:ln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53" name="Gráfico 2">
              <a:extLst>
                <a:ext uri="{FF2B5EF4-FFF2-40B4-BE49-F238E27FC236}">
                  <a16:creationId xmlns:a16="http://schemas.microsoft.com/office/drawing/2014/main" id="{655EDDBC-EB11-5858-D587-F2A2581941BC}"/>
                </a:ext>
              </a:extLst>
            </p:cNvPr>
            <p:cNvGrpSpPr/>
            <p:nvPr/>
          </p:nvGrpSpPr>
          <p:grpSpPr>
            <a:xfrm>
              <a:off x="3522940" y="1711382"/>
              <a:ext cx="1716121" cy="1717991"/>
              <a:chOff x="3522940" y="1711382"/>
              <a:chExt cx="1716121" cy="1717991"/>
            </a:xfrm>
          </p:grpSpPr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C36C5E5E-48ED-FA48-B6E3-2D1F9ACCCB42}"/>
                  </a:ext>
                </a:extLst>
              </p:cNvPr>
              <p:cNvSpPr/>
              <p:nvPr/>
            </p:nvSpPr>
            <p:spPr>
              <a:xfrm>
                <a:off x="3524561" y="1714874"/>
                <a:ext cx="1714500" cy="1714499"/>
              </a:xfrm>
              <a:custGeom>
                <a:avLst/>
                <a:gdLst>
                  <a:gd name="connsiteX0" fmla="*/ 0 w 1714500"/>
                  <a:gd name="connsiteY0" fmla="*/ 0 h 1714499"/>
                  <a:gd name="connsiteX1" fmla="*/ 1714500 w 1714500"/>
                  <a:gd name="connsiteY1" fmla="*/ 0 h 1714499"/>
                  <a:gd name="connsiteX2" fmla="*/ 1714500 w 1714500"/>
                  <a:gd name="connsiteY2" fmla="*/ 1714500 h 1714499"/>
                  <a:gd name="connsiteX3" fmla="*/ 0 w 1714500"/>
                  <a:gd name="connsiteY3" fmla="*/ 1714500 h 1714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499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26C9011C-7E09-567C-13C1-E85F5EFD45CF}"/>
                  </a:ext>
                </a:extLst>
              </p:cNvPr>
              <p:cNvSpPr/>
              <p:nvPr/>
            </p:nvSpPr>
            <p:spPr>
              <a:xfrm>
                <a:off x="3522940" y="1711382"/>
                <a:ext cx="1714500" cy="873459"/>
              </a:xfrm>
              <a:custGeom>
                <a:avLst/>
                <a:gdLst>
                  <a:gd name="connsiteX0" fmla="*/ 857250 w 1714500"/>
                  <a:gd name="connsiteY0" fmla="*/ 873460 h 873459"/>
                  <a:gd name="connsiteX1" fmla="*/ 0 w 1714500"/>
                  <a:gd name="connsiteY1" fmla="*/ 16210 h 873459"/>
                  <a:gd name="connsiteX2" fmla="*/ 0 w 1714500"/>
                  <a:gd name="connsiteY2" fmla="*/ 0 h 873459"/>
                  <a:gd name="connsiteX3" fmla="*/ 1714500 w 1714500"/>
                  <a:gd name="connsiteY3" fmla="*/ 0 h 873459"/>
                  <a:gd name="connsiteX4" fmla="*/ 1714500 w 1714500"/>
                  <a:gd name="connsiteY4" fmla="*/ 16210 h 873459"/>
                  <a:gd name="connsiteX5" fmla="*/ 1463435 w 1714500"/>
                  <a:gd name="connsiteY5" fmla="*/ 622395 h 873459"/>
                  <a:gd name="connsiteX6" fmla="*/ 857250 w 1714500"/>
                  <a:gd name="connsiteY6" fmla="*/ 873460 h 87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873459">
                    <a:moveTo>
                      <a:pt x="857250" y="873460"/>
                    </a:moveTo>
                    <a:cubicBezTo>
                      <a:pt x="384547" y="873460"/>
                      <a:pt x="0" y="488913"/>
                      <a:pt x="0" y="16210"/>
                    </a:cubicBezTo>
                    <a:lnTo>
                      <a:pt x="0" y="0"/>
                    </a:lnTo>
                    <a:lnTo>
                      <a:pt x="1714500" y="0"/>
                    </a:lnTo>
                    <a:lnTo>
                      <a:pt x="1714500" y="16210"/>
                    </a:lnTo>
                    <a:cubicBezTo>
                      <a:pt x="1714500" y="245205"/>
                      <a:pt x="1625346" y="460483"/>
                      <a:pt x="1463435" y="622395"/>
                    </a:cubicBezTo>
                    <a:cubicBezTo>
                      <a:pt x="1301461" y="784244"/>
                      <a:pt x="1086183" y="873460"/>
                      <a:pt x="857250" y="873460"/>
                    </a:cubicBez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56" name="Gráfico 2">
              <a:extLst>
                <a:ext uri="{FF2B5EF4-FFF2-40B4-BE49-F238E27FC236}">
                  <a16:creationId xmlns:a16="http://schemas.microsoft.com/office/drawing/2014/main" id="{F5506992-648F-FB66-4202-E168A8C6DA8C}"/>
                </a:ext>
              </a:extLst>
            </p:cNvPr>
            <p:cNvGrpSpPr/>
            <p:nvPr/>
          </p:nvGrpSpPr>
          <p:grpSpPr>
            <a:xfrm>
              <a:off x="3522940" y="3422765"/>
              <a:ext cx="1714500" cy="1714500"/>
              <a:chOff x="3522940" y="3422765"/>
              <a:chExt cx="1714500" cy="1714500"/>
            </a:xfrm>
          </p:grpSpPr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2264637-C8FC-A79A-22BD-87E74F3DA616}"/>
                  </a:ext>
                </a:extLst>
              </p:cNvPr>
              <p:cNvSpPr/>
              <p:nvPr/>
            </p:nvSpPr>
            <p:spPr>
              <a:xfrm>
                <a:off x="3522940" y="3422765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89C5B805-516D-1763-2047-28A0F7FA3526}"/>
                  </a:ext>
                </a:extLst>
              </p:cNvPr>
              <p:cNvSpPr/>
              <p:nvPr/>
            </p:nvSpPr>
            <p:spPr>
              <a:xfrm>
                <a:off x="3522940" y="3422765"/>
                <a:ext cx="1714500" cy="1714500"/>
              </a:xfrm>
              <a:custGeom>
                <a:avLst/>
                <a:gdLst>
                  <a:gd name="connsiteX0" fmla="*/ 857250 w 1714500"/>
                  <a:gd name="connsiteY0" fmla="*/ 0 h 1714500"/>
                  <a:gd name="connsiteX1" fmla="*/ 0 w 1714500"/>
                  <a:gd name="connsiteY1" fmla="*/ 857250 h 1714500"/>
                  <a:gd name="connsiteX2" fmla="*/ 857250 w 1714500"/>
                  <a:gd name="connsiteY2" fmla="*/ 1714500 h 1714500"/>
                  <a:gd name="connsiteX3" fmla="*/ 1714500 w 1714500"/>
                  <a:gd name="connsiteY3" fmla="*/ 857250 h 1714500"/>
                  <a:gd name="connsiteX4" fmla="*/ 857250 w 1714500"/>
                  <a:gd name="connsiteY4" fmla="*/ 0 h 1714500"/>
                  <a:gd name="connsiteX5" fmla="*/ 857250 w 1714500"/>
                  <a:gd name="connsiteY5" fmla="*/ 1557078 h 1714500"/>
                  <a:gd name="connsiteX6" fmla="*/ 157422 w 1714500"/>
                  <a:gd name="connsiteY6" fmla="*/ 857250 h 1714500"/>
                  <a:gd name="connsiteX7" fmla="*/ 857250 w 1714500"/>
                  <a:gd name="connsiteY7" fmla="*/ 157422 h 1714500"/>
                  <a:gd name="connsiteX8" fmla="*/ 1557078 w 1714500"/>
                  <a:gd name="connsiteY8" fmla="*/ 857250 h 1714500"/>
                  <a:gd name="connsiteX9" fmla="*/ 857250 w 1714500"/>
                  <a:gd name="connsiteY9" fmla="*/ 1557078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0" h="1714500">
                    <a:moveTo>
                      <a:pt x="857250" y="0"/>
                    </a:moveTo>
                    <a:cubicBezTo>
                      <a:pt x="384547" y="0"/>
                      <a:pt x="0" y="384547"/>
                      <a:pt x="0" y="857250"/>
                    </a:cubicBezTo>
                    <a:cubicBezTo>
                      <a:pt x="0" y="1329953"/>
                      <a:pt x="384547" y="1714500"/>
                      <a:pt x="857250" y="1714500"/>
                    </a:cubicBezTo>
                    <a:cubicBezTo>
                      <a:pt x="1329953" y="1714500"/>
                      <a:pt x="1714500" y="1329953"/>
                      <a:pt x="1714500" y="857250"/>
                    </a:cubicBezTo>
                    <a:cubicBezTo>
                      <a:pt x="1714500" y="384547"/>
                      <a:pt x="1329891" y="0"/>
                      <a:pt x="857250" y="0"/>
                    </a:cubicBezTo>
                    <a:close/>
                    <a:moveTo>
                      <a:pt x="857250" y="1557078"/>
                    </a:moveTo>
                    <a:cubicBezTo>
                      <a:pt x="471332" y="1557078"/>
                      <a:pt x="157422" y="1243106"/>
                      <a:pt x="157422" y="857250"/>
                    </a:cubicBezTo>
                    <a:cubicBezTo>
                      <a:pt x="157422" y="471331"/>
                      <a:pt x="471394" y="157422"/>
                      <a:pt x="857250" y="157422"/>
                    </a:cubicBezTo>
                    <a:cubicBezTo>
                      <a:pt x="1243106" y="157422"/>
                      <a:pt x="1557078" y="471331"/>
                      <a:pt x="1557078" y="857250"/>
                    </a:cubicBezTo>
                    <a:cubicBezTo>
                      <a:pt x="1557078" y="1243169"/>
                      <a:pt x="1243106" y="1557078"/>
                      <a:pt x="857250" y="1557078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1CAD88D7-F3E8-7A0A-2E02-D49BE4F511D3}"/>
                  </a:ext>
                </a:extLst>
              </p:cNvPr>
              <p:cNvSpPr/>
              <p:nvPr/>
            </p:nvSpPr>
            <p:spPr>
              <a:xfrm>
                <a:off x="3974944" y="3874770"/>
                <a:ext cx="810490" cy="810490"/>
              </a:xfrm>
              <a:custGeom>
                <a:avLst/>
                <a:gdLst>
                  <a:gd name="connsiteX0" fmla="*/ 405245 w 810490"/>
                  <a:gd name="connsiteY0" fmla="*/ 0 h 810490"/>
                  <a:gd name="connsiteX1" fmla="*/ 0 w 810490"/>
                  <a:gd name="connsiteY1" fmla="*/ 405245 h 810490"/>
                  <a:gd name="connsiteX2" fmla="*/ 405245 w 810490"/>
                  <a:gd name="connsiteY2" fmla="*/ 810491 h 810490"/>
                  <a:gd name="connsiteX3" fmla="*/ 810491 w 810490"/>
                  <a:gd name="connsiteY3" fmla="*/ 405245 h 810490"/>
                  <a:gd name="connsiteX4" fmla="*/ 405245 w 810490"/>
                  <a:gd name="connsiteY4" fmla="*/ 0 h 81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490" h="810490">
                    <a:moveTo>
                      <a:pt x="405245" y="0"/>
                    </a:moveTo>
                    <a:cubicBezTo>
                      <a:pt x="181800" y="0"/>
                      <a:pt x="0" y="181799"/>
                      <a:pt x="0" y="405245"/>
                    </a:cubicBezTo>
                    <a:cubicBezTo>
                      <a:pt x="0" y="628692"/>
                      <a:pt x="181800" y="810491"/>
                      <a:pt x="405245" y="810491"/>
                    </a:cubicBezTo>
                    <a:cubicBezTo>
                      <a:pt x="628692" y="810491"/>
                      <a:pt x="810491" y="628692"/>
                      <a:pt x="810491" y="405245"/>
                    </a:cubicBezTo>
                    <a:cubicBezTo>
                      <a:pt x="810491" y="181799"/>
                      <a:pt x="628692" y="0"/>
                      <a:pt x="405245" y="0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60" name="Gráfico 2">
              <a:extLst>
                <a:ext uri="{FF2B5EF4-FFF2-40B4-BE49-F238E27FC236}">
                  <a16:creationId xmlns:a16="http://schemas.microsoft.com/office/drawing/2014/main" id="{D4EA9D68-7EE8-EF9A-8F9A-313547BED6A3}"/>
                </a:ext>
              </a:extLst>
            </p:cNvPr>
            <p:cNvGrpSpPr/>
            <p:nvPr/>
          </p:nvGrpSpPr>
          <p:grpSpPr>
            <a:xfrm>
              <a:off x="5237689" y="1711382"/>
              <a:ext cx="1714500" cy="1714500"/>
              <a:chOff x="5237689" y="1711382"/>
              <a:chExt cx="1714500" cy="1714500"/>
            </a:xfrm>
          </p:grpSpPr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380F40EA-5DB9-B846-E79B-B43B464C4813}"/>
                  </a:ext>
                </a:extLst>
              </p:cNvPr>
              <p:cNvSpPr/>
              <p:nvPr/>
            </p:nvSpPr>
            <p:spPr>
              <a:xfrm>
                <a:off x="5237689" y="1711382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1 w 1714500"/>
                  <a:gd name="connsiteY1" fmla="*/ 0 h 1714500"/>
                  <a:gd name="connsiteX2" fmla="*/ 1714501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1" y="0"/>
                    </a:lnTo>
                    <a:lnTo>
                      <a:pt x="1714501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0FF6F85F-28D4-5557-0328-71ED68CB3617}"/>
                  </a:ext>
                </a:extLst>
              </p:cNvPr>
              <p:cNvSpPr/>
              <p:nvPr/>
            </p:nvSpPr>
            <p:spPr>
              <a:xfrm>
                <a:off x="5237752" y="1711445"/>
                <a:ext cx="1714437" cy="1714437"/>
              </a:xfrm>
              <a:custGeom>
                <a:avLst/>
                <a:gdLst>
                  <a:gd name="connsiteX0" fmla="*/ 873709 w 1714437"/>
                  <a:gd name="connsiteY0" fmla="*/ 1714438 h 1714437"/>
                  <a:gd name="connsiteX1" fmla="*/ 840728 w 1714437"/>
                  <a:gd name="connsiteY1" fmla="*/ 1714438 h 1714437"/>
                  <a:gd name="connsiteX2" fmla="*/ 0 w 1714437"/>
                  <a:gd name="connsiteY2" fmla="*/ 873709 h 1714437"/>
                  <a:gd name="connsiteX3" fmla="*/ 0 w 1714437"/>
                  <a:gd name="connsiteY3" fmla="*/ 840728 h 1714437"/>
                  <a:gd name="connsiteX4" fmla="*/ 840728 w 1714437"/>
                  <a:gd name="connsiteY4" fmla="*/ 0 h 1714437"/>
                  <a:gd name="connsiteX5" fmla="*/ 873709 w 1714437"/>
                  <a:gd name="connsiteY5" fmla="*/ 0 h 1714437"/>
                  <a:gd name="connsiteX6" fmla="*/ 1714437 w 1714437"/>
                  <a:gd name="connsiteY6" fmla="*/ 840728 h 1714437"/>
                  <a:gd name="connsiteX7" fmla="*/ 1714437 w 1714437"/>
                  <a:gd name="connsiteY7" fmla="*/ 873709 h 1714437"/>
                  <a:gd name="connsiteX8" fmla="*/ 873709 w 1714437"/>
                  <a:gd name="connsiteY8" fmla="*/ 1714438 h 171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437" h="1714437">
                    <a:moveTo>
                      <a:pt x="873709" y="1714438"/>
                    </a:moveTo>
                    <a:lnTo>
                      <a:pt x="840728" y="1714438"/>
                    </a:lnTo>
                    <a:cubicBezTo>
                      <a:pt x="840728" y="1368732"/>
                      <a:pt x="345705" y="873709"/>
                      <a:pt x="0" y="873709"/>
                    </a:cubicBezTo>
                    <a:lnTo>
                      <a:pt x="0" y="840728"/>
                    </a:lnTo>
                    <a:cubicBezTo>
                      <a:pt x="345705" y="840728"/>
                      <a:pt x="840728" y="345705"/>
                      <a:pt x="840728" y="0"/>
                    </a:cubicBezTo>
                    <a:lnTo>
                      <a:pt x="873709" y="0"/>
                    </a:lnTo>
                    <a:cubicBezTo>
                      <a:pt x="873709" y="345705"/>
                      <a:pt x="1368732" y="840728"/>
                      <a:pt x="1714437" y="840728"/>
                    </a:cubicBezTo>
                    <a:lnTo>
                      <a:pt x="1714437" y="873709"/>
                    </a:lnTo>
                    <a:cubicBezTo>
                      <a:pt x="1368732" y="873709"/>
                      <a:pt x="873709" y="1368732"/>
                      <a:pt x="873709" y="1714438"/>
                    </a:cubicBezTo>
                    <a:close/>
                  </a:path>
                </a:pathLst>
              </a:custGeom>
              <a:solidFill>
                <a:srgbClr val="558A50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63" name="Gráfico 2">
              <a:extLst>
                <a:ext uri="{FF2B5EF4-FFF2-40B4-BE49-F238E27FC236}">
                  <a16:creationId xmlns:a16="http://schemas.microsoft.com/office/drawing/2014/main" id="{571C1317-8FE2-3F54-B8E1-B24493206327}"/>
                </a:ext>
              </a:extLst>
            </p:cNvPr>
            <p:cNvGrpSpPr/>
            <p:nvPr/>
          </p:nvGrpSpPr>
          <p:grpSpPr>
            <a:xfrm>
              <a:off x="5237689" y="0"/>
              <a:ext cx="1714500" cy="1714500"/>
              <a:chOff x="5237689" y="0"/>
              <a:chExt cx="1714500" cy="1714500"/>
            </a:xfrm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CB25192-F760-4B14-AA4F-1496A09473AD}"/>
                  </a:ext>
                </a:extLst>
              </p:cNvPr>
              <p:cNvSpPr/>
              <p:nvPr/>
            </p:nvSpPr>
            <p:spPr>
              <a:xfrm>
                <a:off x="5237689" y="0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1 w 1714500"/>
                  <a:gd name="connsiteY1" fmla="*/ 0 h 1714500"/>
                  <a:gd name="connsiteX2" fmla="*/ 1714501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1" y="0"/>
                    </a:lnTo>
                    <a:lnTo>
                      <a:pt x="1714501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65" name="Gráfico 2">
                <a:extLst>
                  <a:ext uri="{FF2B5EF4-FFF2-40B4-BE49-F238E27FC236}">
                    <a16:creationId xmlns:a16="http://schemas.microsoft.com/office/drawing/2014/main" id="{ADA397C5-4E69-AD4B-0221-4C3750C46FD6}"/>
                  </a:ext>
                </a:extLst>
              </p:cNvPr>
              <p:cNvGrpSpPr/>
              <p:nvPr/>
            </p:nvGrpSpPr>
            <p:grpSpPr>
              <a:xfrm>
                <a:off x="5405648" y="0"/>
                <a:ext cx="1378645" cy="1714500"/>
                <a:chOff x="5405648" y="0"/>
                <a:chExt cx="1378645" cy="1714500"/>
              </a:xfrm>
              <a:solidFill>
                <a:srgbClr val="558A50"/>
              </a:solidFill>
            </p:grpSpPr>
            <p:sp>
              <p:nvSpPr>
                <p:cNvPr id="66" name="Forma Livre: Forma 65">
                  <a:extLst>
                    <a:ext uri="{FF2B5EF4-FFF2-40B4-BE49-F238E27FC236}">
                      <a16:creationId xmlns:a16="http://schemas.microsoft.com/office/drawing/2014/main" id="{925F828B-2965-FBD2-FDA2-89D6174D5777}"/>
                    </a:ext>
                  </a:extLst>
                </p:cNvPr>
                <p:cNvSpPr/>
                <p:nvPr/>
              </p:nvSpPr>
              <p:spPr>
                <a:xfrm>
                  <a:off x="6739155" y="0"/>
                  <a:ext cx="45138" cy="1714500"/>
                </a:xfrm>
                <a:custGeom>
                  <a:avLst/>
                  <a:gdLst>
                    <a:gd name="connsiteX0" fmla="*/ 0 w 45138"/>
                    <a:gd name="connsiteY0" fmla="*/ 0 h 1714500"/>
                    <a:gd name="connsiteX1" fmla="*/ 45138 w 45138"/>
                    <a:gd name="connsiteY1" fmla="*/ 0 h 1714500"/>
                    <a:gd name="connsiteX2" fmla="*/ 45138 w 45138"/>
                    <a:gd name="connsiteY2" fmla="*/ 1714500 h 1714500"/>
                    <a:gd name="connsiteX3" fmla="*/ 0 w 45138"/>
                    <a:gd name="connsiteY3" fmla="*/ 171450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138" h="1714500">
                      <a:moveTo>
                        <a:pt x="0" y="0"/>
                      </a:moveTo>
                      <a:lnTo>
                        <a:pt x="45138" y="0"/>
                      </a:lnTo>
                      <a:lnTo>
                        <a:pt x="45138" y="1714500"/>
                      </a:lnTo>
                      <a:lnTo>
                        <a:pt x="0" y="1714500"/>
                      </a:ln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7" name="Forma Livre: Forma 66">
                  <a:extLst>
                    <a:ext uri="{FF2B5EF4-FFF2-40B4-BE49-F238E27FC236}">
                      <a16:creationId xmlns:a16="http://schemas.microsoft.com/office/drawing/2014/main" id="{81FC0FC1-B5DD-6213-2997-A268BA4FACE1}"/>
                    </a:ext>
                  </a:extLst>
                </p:cNvPr>
                <p:cNvSpPr/>
                <p:nvPr/>
              </p:nvSpPr>
              <p:spPr>
                <a:xfrm>
                  <a:off x="6548627" y="0"/>
                  <a:ext cx="45138" cy="1714500"/>
                </a:xfrm>
                <a:custGeom>
                  <a:avLst/>
                  <a:gdLst>
                    <a:gd name="connsiteX0" fmla="*/ 0 w 45138"/>
                    <a:gd name="connsiteY0" fmla="*/ 0 h 1714500"/>
                    <a:gd name="connsiteX1" fmla="*/ 45138 w 45138"/>
                    <a:gd name="connsiteY1" fmla="*/ 0 h 1714500"/>
                    <a:gd name="connsiteX2" fmla="*/ 45138 w 45138"/>
                    <a:gd name="connsiteY2" fmla="*/ 1714500 h 1714500"/>
                    <a:gd name="connsiteX3" fmla="*/ 0 w 45138"/>
                    <a:gd name="connsiteY3" fmla="*/ 171450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138" h="1714500">
                      <a:moveTo>
                        <a:pt x="0" y="0"/>
                      </a:moveTo>
                      <a:lnTo>
                        <a:pt x="45138" y="0"/>
                      </a:lnTo>
                      <a:lnTo>
                        <a:pt x="45138" y="1714500"/>
                      </a:lnTo>
                      <a:lnTo>
                        <a:pt x="0" y="1714500"/>
                      </a:ln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8" name="Forma Livre: Forma 67">
                  <a:extLst>
                    <a:ext uri="{FF2B5EF4-FFF2-40B4-BE49-F238E27FC236}">
                      <a16:creationId xmlns:a16="http://schemas.microsoft.com/office/drawing/2014/main" id="{064D0E2C-E419-837E-49A2-8D8FFC69885B}"/>
                    </a:ext>
                  </a:extLst>
                </p:cNvPr>
                <p:cNvSpPr/>
                <p:nvPr/>
              </p:nvSpPr>
              <p:spPr>
                <a:xfrm>
                  <a:off x="6358162" y="0"/>
                  <a:ext cx="45138" cy="1714500"/>
                </a:xfrm>
                <a:custGeom>
                  <a:avLst/>
                  <a:gdLst>
                    <a:gd name="connsiteX0" fmla="*/ 0 w 45138"/>
                    <a:gd name="connsiteY0" fmla="*/ 0 h 1714500"/>
                    <a:gd name="connsiteX1" fmla="*/ 45138 w 45138"/>
                    <a:gd name="connsiteY1" fmla="*/ 0 h 1714500"/>
                    <a:gd name="connsiteX2" fmla="*/ 45138 w 45138"/>
                    <a:gd name="connsiteY2" fmla="*/ 1714500 h 1714500"/>
                    <a:gd name="connsiteX3" fmla="*/ 0 w 45138"/>
                    <a:gd name="connsiteY3" fmla="*/ 171450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138" h="1714500">
                      <a:moveTo>
                        <a:pt x="0" y="0"/>
                      </a:moveTo>
                      <a:lnTo>
                        <a:pt x="45138" y="0"/>
                      </a:lnTo>
                      <a:lnTo>
                        <a:pt x="45138" y="1714500"/>
                      </a:lnTo>
                      <a:lnTo>
                        <a:pt x="0" y="1714500"/>
                      </a:ln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9" name="Forma Livre: Forma 68">
                  <a:extLst>
                    <a:ext uri="{FF2B5EF4-FFF2-40B4-BE49-F238E27FC236}">
                      <a16:creationId xmlns:a16="http://schemas.microsoft.com/office/drawing/2014/main" id="{347E85F3-8C9B-D2BA-0623-DBDD44083D38}"/>
                    </a:ext>
                  </a:extLst>
                </p:cNvPr>
                <p:cNvSpPr/>
                <p:nvPr/>
              </p:nvSpPr>
              <p:spPr>
                <a:xfrm>
                  <a:off x="6167634" y="0"/>
                  <a:ext cx="45138" cy="1714500"/>
                </a:xfrm>
                <a:custGeom>
                  <a:avLst/>
                  <a:gdLst>
                    <a:gd name="connsiteX0" fmla="*/ 0 w 45138"/>
                    <a:gd name="connsiteY0" fmla="*/ 0 h 1714500"/>
                    <a:gd name="connsiteX1" fmla="*/ 45138 w 45138"/>
                    <a:gd name="connsiteY1" fmla="*/ 0 h 1714500"/>
                    <a:gd name="connsiteX2" fmla="*/ 45138 w 45138"/>
                    <a:gd name="connsiteY2" fmla="*/ 1714500 h 1714500"/>
                    <a:gd name="connsiteX3" fmla="*/ 0 w 45138"/>
                    <a:gd name="connsiteY3" fmla="*/ 171450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138" h="1714500">
                      <a:moveTo>
                        <a:pt x="0" y="0"/>
                      </a:moveTo>
                      <a:lnTo>
                        <a:pt x="45138" y="0"/>
                      </a:lnTo>
                      <a:lnTo>
                        <a:pt x="45138" y="1714500"/>
                      </a:lnTo>
                      <a:lnTo>
                        <a:pt x="0" y="1714500"/>
                      </a:ln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70" name="Forma Livre: Forma 69">
                  <a:extLst>
                    <a:ext uri="{FF2B5EF4-FFF2-40B4-BE49-F238E27FC236}">
                      <a16:creationId xmlns:a16="http://schemas.microsoft.com/office/drawing/2014/main" id="{95662B93-40E4-D7FA-D225-2B46E57ECB08}"/>
                    </a:ext>
                  </a:extLst>
                </p:cNvPr>
                <p:cNvSpPr/>
                <p:nvPr/>
              </p:nvSpPr>
              <p:spPr>
                <a:xfrm>
                  <a:off x="5977106" y="0"/>
                  <a:ext cx="45138" cy="1714500"/>
                </a:xfrm>
                <a:custGeom>
                  <a:avLst/>
                  <a:gdLst>
                    <a:gd name="connsiteX0" fmla="*/ 0 w 45138"/>
                    <a:gd name="connsiteY0" fmla="*/ 0 h 1714500"/>
                    <a:gd name="connsiteX1" fmla="*/ 45138 w 45138"/>
                    <a:gd name="connsiteY1" fmla="*/ 0 h 1714500"/>
                    <a:gd name="connsiteX2" fmla="*/ 45138 w 45138"/>
                    <a:gd name="connsiteY2" fmla="*/ 1714500 h 1714500"/>
                    <a:gd name="connsiteX3" fmla="*/ 0 w 45138"/>
                    <a:gd name="connsiteY3" fmla="*/ 171450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138" h="1714500">
                      <a:moveTo>
                        <a:pt x="0" y="0"/>
                      </a:moveTo>
                      <a:lnTo>
                        <a:pt x="45138" y="0"/>
                      </a:lnTo>
                      <a:lnTo>
                        <a:pt x="45138" y="1714500"/>
                      </a:lnTo>
                      <a:lnTo>
                        <a:pt x="0" y="1714500"/>
                      </a:ln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71" name="Forma Livre: Forma 70">
                  <a:extLst>
                    <a:ext uri="{FF2B5EF4-FFF2-40B4-BE49-F238E27FC236}">
                      <a16:creationId xmlns:a16="http://schemas.microsoft.com/office/drawing/2014/main" id="{08B17CF6-1FF6-CFFB-7BD0-7DCD6C601CCA}"/>
                    </a:ext>
                  </a:extLst>
                </p:cNvPr>
                <p:cNvSpPr/>
                <p:nvPr/>
              </p:nvSpPr>
              <p:spPr>
                <a:xfrm>
                  <a:off x="5786641" y="0"/>
                  <a:ext cx="45138" cy="1714500"/>
                </a:xfrm>
                <a:custGeom>
                  <a:avLst/>
                  <a:gdLst>
                    <a:gd name="connsiteX0" fmla="*/ 0 w 45138"/>
                    <a:gd name="connsiteY0" fmla="*/ 0 h 1714500"/>
                    <a:gd name="connsiteX1" fmla="*/ 45138 w 45138"/>
                    <a:gd name="connsiteY1" fmla="*/ 0 h 1714500"/>
                    <a:gd name="connsiteX2" fmla="*/ 45138 w 45138"/>
                    <a:gd name="connsiteY2" fmla="*/ 1714500 h 1714500"/>
                    <a:gd name="connsiteX3" fmla="*/ 0 w 45138"/>
                    <a:gd name="connsiteY3" fmla="*/ 171450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138" h="1714500">
                      <a:moveTo>
                        <a:pt x="0" y="0"/>
                      </a:moveTo>
                      <a:lnTo>
                        <a:pt x="45138" y="0"/>
                      </a:lnTo>
                      <a:lnTo>
                        <a:pt x="45138" y="1714500"/>
                      </a:lnTo>
                      <a:lnTo>
                        <a:pt x="0" y="1714500"/>
                      </a:ln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72" name="Forma Livre: Forma 71">
                  <a:extLst>
                    <a:ext uri="{FF2B5EF4-FFF2-40B4-BE49-F238E27FC236}">
                      <a16:creationId xmlns:a16="http://schemas.microsoft.com/office/drawing/2014/main" id="{5C32B12F-F97B-B31B-2B6E-03B9D1E79A55}"/>
                    </a:ext>
                  </a:extLst>
                </p:cNvPr>
                <p:cNvSpPr/>
                <p:nvPr/>
              </p:nvSpPr>
              <p:spPr>
                <a:xfrm>
                  <a:off x="5596113" y="0"/>
                  <a:ext cx="45138" cy="1714500"/>
                </a:xfrm>
                <a:custGeom>
                  <a:avLst/>
                  <a:gdLst>
                    <a:gd name="connsiteX0" fmla="*/ 0 w 45138"/>
                    <a:gd name="connsiteY0" fmla="*/ 0 h 1714500"/>
                    <a:gd name="connsiteX1" fmla="*/ 45138 w 45138"/>
                    <a:gd name="connsiteY1" fmla="*/ 0 h 1714500"/>
                    <a:gd name="connsiteX2" fmla="*/ 45138 w 45138"/>
                    <a:gd name="connsiteY2" fmla="*/ 1714500 h 1714500"/>
                    <a:gd name="connsiteX3" fmla="*/ 0 w 45138"/>
                    <a:gd name="connsiteY3" fmla="*/ 171450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138" h="1714500">
                      <a:moveTo>
                        <a:pt x="0" y="0"/>
                      </a:moveTo>
                      <a:lnTo>
                        <a:pt x="45138" y="0"/>
                      </a:lnTo>
                      <a:lnTo>
                        <a:pt x="45138" y="1714500"/>
                      </a:lnTo>
                      <a:lnTo>
                        <a:pt x="0" y="1714500"/>
                      </a:ln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FFEDCD54-87B2-1C86-2CD0-ADBA1A63D667}"/>
                    </a:ext>
                  </a:extLst>
                </p:cNvPr>
                <p:cNvSpPr/>
                <p:nvPr/>
              </p:nvSpPr>
              <p:spPr>
                <a:xfrm>
                  <a:off x="5405648" y="0"/>
                  <a:ext cx="45138" cy="1714500"/>
                </a:xfrm>
                <a:custGeom>
                  <a:avLst/>
                  <a:gdLst>
                    <a:gd name="connsiteX0" fmla="*/ 0 w 45138"/>
                    <a:gd name="connsiteY0" fmla="*/ 0 h 1714500"/>
                    <a:gd name="connsiteX1" fmla="*/ 45138 w 45138"/>
                    <a:gd name="connsiteY1" fmla="*/ 0 h 1714500"/>
                    <a:gd name="connsiteX2" fmla="*/ 45138 w 45138"/>
                    <a:gd name="connsiteY2" fmla="*/ 1714500 h 1714500"/>
                    <a:gd name="connsiteX3" fmla="*/ 0 w 45138"/>
                    <a:gd name="connsiteY3" fmla="*/ 171450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138" h="1714500">
                      <a:moveTo>
                        <a:pt x="0" y="0"/>
                      </a:moveTo>
                      <a:lnTo>
                        <a:pt x="45138" y="0"/>
                      </a:lnTo>
                      <a:lnTo>
                        <a:pt x="45138" y="1714500"/>
                      </a:lnTo>
                      <a:lnTo>
                        <a:pt x="0" y="1714500"/>
                      </a:ln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74" name="Gráfico 2">
              <a:extLst>
                <a:ext uri="{FF2B5EF4-FFF2-40B4-BE49-F238E27FC236}">
                  <a16:creationId xmlns:a16="http://schemas.microsoft.com/office/drawing/2014/main" id="{0C6E17BC-FCAA-7609-85CA-A5F4CF3DE7A1}"/>
                </a:ext>
              </a:extLst>
            </p:cNvPr>
            <p:cNvGrpSpPr/>
            <p:nvPr/>
          </p:nvGrpSpPr>
          <p:grpSpPr>
            <a:xfrm>
              <a:off x="1806632" y="5137265"/>
              <a:ext cx="1714500" cy="1714500"/>
              <a:chOff x="1806632" y="5137265"/>
              <a:chExt cx="1714500" cy="1714500"/>
            </a:xfrm>
          </p:grpSpPr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C19852D0-282A-124F-C89E-E47083D83403}"/>
                  </a:ext>
                </a:extLst>
              </p:cNvPr>
              <p:cNvSpPr/>
              <p:nvPr/>
            </p:nvSpPr>
            <p:spPr>
              <a:xfrm>
                <a:off x="1806632" y="5137265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558A50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76" name="Gráfico 2">
                <a:extLst>
                  <a:ext uri="{FF2B5EF4-FFF2-40B4-BE49-F238E27FC236}">
                    <a16:creationId xmlns:a16="http://schemas.microsoft.com/office/drawing/2014/main" id="{CF8575CF-52D0-3D7C-D100-69DE8815DD0E}"/>
                  </a:ext>
                </a:extLst>
              </p:cNvPr>
              <p:cNvGrpSpPr/>
              <p:nvPr/>
            </p:nvGrpSpPr>
            <p:grpSpPr>
              <a:xfrm>
                <a:off x="1806632" y="5305224"/>
                <a:ext cx="1714500" cy="1378645"/>
                <a:chOff x="1806632" y="5305224"/>
                <a:chExt cx="1714500" cy="1378645"/>
              </a:xfrm>
              <a:solidFill>
                <a:srgbClr val="F5E7D3"/>
              </a:solidFill>
            </p:grpSpPr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25E4987E-D96D-70BD-FD8E-68C7309F715A}"/>
                    </a:ext>
                  </a:extLst>
                </p:cNvPr>
                <p:cNvSpPr/>
                <p:nvPr/>
              </p:nvSpPr>
              <p:spPr>
                <a:xfrm>
                  <a:off x="1806632" y="5305224"/>
                  <a:ext cx="1714500" cy="45138"/>
                </a:xfrm>
                <a:custGeom>
                  <a:avLst/>
                  <a:gdLst>
                    <a:gd name="connsiteX0" fmla="*/ 0 w 1714500"/>
                    <a:gd name="connsiteY0" fmla="*/ 0 h 45138"/>
                    <a:gd name="connsiteX1" fmla="*/ 1714500 w 1714500"/>
                    <a:gd name="connsiteY1" fmla="*/ 0 h 45138"/>
                    <a:gd name="connsiteX2" fmla="*/ 1714500 w 1714500"/>
                    <a:gd name="connsiteY2" fmla="*/ 45138 h 45138"/>
                    <a:gd name="connsiteX3" fmla="*/ 0 w 1714500"/>
                    <a:gd name="connsiteY3" fmla="*/ 45138 h 45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0" h="45138">
                      <a:moveTo>
                        <a:pt x="0" y="0"/>
                      </a:moveTo>
                      <a:lnTo>
                        <a:pt x="1714500" y="0"/>
                      </a:lnTo>
                      <a:lnTo>
                        <a:pt x="1714500" y="45138"/>
                      </a:lnTo>
                      <a:lnTo>
                        <a:pt x="0" y="45138"/>
                      </a:ln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78" name="Forma Livre: Forma 77">
                  <a:extLst>
                    <a:ext uri="{FF2B5EF4-FFF2-40B4-BE49-F238E27FC236}">
                      <a16:creationId xmlns:a16="http://schemas.microsoft.com/office/drawing/2014/main" id="{4C79B9E1-66EE-7E44-08AF-2FA8C3CF64CC}"/>
                    </a:ext>
                  </a:extLst>
                </p:cNvPr>
                <p:cNvSpPr/>
                <p:nvPr/>
              </p:nvSpPr>
              <p:spPr>
                <a:xfrm>
                  <a:off x="1806632" y="5495689"/>
                  <a:ext cx="1714500" cy="45138"/>
                </a:xfrm>
                <a:custGeom>
                  <a:avLst/>
                  <a:gdLst>
                    <a:gd name="connsiteX0" fmla="*/ 0 w 1714500"/>
                    <a:gd name="connsiteY0" fmla="*/ 0 h 45138"/>
                    <a:gd name="connsiteX1" fmla="*/ 1714500 w 1714500"/>
                    <a:gd name="connsiteY1" fmla="*/ 0 h 45138"/>
                    <a:gd name="connsiteX2" fmla="*/ 1714500 w 1714500"/>
                    <a:gd name="connsiteY2" fmla="*/ 45138 h 45138"/>
                    <a:gd name="connsiteX3" fmla="*/ 0 w 1714500"/>
                    <a:gd name="connsiteY3" fmla="*/ 45138 h 45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0" h="45138">
                      <a:moveTo>
                        <a:pt x="0" y="0"/>
                      </a:moveTo>
                      <a:lnTo>
                        <a:pt x="1714500" y="0"/>
                      </a:lnTo>
                      <a:lnTo>
                        <a:pt x="1714500" y="45138"/>
                      </a:lnTo>
                      <a:lnTo>
                        <a:pt x="0" y="45138"/>
                      </a:ln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9AE50631-B772-BF89-06C9-0BDD2BC0A452}"/>
                    </a:ext>
                  </a:extLst>
                </p:cNvPr>
                <p:cNvSpPr/>
                <p:nvPr/>
              </p:nvSpPr>
              <p:spPr>
                <a:xfrm>
                  <a:off x="1806632" y="5686217"/>
                  <a:ext cx="1714500" cy="45138"/>
                </a:xfrm>
                <a:custGeom>
                  <a:avLst/>
                  <a:gdLst>
                    <a:gd name="connsiteX0" fmla="*/ 0 w 1714500"/>
                    <a:gd name="connsiteY0" fmla="*/ 0 h 45138"/>
                    <a:gd name="connsiteX1" fmla="*/ 1714500 w 1714500"/>
                    <a:gd name="connsiteY1" fmla="*/ 0 h 45138"/>
                    <a:gd name="connsiteX2" fmla="*/ 1714500 w 1714500"/>
                    <a:gd name="connsiteY2" fmla="*/ 45138 h 45138"/>
                    <a:gd name="connsiteX3" fmla="*/ 0 w 1714500"/>
                    <a:gd name="connsiteY3" fmla="*/ 45138 h 45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0" h="45138">
                      <a:moveTo>
                        <a:pt x="0" y="0"/>
                      </a:moveTo>
                      <a:lnTo>
                        <a:pt x="1714500" y="0"/>
                      </a:lnTo>
                      <a:lnTo>
                        <a:pt x="1714500" y="45138"/>
                      </a:lnTo>
                      <a:lnTo>
                        <a:pt x="0" y="45138"/>
                      </a:ln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80" name="Forma Livre: Forma 79">
                  <a:extLst>
                    <a:ext uri="{FF2B5EF4-FFF2-40B4-BE49-F238E27FC236}">
                      <a16:creationId xmlns:a16="http://schemas.microsoft.com/office/drawing/2014/main" id="{726864A9-E03E-9788-8E8A-3ACCDC08BFC2}"/>
                    </a:ext>
                  </a:extLst>
                </p:cNvPr>
                <p:cNvSpPr/>
                <p:nvPr/>
              </p:nvSpPr>
              <p:spPr>
                <a:xfrm>
                  <a:off x="1806632" y="5876682"/>
                  <a:ext cx="1714500" cy="45138"/>
                </a:xfrm>
                <a:custGeom>
                  <a:avLst/>
                  <a:gdLst>
                    <a:gd name="connsiteX0" fmla="*/ 0 w 1714500"/>
                    <a:gd name="connsiteY0" fmla="*/ 0 h 45138"/>
                    <a:gd name="connsiteX1" fmla="*/ 1714500 w 1714500"/>
                    <a:gd name="connsiteY1" fmla="*/ 0 h 45138"/>
                    <a:gd name="connsiteX2" fmla="*/ 1714500 w 1714500"/>
                    <a:gd name="connsiteY2" fmla="*/ 45138 h 45138"/>
                    <a:gd name="connsiteX3" fmla="*/ 0 w 1714500"/>
                    <a:gd name="connsiteY3" fmla="*/ 45138 h 45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0" h="45138">
                      <a:moveTo>
                        <a:pt x="0" y="0"/>
                      </a:moveTo>
                      <a:lnTo>
                        <a:pt x="1714500" y="0"/>
                      </a:lnTo>
                      <a:lnTo>
                        <a:pt x="1714500" y="45138"/>
                      </a:lnTo>
                      <a:lnTo>
                        <a:pt x="0" y="45138"/>
                      </a:ln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81" name="Forma Livre: Forma 80">
                  <a:extLst>
                    <a:ext uri="{FF2B5EF4-FFF2-40B4-BE49-F238E27FC236}">
                      <a16:creationId xmlns:a16="http://schemas.microsoft.com/office/drawing/2014/main" id="{935CF371-8CD5-36F2-F367-B9B943BD3625}"/>
                    </a:ext>
                  </a:extLst>
                </p:cNvPr>
                <p:cNvSpPr/>
                <p:nvPr/>
              </p:nvSpPr>
              <p:spPr>
                <a:xfrm>
                  <a:off x="1806632" y="6067210"/>
                  <a:ext cx="1714500" cy="45138"/>
                </a:xfrm>
                <a:custGeom>
                  <a:avLst/>
                  <a:gdLst>
                    <a:gd name="connsiteX0" fmla="*/ 0 w 1714500"/>
                    <a:gd name="connsiteY0" fmla="*/ 0 h 45138"/>
                    <a:gd name="connsiteX1" fmla="*/ 1714500 w 1714500"/>
                    <a:gd name="connsiteY1" fmla="*/ 0 h 45138"/>
                    <a:gd name="connsiteX2" fmla="*/ 1714500 w 1714500"/>
                    <a:gd name="connsiteY2" fmla="*/ 45138 h 45138"/>
                    <a:gd name="connsiteX3" fmla="*/ 0 w 1714500"/>
                    <a:gd name="connsiteY3" fmla="*/ 45138 h 45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0" h="45138">
                      <a:moveTo>
                        <a:pt x="0" y="0"/>
                      </a:moveTo>
                      <a:lnTo>
                        <a:pt x="1714500" y="0"/>
                      </a:lnTo>
                      <a:lnTo>
                        <a:pt x="1714500" y="45138"/>
                      </a:lnTo>
                      <a:lnTo>
                        <a:pt x="0" y="45138"/>
                      </a:ln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82" name="Forma Livre: Forma 81">
                  <a:extLst>
                    <a:ext uri="{FF2B5EF4-FFF2-40B4-BE49-F238E27FC236}">
                      <a16:creationId xmlns:a16="http://schemas.microsoft.com/office/drawing/2014/main" id="{4C0E0CBF-7DE4-8086-1F47-07D27601E98E}"/>
                    </a:ext>
                  </a:extLst>
                </p:cNvPr>
                <p:cNvSpPr/>
                <p:nvPr/>
              </p:nvSpPr>
              <p:spPr>
                <a:xfrm>
                  <a:off x="1806632" y="6257675"/>
                  <a:ext cx="1714500" cy="45138"/>
                </a:xfrm>
                <a:custGeom>
                  <a:avLst/>
                  <a:gdLst>
                    <a:gd name="connsiteX0" fmla="*/ 0 w 1714500"/>
                    <a:gd name="connsiteY0" fmla="*/ 0 h 45138"/>
                    <a:gd name="connsiteX1" fmla="*/ 1714500 w 1714500"/>
                    <a:gd name="connsiteY1" fmla="*/ 0 h 45138"/>
                    <a:gd name="connsiteX2" fmla="*/ 1714500 w 1714500"/>
                    <a:gd name="connsiteY2" fmla="*/ 45138 h 45138"/>
                    <a:gd name="connsiteX3" fmla="*/ 0 w 1714500"/>
                    <a:gd name="connsiteY3" fmla="*/ 45138 h 45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0" h="45138">
                      <a:moveTo>
                        <a:pt x="0" y="0"/>
                      </a:moveTo>
                      <a:lnTo>
                        <a:pt x="1714500" y="0"/>
                      </a:lnTo>
                      <a:lnTo>
                        <a:pt x="1714500" y="45138"/>
                      </a:lnTo>
                      <a:lnTo>
                        <a:pt x="0" y="45138"/>
                      </a:ln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83" name="Forma Livre: Forma 82">
                  <a:extLst>
                    <a:ext uri="{FF2B5EF4-FFF2-40B4-BE49-F238E27FC236}">
                      <a16:creationId xmlns:a16="http://schemas.microsoft.com/office/drawing/2014/main" id="{8DC63041-5F4C-44E4-D92F-BF37CEF4EC33}"/>
                    </a:ext>
                  </a:extLst>
                </p:cNvPr>
                <p:cNvSpPr/>
                <p:nvPr/>
              </p:nvSpPr>
              <p:spPr>
                <a:xfrm>
                  <a:off x="1806632" y="6448203"/>
                  <a:ext cx="1714500" cy="45138"/>
                </a:xfrm>
                <a:custGeom>
                  <a:avLst/>
                  <a:gdLst>
                    <a:gd name="connsiteX0" fmla="*/ 0 w 1714500"/>
                    <a:gd name="connsiteY0" fmla="*/ 0 h 45138"/>
                    <a:gd name="connsiteX1" fmla="*/ 1714500 w 1714500"/>
                    <a:gd name="connsiteY1" fmla="*/ 0 h 45138"/>
                    <a:gd name="connsiteX2" fmla="*/ 1714500 w 1714500"/>
                    <a:gd name="connsiteY2" fmla="*/ 45138 h 45138"/>
                    <a:gd name="connsiteX3" fmla="*/ 0 w 1714500"/>
                    <a:gd name="connsiteY3" fmla="*/ 45138 h 45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0" h="45138">
                      <a:moveTo>
                        <a:pt x="0" y="0"/>
                      </a:moveTo>
                      <a:lnTo>
                        <a:pt x="1714500" y="0"/>
                      </a:lnTo>
                      <a:lnTo>
                        <a:pt x="1714500" y="45138"/>
                      </a:lnTo>
                      <a:lnTo>
                        <a:pt x="0" y="45138"/>
                      </a:ln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84" name="Forma Livre: Forma 83">
                  <a:extLst>
                    <a:ext uri="{FF2B5EF4-FFF2-40B4-BE49-F238E27FC236}">
                      <a16:creationId xmlns:a16="http://schemas.microsoft.com/office/drawing/2014/main" id="{ED0C1734-F9B9-64AF-F786-E434D2B663C9}"/>
                    </a:ext>
                  </a:extLst>
                </p:cNvPr>
                <p:cNvSpPr/>
                <p:nvPr/>
              </p:nvSpPr>
              <p:spPr>
                <a:xfrm>
                  <a:off x="1806632" y="6638731"/>
                  <a:ext cx="1714500" cy="45138"/>
                </a:xfrm>
                <a:custGeom>
                  <a:avLst/>
                  <a:gdLst>
                    <a:gd name="connsiteX0" fmla="*/ 0 w 1714500"/>
                    <a:gd name="connsiteY0" fmla="*/ 0 h 45138"/>
                    <a:gd name="connsiteX1" fmla="*/ 1714500 w 1714500"/>
                    <a:gd name="connsiteY1" fmla="*/ 0 h 45138"/>
                    <a:gd name="connsiteX2" fmla="*/ 1714500 w 1714500"/>
                    <a:gd name="connsiteY2" fmla="*/ 45138 h 45138"/>
                    <a:gd name="connsiteX3" fmla="*/ 0 w 1714500"/>
                    <a:gd name="connsiteY3" fmla="*/ 45138 h 45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0" h="45138">
                      <a:moveTo>
                        <a:pt x="0" y="0"/>
                      </a:moveTo>
                      <a:lnTo>
                        <a:pt x="1714500" y="0"/>
                      </a:lnTo>
                      <a:lnTo>
                        <a:pt x="1714500" y="45138"/>
                      </a:lnTo>
                      <a:lnTo>
                        <a:pt x="0" y="45138"/>
                      </a:ln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85" name="Gráfico 2">
              <a:extLst>
                <a:ext uri="{FF2B5EF4-FFF2-40B4-BE49-F238E27FC236}">
                  <a16:creationId xmlns:a16="http://schemas.microsoft.com/office/drawing/2014/main" id="{410F095E-AB03-E1C6-676E-AFC6DCE31781}"/>
                </a:ext>
              </a:extLst>
            </p:cNvPr>
            <p:cNvGrpSpPr/>
            <p:nvPr/>
          </p:nvGrpSpPr>
          <p:grpSpPr>
            <a:xfrm>
              <a:off x="6950132" y="0"/>
              <a:ext cx="1714562" cy="1714500"/>
              <a:chOff x="6950132" y="0"/>
              <a:chExt cx="1714562" cy="1714500"/>
            </a:xfrm>
          </p:grpSpPr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C168116-502B-3957-B8FA-22884357631A}"/>
                  </a:ext>
                </a:extLst>
              </p:cNvPr>
              <p:cNvSpPr/>
              <p:nvPr/>
            </p:nvSpPr>
            <p:spPr>
              <a:xfrm>
                <a:off x="6950132" y="0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87" name="Gráfico 2">
                <a:extLst>
                  <a:ext uri="{FF2B5EF4-FFF2-40B4-BE49-F238E27FC236}">
                    <a16:creationId xmlns:a16="http://schemas.microsoft.com/office/drawing/2014/main" id="{18DA8007-0BB7-13A3-A35F-9AF6BBF81F43}"/>
                  </a:ext>
                </a:extLst>
              </p:cNvPr>
              <p:cNvGrpSpPr/>
              <p:nvPr/>
            </p:nvGrpSpPr>
            <p:grpSpPr>
              <a:xfrm>
                <a:off x="6950132" y="0"/>
                <a:ext cx="1714562" cy="1714500"/>
                <a:chOff x="6950132" y="0"/>
                <a:chExt cx="1714562" cy="1714500"/>
              </a:xfrm>
              <a:solidFill>
                <a:srgbClr val="F5E7D3"/>
              </a:solidFill>
            </p:grpSpPr>
            <p:sp>
              <p:nvSpPr>
                <p:cNvPr id="88" name="Forma Livre: Forma 87">
                  <a:extLst>
                    <a:ext uri="{FF2B5EF4-FFF2-40B4-BE49-F238E27FC236}">
                      <a16:creationId xmlns:a16="http://schemas.microsoft.com/office/drawing/2014/main" id="{72054F01-074B-2512-7955-CDAAB6C9160C}"/>
                    </a:ext>
                  </a:extLst>
                </p:cNvPr>
                <p:cNvSpPr/>
                <p:nvPr/>
              </p:nvSpPr>
              <p:spPr>
                <a:xfrm>
                  <a:off x="8415686" y="1465554"/>
                  <a:ext cx="248945" cy="248945"/>
                </a:xfrm>
                <a:custGeom>
                  <a:avLst/>
                  <a:gdLst>
                    <a:gd name="connsiteX0" fmla="*/ 46946 w 248945"/>
                    <a:gd name="connsiteY0" fmla="*/ 248945 h 248945"/>
                    <a:gd name="connsiteX1" fmla="*/ 0 w 248945"/>
                    <a:gd name="connsiteY1" fmla="*/ 248945 h 248945"/>
                    <a:gd name="connsiteX2" fmla="*/ 248946 w 248945"/>
                    <a:gd name="connsiteY2" fmla="*/ 0 h 248945"/>
                    <a:gd name="connsiteX3" fmla="*/ 248946 w 248945"/>
                    <a:gd name="connsiteY3" fmla="*/ 46946 h 248945"/>
                    <a:gd name="connsiteX4" fmla="*/ 46946 w 248945"/>
                    <a:gd name="connsiteY4" fmla="*/ 248945 h 248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945" h="248945">
                      <a:moveTo>
                        <a:pt x="46946" y="248945"/>
                      </a:moveTo>
                      <a:lnTo>
                        <a:pt x="0" y="248945"/>
                      </a:lnTo>
                      <a:cubicBezTo>
                        <a:pt x="0" y="111661"/>
                        <a:pt x="111661" y="0"/>
                        <a:pt x="248946" y="0"/>
                      </a:cubicBezTo>
                      <a:lnTo>
                        <a:pt x="248946" y="46946"/>
                      </a:lnTo>
                      <a:cubicBezTo>
                        <a:pt x="137597" y="46946"/>
                        <a:pt x="46946" y="137596"/>
                        <a:pt x="46946" y="248945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89" name="Forma Livre: Forma 88">
                  <a:extLst>
                    <a:ext uri="{FF2B5EF4-FFF2-40B4-BE49-F238E27FC236}">
                      <a16:creationId xmlns:a16="http://schemas.microsoft.com/office/drawing/2014/main" id="{57342143-E520-4659-0EF9-E64AC4D9D103}"/>
                    </a:ext>
                  </a:extLst>
                </p:cNvPr>
                <p:cNvSpPr/>
                <p:nvPr/>
              </p:nvSpPr>
              <p:spPr>
                <a:xfrm>
                  <a:off x="8232515" y="1282321"/>
                  <a:ext cx="432179" cy="432178"/>
                </a:xfrm>
                <a:custGeom>
                  <a:avLst/>
                  <a:gdLst>
                    <a:gd name="connsiteX0" fmla="*/ 46946 w 432179"/>
                    <a:gd name="connsiteY0" fmla="*/ 432179 h 432178"/>
                    <a:gd name="connsiteX1" fmla="*/ 0 w 432179"/>
                    <a:gd name="connsiteY1" fmla="*/ 432179 h 432178"/>
                    <a:gd name="connsiteX2" fmla="*/ 432179 w 432179"/>
                    <a:gd name="connsiteY2" fmla="*/ 0 h 432178"/>
                    <a:gd name="connsiteX3" fmla="*/ 432179 w 432179"/>
                    <a:gd name="connsiteY3" fmla="*/ 46946 h 432178"/>
                    <a:gd name="connsiteX4" fmla="*/ 46946 w 432179"/>
                    <a:gd name="connsiteY4" fmla="*/ 432179 h 432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179" h="432178">
                      <a:moveTo>
                        <a:pt x="46946" y="432179"/>
                      </a:moveTo>
                      <a:lnTo>
                        <a:pt x="0" y="432179"/>
                      </a:lnTo>
                      <a:cubicBezTo>
                        <a:pt x="0" y="193894"/>
                        <a:pt x="193833" y="0"/>
                        <a:pt x="432179" y="0"/>
                      </a:cubicBezTo>
                      <a:lnTo>
                        <a:pt x="432179" y="46946"/>
                      </a:lnTo>
                      <a:cubicBezTo>
                        <a:pt x="219706" y="47009"/>
                        <a:pt x="46946" y="219768"/>
                        <a:pt x="46946" y="432179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90" name="Forma Livre: Forma 89">
                  <a:extLst>
                    <a:ext uri="{FF2B5EF4-FFF2-40B4-BE49-F238E27FC236}">
                      <a16:creationId xmlns:a16="http://schemas.microsoft.com/office/drawing/2014/main" id="{822A7E17-27DA-3EC1-1506-60FDA21A7A1F}"/>
                    </a:ext>
                  </a:extLst>
                </p:cNvPr>
                <p:cNvSpPr/>
                <p:nvPr/>
              </p:nvSpPr>
              <p:spPr>
                <a:xfrm>
                  <a:off x="8049345" y="1099150"/>
                  <a:ext cx="615349" cy="615349"/>
                </a:xfrm>
                <a:custGeom>
                  <a:avLst/>
                  <a:gdLst>
                    <a:gd name="connsiteX0" fmla="*/ 46946 w 615349"/>
                    <a:gd name="connsiteY0" fmla="*/ 615350 h 615349"/>
                    <a:gd name="connsiteX1" fmla="*/ 0 w 615349"/>
                    <a:gd name="connsiteY1" fmla="*/ 615350 h 615349"/>
                    <a:gd name="connsiteX2" fmla="*/ 615349 w 615349"/>
                    <a:gd name="connsiteY2" fmla="*/ 0 h 615349"/>
                    <a:gd name="connsiteX3" fmla="*/ 615349 w 615349"/>
                    <a:gd name="connsiteY3" fmla="*/ 46946 h 615349"/>
                    <a:gd name="connsiteX4" fmla="*/ 46946 w 615349"/>
                    <a:gd name="connsiteY4" fmla="*/ 615350 h 615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5349" h="615349">
                      <a:moveTo>
                        <a:pt x="46946" y="615350"/>
                      </a:moveTo>
                      <a:lnTo>
                        <a:pt x="0" y="615350"/>
                      </a:lnTo>
                      <a:cubicBezTo>
                        <a:pt x="0" y="276066"/>
                        <a:pt x="276065" y="0"/>
                        <a:pt x="615349" y="0"/>
                      </a:cubicBezTo>
                      <a:lnTo>
                        <a:pt x="615349" y="46946"/>
                      </a:lnTo>
                      <a:cubicBezTo>
                        <a:pt x="301876" y="47008"/>
                        <a:pt x="46946" y="301939"/>
                        <a:pt x="46946" y="615350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91" name="Forma Livre: Forma 90">
                  <a:extLst>
                    <a:ext uri="{FF2B5EF4-FFF2-40B4-BE49-F238E27FC236}">
                      <a16:creationId xmlns:a16="http://schemas.microsoft.com/office/drawing/2014/main" id="{7307AC04-2BFD-AA7C-FFE3-CEC976F72066}"/>
                    </a:ext>
                  </a:extLst>
                </p:cNvPr>
                <p:cNvSpPr/>
                <p:nvPr/>
              </p:nvSpPr>
              <p:spPr>
                <a:xfrm>
                  <a:off x="7866111" y="915979"/>
                  <a:ext cx="798520" cy="798520"/>
                </a:xfrm>
                <a:custGeom>
                  <a:avLst/>
                  <a:gdLst>
                    <a:gd name="connsiteX0" fmla="*/ 46946 w 798520"/>
                    <a:gd name="connsiteY0" fmla="*/ 798521 h 798520"/>
                    <a:gd name="connsiteX1" fmla="*/ 0 w 798520"/>
                    <a:gd name="connsiteY1" fmla="*/ 798521 h 798520"/>
                    <a:gd name="connsiteX2" fmla="*/ 233858 w 798520"/>
                    <a:gd name="connsiteY2" fmla="*/ 233858 h 798520"/>
                    <a:gd name="connsiteX3" fmla="*/ 798520 w 798520"/>
                    <a:gd name="connsiteY3" fmla="*/ 0 h 798520"/>
                    <a:gd name="connsiteX4" fmla="*/ 798520 w 798520"/>
                    <a:gd name="connsiteY4" fmla="*/ 46946 h 798520"/>
                    <a:gd name="connsiteX5" fmla="*/ 46946 w 798520"/>
                    <a:gd name="connsiteY5" fmla="*/ 798521 h 798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8520" h="798520">
                      <a:moveTo>
                        <a:pt x="46946" y="798521"/>
                      </a:moveTo>
                      <a:lnTo>
                        <a:pt x="0" y="798521"/>
                      </a:lnTo>
                      <a:cubicBezTo>
                        <a:pt x="0" y="585237"/>
                        <a:pt x="83044" y="384671"/>
                        <a:pt x="233858" y="233858"/>
                      </a:cubicBezTo>
                      <a:cubicBezTo>
                        <a:pt x="384671" y="83044"/>
                        <a:pt x="585237" y="0"/>
                        <a:pt x="798520" y="0"/>
                      </a:cubicBezTo>
                      <a:lnTo>
                        <a:pt x="798520" y="46946"/>
                      </a:lnTo>
                      <a:cubicBezTo>
                        <a:pt x="384110" y="46946"/>
                        <a:pt x="46946" y="384110"/>
                        <a:pt x="46946" y="798521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92" name="Forma Livre: Forma 91">
                  <a:extLst>
                    <a:ext uri="{FF2B5EF4-FFF2-40B4-BE49-F238E27FC236}">
                      <a16:creationId xmlns:a16="http://schemas.microsoft.com/office/drawing/2014/main" id="{388233C3-D724-C07F-8E05-64D27F9BFD55}"/>
                    </a:ext>
                  </a:extLst>
                </p:cNvPr>
                <p:cNvSpPr/>
                <p:nvPr/>
              </p:nvSpPr>
              <p:spPr>
                <a:xfrm>
                  <a:off x="7682941" y="732808"/>
                  <a:ext cx="981691" cy="981691"/>
                </a:xfrm>
                <a:custGeom>
                  <a:avLst/>
                  <a:gdLst>
                    <a:gd name="connsiteX0" fmla="*/ 46946 w 981691"/>
                    <a:gd name="connsiteY0" fmla="*/ 981692 h 981691"/>
                    <a:gd name="connsiteX1" fmla="*/ 0 w 981691"/>
                    <a:gd name="connsiteY1" fmla="*/ 981692 h 981691"/>
                    <a:gd name="connsiteX2" fmla="*/ 287537 w 981691"/>
                    <a:gd name="connsiteY2" fmla="*/ 287537 h 981691"/>
                    <a:gd name="connsiteX3" fmla="*/ 981691 w 981691"/>
                    <a:gd name="connsiteY3" fmla="*/ 0 h 981691"/>
                    <a:gd name="connsiteX4" fmla="*/ 981691 w 981691"/>
                    <a:gd name="connsiteY4" fmla="*/ 46946 h 981691"/>
                    <a:gd name="connsiteX5" fmla="*/ 46946 w 981691"/>
                    <a:gd name="connsiteY5" fmla="*/ 981692 h 981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1691" h="981691">
                      <a:moveTo>
                        <a:pt x="46946" y="981692"/>
                      </a:moveTo>
                      <a:lnTo>
                        <a:pt x="0" y="981692"/>
                      </a:lnTo>
                      <a:cubicBezTo>
                        <a:pt x="0" y="719467"/>
                        <a:pt x="102122" y="472953"/>
                        <a:pt x="287537" y="287537"/>
                      </a:cubicBezTo>
                      <a:cubicBezTo>
                        <a:pt x="472953" y="102122"/>
                        <a:pt x="719466" y="0"/>
                        <a:pt x="981691" y="0"/>
                      </a:cubicBezTo>
                      <a:lnTo>
                        <a:pt x="981691" y="46946"/>
                      </a:lnTo>
                      <a:cubicBezTo>
                        <a:pt x="466281" y="46946"/>
                        <a:pt x="46946" y="466282"/>
                        <a:pt x="46946" y="981692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93" name="Forma Livre: Forma 92">
                  <a:extLst>
                    <a:ext uri="{FF2B5EF4-FFF2-40B4-BE49-F238E27FC236}">
                      <a16:creationId xmlns:a16="http://schemas.microsoft.com/office/drawing/2014/main" id="{A0135D65-0381-9BE1-05A0-061C415E1C3D}"/>
                    </a:ext>
                  </a:extLst>
                </p:cNvPr>
                <p:cNvSpPr/>
                <p:nvPr/>
              </p:nvSpPr>
              <p:spPr>
                <a:xfrm>
                  <a:off x="7499707" y="549575"/>
                  <a:ext cx="1164924" cy="1164924"/>
                </a:xfrm>
                <a:custGeom>
                  <a:avLst/>
                  <a:gdLst>
                    <a:gd name="connsiteX0" fmla="*/ 46946 w 1164924"/>
                    <a:gd name="connsiteY0" fmla="*/ 1164925 h 1164924"/>
                    <a:gd name="connsiteX1" fmla="*/ 0 w 1164924"/>
                    <a:gd name="connsiteY1" fmla="*/ 1164925 h 1164924"/>
                    <a:gd name="connsiteX2" fmla="*/ 91585 w 1164924"/>
                    <a:gd name="connsiteY2" fmla="*/ 711486 h 1164924"/>
                    <a:gd name="connsiteX3" fmla="*/ 341217 w 1164924"/>
                    <a:gd name="connsiteY3" fmla="*/ 341217 h 1164924"/>
                    <a:gd name="connsiteX4" fmla="*/ 711486 w 1164924"/>
                    <a:gd name="connsiteY4" fmla="*/ 91585 h 1164924"/>
                    <a:gd name="connsiteX5" fmla="*/ 1164925 w 1164924"/>
                    <a:gd name="connsiteY5" fmla="*/ 0 h 1164924"/>
                    <a:gd name="connsiteX6" fmla="*/ 1164925 w 1164924"/>
                    <a:gd name="connsiteY6" fmla="*/ 46946 h 1164924"/>
                    <a:gd name="connsiteX7" fmla="*/ 46946 w 1164924"/>
                    <a:gd name="connsiteY7" fmla="*/ 1164925 h 1164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4924" h="1164924">
                      <a:moveTo>
                        <a:pt x="46946" y="1164925"/>
                      </a:moveTo>
                      <a:lnTo>
                        <a:pt x="0" y="1164925"/>
                      </a:lnTo>
                      <a:cubicBezTo>
                        <a:pt x="0" y="1007690"/>
                        <a:pt x="30798" y="855130"/>
                        <a:pt x="91585" y="711486"/>
                      </a:cubicBezTo>
                      <a:cubicBezTo>
                        <a:pt x="150252" y="572768"/>
                        <a:pt x="234232" y="448201"/>
                        <a:pt x="341217" y="341217"/>
                      </a:cubicBezTo>
                      <a:cubicBezTo>
                        <a:pt x="448202" y="234232"/>
                        <a:pt x="572768" y="150253"/>
                        <a:pt x="711486" y="91585"/>
                      </a:cubicBezTo>
                      <a:cubicBezTo>
                        <a:pt x="855131" y="30861"/>
                        <a:pt x="1007690" y="0"/>
                        <a:pt x="1164925" y="0"/>
                      </a:cubicBezTo>
                      <a:lnTo>
                        <a:pt x="1164925" y="46946"/>
                      </a:lnTo>
                      <a:cubicBezTo>
                        <a:pt x="548453" y="46946"/>
                        <a:pt x="46946" y="548515"/>
                        <a:pt x="46946" y="1164925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94" name="Forma Livre: Forma 93">
                  <a:extLst>
                    <a:ext uri="{FF2B5EF4-FFF2-40B4-BE49-F238E27FC236}">
                      <a16:creationId xmlns:a16="http://schemas.microsoft.com/office/drawing/2014/main" id="{1C90E454-4FCC-5DF5-69E2-3DF0E6630152}"/>
                    </a:ext>
                  </a:extLst>
                </p:cNvPr>
                <p:cNvSpPr/>
                <p:nvPr/>
              </p:nvSpPr>
              <p:spPr>
                <a:xfrm>
                  <a:off x="7316536" y="366404"/>
                  <a:ext cx="1348095" cy="1348095"/>
                </a:xfrm>
                <a:custGeom>
                  <a:avLst/>
                  <a:gdLst>
                    <a:gd name="connsiteX0" fmla="*/ 46946 w 1348095"/>
                    <a:gd name="connsiteY0" fmla="*/ 1348096 h 1348095"/>
                    <a:gd name="connsiteX1" fmla="*/ 0 w 1348095"/>
                    <a:gd name="connsiteY1" fmla="*/ 1348096 h 1348095"/>
                    <a:gd name="connsiteX2" fmla="*/ 105925 w 1348095"/>
                    <a:gd name="connsiteY2" fmla="*/ 823334 h 1348095"/>
                    <a:gd name="connsiteX3" fmla="*/ 394834 w 1348095"/>
                    <a:gd name="connsiteY3" fmla="*/ 394834 h 1348095"/>
                    <a:gd name="connsiteX4" fmla="*/ 823334 w 1348095"/>
                    <a:gd name="connsiteY4" fmla="*/ 105925 h 1348095"/>
                    <a:gd name="connsiteX5" fmla="*/ 1348096 w 1348095"/>
                    <a:gd name="connsiteY5" fmla="*/ 0 h 1348095"/>
                    <a:gd name="connsiteX6" fmla="*/ 1348096 w 1348095"/>
                    <a:gd name="connsiteY6" fmla="*/ 46946 h 1348095"/>
                    <a:gd name="connsiteX7" fmla="*/ 46946 w 1348095"/>
                    <a:gd name="connsiteY7" fmla="*/ 1348096 h 1348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8095" h="1348095">
                      <a:moveTo>
                        <a:pt x="46946" y="1348096"/>
                      </a:moveTo>
                      <a:lnTo>
                        <a:pt x="0" y="1348096"/>
                      </a:lnTo>
                      <a:cubicBezTo>
                        <a:pt x="0" y="1166109"/>
                        <a:pt x="35661" y="989547"/>
                        <a:pt x="105925" y="823334"/>
                      </a:cubicBezTo>
                      <a:cubicBezTo>
                        <a:pt x="173819" y="662795"/>
                        <a:pt x="271016" y="518652"/>
                        <a:pt x="394834" y="394834"/>
                      </a:cubicBezTo>
                      <a:cubicBezTo>
                        <a:pt x="518652" y="271016"/>
                        <a:pt x="662794" y="173819"/>
                        <a:pt x="823334" y="105925"/>
                      </a:cubicBezTo>
                      <a:cubicBezTo>
                        <a:pt x="989547" y="35599"/>
                        <a:pt x="1166110" y="0"/>
                        <a:pt x="1348096" y="0"/>
                      </a:cubicBezTo>
                      <a:lnTo>
                        <a:pt x="1348096" y="46946"/>
                      </a:lnTo>
                      <a:cubicBezTo>
                        <a:pt x="630624" y="46946"/>
                        <a:pt x="46946" y="630624"/>
                        <a:pt x="46946" y="1348096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95" name="Forma Livre: Forma 94">
                  <a:extLst>
                    <a:ext uri="{FF2B5EF4-FFF2-40B4-BE49-F238E27FC236}">
                      <a16:creationId xmlns:a16="http://schemas.microsoft.com/office/drawing/2014/main" id="{EE561048-7C32-31B4-643E-F708B43ECE09}"/>
                    </a:ext>
                  </a:extLst>
                </p:cNvPr>
                <p:cNvSpPr/>
                <p:nvPr/>
              </p:nvSpPr>
              <p:spPr>
                <a:xfrm>
                  <a:off x="7133365" y="183170"/>
                  <a:ext cx="1531329" cy="1531329"/>
                </a:xfrm>
                <a:custGeom>
                  <a:avLst/>
                  <a:gdLst>
                    <a:gd name="connsiteX0" fmla="*/ 46946 w 1531329"/>
                    <a:gd name="connsiteY0" fmla="*/ 1531329 h 1531329"/>
                    <a:gd name="connsiteX1" fmla="*/ 0 w 1531329"/>
                    <a:gd name="connsiteY1" fmla="*/ 1531329 h 1531329"/>
                    <a:gd name="connsiteX2" fmla="*/ 120326 w 1531329"/>
                    <a:gd name="connsiteY2" fmla="*/ 935244 h 1531329"/>
                    <a:gd name="connsiteX3" fmla="*/ 448513 w 1531329"/>
                    <a:gd name="connsiteY3" fmla="*/ 448513 h 1531329"/>
                    <a:gd name="connsiteX4" fmla="*/ 935244 w 1531329"/>
                    <a:gd name="connsiteY4" fmla="*/ 120327 h 1531329"/>
                    <a:gd name="connsiteX5" fmla="*/ 1531329 w 1531329"/>
                    <a:gd name="connsiteY5" fmla="*/ 0 h 1531329"/>
                    <a:gd name="connsiteX6" fmla="*/ 1531329 w 1531329"/>
                    <a:gd name="connsiteY6" fmla="*/ 46946 h 1531329"/>
                    <a:gd name="connsiteX7" fmla="*/ 46946 w 1531329"/>
                    <a:gd name="connsiteY7" fmla="*/ 1531329 h 1531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31329" h="1531329">
                      <a:moveTo>
                        <a:pt x="46946" y="1531329"/>
                      </a:moveTo>
                      <a:lnTo>
                        <a:pt x="0" y="1531329"/>
                      </a:lnTo>
                      <a:cubicBezTo>
                        <a:pt x="0" y="1324592"/>
                        <a:pt x="40462" y="1124089"/>
                        <a:pt x="120326" y="935244"/>
                      </a:cubicBezTo>
                      <a:cubicBezTo>
                        <a:pt x="197448" y="752884"/>
                        <a:pt x="307862" y="589102"/>
                        <a:pt x="448513" y="448513"/>
                      </a:cubicBezTo>
                      <a:cubicBezTo>
                        <a:pt x="589165" y="307862"/>
                        <a:pt x="752884" y="197448"/>
                        <a:pt x="935244" y="120327"/>
                      </a:cubicBezTo>
                      <a:cubicBezTo>
                        <a:pt x="1124027" y="40462"/>
                        <a:pt x="1324591" y="0"/>
                        <a:pt x="1531329" y="0"/>
                      </a:cubicBezTo>
                      <a:lnTo>
                        <a:pt x="1531329" y="46946"/>
                      </a:lnTo>
                      <a:cubicBezTo>
                        <a:pt x="712795" y="47008"/>
                        <a:pt x="46946" y="712858"/>
                        <a:pt x="46946" y="1531329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96" name="Forma Livre: Forma 95">
                  <a:extLst>
                    <a:ext uri="{FF2B5EF4-FFF2-40B4-BE49-F238E27FC236}">
                      <a16:creationId xmlns:a16="http://schemas.microsoft.com/office/drawing/2014/main" id="{B4DAE1B7-0762-48F0-C0E4-F5393E6B283C}"/>
                    </a:ext>
                  </a:extLst>
                </p:cNvPr>
                <p:cNvSpPr/>
                <p:nvPr/>
              </p:nvSpPr>
              <p:spPr>
                <a:xfrm>
                  <a:off x="6950132" y="0"/>
                  <a:ext cx="1714500" cy="1714500"/>
                </a:xfrm>
                <a:custGeom>
                  <a:avLst/>
                  <a:gdLst>
                    <a:gd name="connsiteX0" fmla="*/ 46946 w 1714500"/>
                    <a:gd name="connsiteY0" fmla="*/ 1714500 h 1714500"/>
                    <a:gd name="connsiteX1" fmla="*/ 0 w 1714500"/>
                    <a:gd name="connsiteY1" fmla="*/ 1714500 h 1714500"/>
                    <a:gd name="connsiteX2" fmla="*/ 134728 w 1714500"/>
                    <a:gd name="connsiteY2" fmla="*/ 1047154 h 1714500"/>
                    <a:gd name="connsiteX3" fmla="*/ 502131 w 1714500"/>
                    <a:gd name="connsiteY3" fmla="*/ 502193 h 1714500"/>
                    <a:gd name="connsiteX4" fmla="*/ 1047092 w 1714500"/>
                    <a:gd name="connsiteY4" fmla="*/ 134791 h 1714500"/>
                    <a:gd name="connsiteX5" fmla="*/ 1714500 w 1714500"/>
                    <a:gd name="connsiteY5" fmla="*/ 0 h 1714500"/>
                    <a:gd name="connsiteX6" fmla="*/ 1714500 w 1714500"/>
                    <a:gd name="connsiteY6" fmla="*/ 46946 h 1714500"/>
                    <a:gd name="connsiteX7" fmla="*/ 46946 w 1714500"/>
                    <a:gd name="connsiteY7" fmla="*/ 171450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4500" h="1714500">
                      <a:moveTo>
                        <a:pt x="46946" y="1714500"/>
                      </a:moveTo>
                      <a:lnTo>
                        <a:pt x="0" y="1714500"/>
                      </a:lnTo>
                      <a:cubicBezTo>
                        <a:pt x="0" y="1483074"/>
                        <a:pt x="45325" y="1258505"/>
                        <a:pt x="134728" y="1047154"/>
                      </a:cubicBezTo>
                      <a:cubicBezTo>
                        <a:pt x="221077" y="842973"/>
                        <a:pt x="344708" y="659615"/>
                        <a:pt x="502131" y="502193"/>
                      </a:cubicBezTo>
                      <a:cubicBezTo>
                        <a:pt x="659553" y="344770"/>
                        <a:pt x="842910" y="221139"/>
                        <a:pt x="1047092" y="134791"/>
                      </a:cubicBezTo>
                      <a:cubicBezTo>
                        <a:pt x="1258505" y="45325"/>
                        <a:pt x="1483074" y="0"/>
                        <a:pt x="1714500" y="0"/>
                      </a:cubicBezTo>
                      <a:lnTo>
                        <a:pt x="1714500" y="46946"/>
                      </a:lnTo>
                      <a:cubicBezTo>
                        <a:pt x="795029" y="46946"/>
                        <a:pt x="46946" y="795029"/>
                        <a:pt x="46946" y="1714500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97" name="Gráfico 2">
              <a:extLst>
                <a:ext uri="{FF2B5EF4-FFF2-40B4-BE49-F238E27FC236}">
                  <a16:creationId xmlns:a16="http://schemas.microsoft.com/office/drawing/2014/main" id="{4AE4D8D6-C91B-1281-64B0-37FB89DFFAF0}"/>
                </a:ext>
              </a:extLst>
            </p:cNvPr>
            <p:cNvGrpSpPr/>
            <p:nvPr/>
          </p:nvGrpSpPr>
          <p:grpSpPr>
            <a:xfrm>
              <a:off x="8664632" y="5137265"/>
              <a:ext cx="1714562" cy="1714500"/>
              <a:chOff x="8664632" y="5137265"/>
              <a:chExt cx="1714562" cy="1714500"/>
            </a:xfrm>
          </p:grpSpPr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4D903ADD-5DC3-92C1-5018-6B85A50417BD}"/>
                  </a:ext>
                </a:extLst>
              </p:cNvPr>
              <p:cNvSpPr/>
              <p:nvPr/>
            </p:nvSpPr>
            <p:spPr>
              <a:xfrm>
                <a:off x="8664632" y="5137265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558A50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99" name="Gráfico 2">
                <a:extLst>
                  <a:ext uri="{FF2B5EF4-FFF2-40B4-BE49-F238E27FC236}">
                    <a16:creationId xmlns:a16="http://schemas.microsoft.com/office/drawing/2014/main" id="{98A7F950-B7D6-84F9-A0F7-C43BBF070746}"/>
                  </a:ext>
                </a:extLst>
              </p:cNvPr>
              <p:cNvGrpSpPr/>
              <p:nvPr/>
            </p:nvGrpSpPr>
            <p:grpSpPr>
              <a:xfrm>
                <a:off x="8664632" y="5137265"/>
                <a:ext cx="1714562" cy="1714500"/>
                <a:chOff x="8664632" y="5137265"/>
                <a:chExt cx="1714562" cy="1714500"/>
              </a:xfrm>
              <a:solidFill>
                <a:srgbClr val="F5E7D3"/>
              </a:solidFill>
            </p:grpSpPr>
            <p:sp>
              <p:nvSpPr>
                <p:cNvPr id="100" name="Forma Livre: Forma 99">
                  <a:extLst>
                    <a:ext uri="{FF2B5EF4-FFF2-40B4-BE49-F238E27FC236}">
                      <a16:creationId xmlns:a16="http://schemas.microsoft.com/office/drawing/2014/main" id="{84EBF869-37C2-0DF8-D470-2F48A9DE98F4}"/>
                    </a:ext>
                  </a:extLst>
                </p:cNvPr>
                <p:cNvSpPr/>
                <p:nvPr/>
              </p:nvSpPr>
              <p:spPr>
                <a:xfrm>
                  <a:off x="10130186" y="6602819"/>
                  <a:ext cx="248945" cy="248945"/>
                </a:xfrm>
                <a:custGeom>
                  <a:avLst/>
                  <a:gdLst>
                    <a:gd name="connsiteX0" fmla="*/ 46946 w 248945"/>
                    <a:gd name="connsiteY0" fmla="*/ 248946 h 248945"/>
                    <a:gd name="connsiteX1" fmla="*/ 0 w 248945"/>
                    <a:gd name="connsiteY1" fmla="*/ 248946 h 248945"/>
                    <a:gd name="connsiteX2" fmla="*/ 248946 w 248945"/>
                    <a:gd name="connsiteY2" fmla="*/ 0 h 248945"/>
                    <a:gd name="connsiteX3" fmla="*/ 248946 w 248945"/>
                    <a:gd name="connsiteY3" fmla="*/ 46946 h 248945"/>
                    <a:gd name="connsiteX4" fmla="*/ 46946 w 248945"/>
                    <a:gd name="connsiteY4" fmla="*/ 248946 h 248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945" h="248945">
                      <a:moveTo>
                        <a:pt x="46946" y="248946"/>
                      </a:moveTo>
                      <a:lnTo>
                        <a:pt x="0" y="248946"/>
                      </a:lnTo>
                      <a:cubicBezTo>
                        <a:pt x="0" y="111661"/>
                        <a:pt x="111661" y="0"/>
                        <a:pt x="248946" y="0"/>
                      </a:cubicBezTo>
                      <a:lnTo>
                        <a:pt x="248946" y="46946"/>
                      </a:lnTo>
                      <a:cubicBezTo>
                        <a:pt x="137597" y="46946"/>
                        <a:pt x="46946" y="137597"/>
                        <a:pt x="46946" y="248946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1" name="Forma Livre: Forma 100">
                  <a:extLst>
                    <a:ext uri="{FF2B5EF4-FFF2-40B4-BE49-F238E27FC236}">
                      <a16:creationId xmlns:a16="http://schemas.microsoft.com/office/drawing/2014/main" id="{8674D64F-A13F-B092-9AAD-A5355B2F7B27}"/>
                    </a:ext>
                  </a:extLst>
                </p:cNvPr>
                <p:cNvSpPr/>
                <p:nvPr/>
              </p:nvSpPr>
              <p:spPr>
                <a:xfrm>
                  <a:off x="9947015" y="6419587"/>
                  <a:ext cx="432179" cy="432178"/>
                </a:xfrm>
                <a:custGeom>
                  <a:avLst/>
                  <a:gdLst>
                    <a:gd name="connsiteX0" fmla="*/ 46946 w 432179"/>
                    <a:gd name="connsiteY0" fmla="*/ 432178 h 432178"/>
                    <a:gd name="connsiteX1" fmla="*/ 0 w 432179"/>
                    <a:gd name="connsiteY1" fmla="*/ 432178 h 432178"/>
                    <a:gd name="connsiteX2" fmla="*/ 432179 w 432179"/>
                    <a:gd name="connsiteY2" fmla="*/ 0 h 432178"/>
                    <a:gd name="connsiteX3" fmla="*/ 432179 w 432179"/>
                    <a:gd name="connsiteY3" fmla="*/ 46946 h 432178"/>
                    <a:gd name="connsiteX4" fmla="*/ 46946 w 432179"/>
                    <a:gd name="connsiteY4" fmla="*/ 432178 h 432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179" h="432178">
                      <a:moveTo>
                        <a:pt x="46946" y="432178"/>
                      </a:moveTo>
                      <a:lnTo>
                        <a:pt x="0" y="432178"/>
                      </a:lnTo>
                      <a:cubicBezTo>
                        <a:pt x="0" y="193894"/>
                        <a:pt x="193833" y="0"/>
                        <a:pt x="432179" y="0"/>
                      </a:cubicBezTo>
                      <a:lnTo>
                        <a:pt x="432179" y="46946"/>
                      </a:lnTo>
                      <a:cubicBezTo>
                        <a:pt x="219706" y="47008"/>
                        <a:pt x="46946" y="219768"/>
                        <a:pt x="46946" y="432178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2" name="Forma Livre: Forma 101">
                  <a:extLst>
                    <a:ext uri="{FF2B5EF4-FFF2-40B4-BE49-F238E27FC236}">
                      <a16:creationId xmlns:a16="http://schemas.microsoft.com/office/drawing/2014/main" id="{99CF6137-4289-F1F6-A733-C3A729D21837}"/>
                    </a:ext>
                  </a:extLst>
                </p:cNvPr>
                <p:cNvSpPr/>
                <p:nvPr/>
              </p:nvSpPr>
              <p:spPr>
                <a:xfrm>
                  <a:off x="9763845" y="6236415"/>
                  <a:ext cx="615349" cy="615349"/>
                </a:xfrm>
                <a:custGeom>
                  <a:avLst/>
                  <a:gdLst>
                    <a:gd name="connsiteX0" fmla="*/ 46946 w 615349"/>
                    <a:gd name="connsiteY0" fmla="*/ 615350 h 615349"/>
                    <a:gd name="connsiteX1" fmla="*/ 0 w 615349"/>
                    <a:gd name="connsiteY1" fmla="*/ 615350 h 615349"/>
                    <a:gd name="connsiteX2" fmla="*/ 615349 w 615349"/>
                    <a:gd name="connsiteY2" fmla="*/ 0 h 615349"/>
                    <a:gd name="connsiteX3" fmla="*/ 615349 w 615349"/>
                    <a:gd name="connsiteY3" fmla="*/ 46946 h 615349"/>
                    <a:gd name="connsiteX4" fmla="*/ 46946 w 615349"/>
                    <a:gd name="connsiteY4" fmla="*/ 615350 h 615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5349" h="615349">
                      <a:moveTo>
                        <a:pt x="46946" y="615350"/>
                      </a:moveTo>
                      <a:lnTo>
                        <a:pt x="0" y="615350"/>
                      </a:lnTo>
                      <a:cubicBezTo>
                        <a:pt x="0" y="276065"/>
                        <a:pt x="276065" y="0"/>
                        <a:pt x="615349" y="0"/>
                      </a:cubicBezTo>
                      <a:lnTo>
                        <a:pt x="615349" y="46946"/>
                      </a:lnTo>
                      <a:cubicBezTo>
                        <a:pt x="301876" y="47009"/>
                        <a:pt x="46946" y="301939"/>
                        <a:pt x="46946" y="615350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3" name="Forma Livre: Forma 102">
                  <a:extLst>
                    <a:ext uri="{FF2B5EF4-FFF2-40B4-BE49-F238E27FC236}">
                      <a16:creationId xmlns:a16="http://schemas.microsoft.com/office/drawing/2014/main" id="{5606CD4F-2F63-0647-7599-B90D4B6799A4}"/>
                    </a:ext>
                  </a:extLst>
                </p:cNvPr>
                <p:cNvSpPr/>
                <p:nvPr/>
              </p:nvSpPr>
              <p:spPr>
                <a:xfrm>
                  <a:off x="9580612" y="6053244"/>
                  <a:ext cx="798520" cy="798520"/>
                </a:xfrm>
                <a:custGeom>
                  <a:avLst/>
                  <a:gdLst>
                    <a:gd name="connsiteX0" fmla="*/ 46946 w 798520"/>
                    <a:gd name="connsiteY0" fmla="*/ 798521 h 798520"/>
                    <a:gd name="connsiteX1" fmla="*/ 0 w 798520"/>
                    <a:gd name="connsiteY1" fmla="*/ 798521 h 798520"/>
                    <a:gd name="connsiteX2" fmla="*/ 233858 w 798520"/>
                    <a:gd name="connsiteY2" fmla="*/ 233858 h 798520"/>
                    <a:gd name="connsiteX3" fmla="*/ 798520 w 798520"/>
                    <a:gd name="connsiteY3" fmla="*/ 0 h 798520"/>
                    <a:gd name="connsiteX4" fmla="*/ 798520 w 798520"/>
                    <a:gd name="connsiteY4" fmla="*/ 46946 h 798520"/>
                    <a:gd name="connsiteX5" fmla="*/ 46946 w 798520"/>
                    <a:gd name="connsiteY5" fmla="*/ 798521 h 798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8520" h="798520">
                      <a:moveTo>
                        <a:pt x="46946" y="798521"/>
                      </a:moveTo>
                      <a:lnTo>
                        <a:pt x="0" y="798521"/>
                      </a:lnTo>
                      <a:cubicBezTo>
                        <a:pt x="0" y="585237"/>
                        <a:pt x="83044" y="384672"/>
                        <a:pt x="233858" y="233858"/>
                      </a:cubicBezTo>
                      <a:cubicBezTo>
                        <a:pt x="384671" y="83044"/>
                        <a:pt x="585237" y="0"/>
                        <a:pt x="798520" y="0"/>
                      </a:cubicBezTo>
                      <a:lnTo>
                        <a:pt x="798520" y="46946"/>
                      </a:lnTo>
                      <a:cubicBezTo>
                        <a:pt x="384110" y="46946"/>
                        <a:pt x="46946" y="384111"/>
                        <a:pt x="46946" y="798521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4" name="Forma Livre: Forma 103">
                  <a:extLst>
                    <a:ext uri="{FF2B5EF4-FFF2-40B4-BE49-F238E27FC236}">
                      <a16:creationId xmlns:a16="http://schemas.microsoft.com/office/drawing/2014/main" id="{9A474AD2-E6EB-9F57-BE5E-7D3E8D2FAF87}"/>
                    </a:ext>
                  </a:extLst>
                </p:cNvPr>
                <p:cNvSpPr/>
                <p:nvPr/>
              </p:nvSpPr>
              <p:spPr>
                <a:xfrm>
                  <a:off x="9397441" y="5870073"/>
                  <a:ext cx="981691" cy="981691"/>
                </a:xfrm>
                <a:custGeom>
                  <a:avLst/>
                  <a:gdLst>
                    <a:gd name="connsiteX0" fmla="*/ 46946 w 981691"/>
                    <a:gd name="connsiteY0" fmla="*/ 981692 h 981691"/>
                    <a:gd name="connsiteX1" fmla="*/ 0 w 981691"/>
                    <a:gd name="connsiteY1" fmla="*/ 981692 h 981691"/>
                    <a:gd name="connsiteX2" fmla="*/ 287537 w 981691"/>
                    <a:gd name="connsiteY2" fmla="*/ 287537 h 981691"/>
                    <a:gd name="connsiteX3" fmla="*/ 981691 w 981691"/>
                    <a:gd name="connsiteY3" fmla="*/ 0 h 981691"/>
                    <a:gd name="connsiteX4" fmla="*/ 981691 w 981691"/>
                    <a:gd name="connsiteY4" fmla="*/ 46946 h 981691"/>
                    <a:gd name="connsiteX5" fmla="*/ 46946 w 981691"/>
                    <a:gd name="connsiteY5" fmla="*/ 981692 h 981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1691" h="981691">
                      <a:moveTo>
                        <a:pt x="46946" y="981692"/>
                      </a:moveTo>
                      <a:lnTo>
                        <a:pt x="0" y="981692"/>
                      </a:lnTo>
                      <a:cubicBezTo>
                        <a:pt x="0" y="719466"/>
                        <a:pt x="102122" y="472953"/>
                        <a:pt x="287537" y="287537"/>
                      </a:cubicBezTo>
                      <a:cubicBezTo>
                        <a:pt x="472953" y="102122"/>
                        <a:pt x="719466" y="0"/>
                        <a:pt x="981691" y="0"/>
                      </a:cubicBezTo>
                      <a:lnTo>
                        <a:pt x="981691" y="46946"/>
                      </a:lnTo>
                      <a:cubicBezTo>
                        <a:pt x="466281" y="46946"/>
                        <a:pt x="46946" y="466282"/>
                        <a:pt x="46946" y="981692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5" name="Forma Livre: Forma 104">
                  <a:extLst>
                    <a:ext uri="{FF2B5EF4-FFF2-40B4-BE49-F238E27FC236}">
                      <a16:creationId xmlns:a16="http://schemas.microsoft.com/office/drawing/2014/main" id="{509118AD-16DD-053A-8AC0-94C1D91C209F}"/>
                    </a:ext>
                  </a:extLst>
                </p:cNvPr>
                <p:cNvSpPr/>
                <p:nvPr/>
              </p:nvSpPr>
              <p:spPr>
                <a:xfrm>
                  <a:off x="9214207" y="5686840"/>
                  <a:ext cx="1164924" cy="1164924"/>
                </a:xfrm>
                <a:custGeom>
                  <a:avLst/>
                  <a:gdLst>
                    <a:gd name="connsiteX0" fmla="*/ 46946 w 1164924"/>
                    <a:gd name="connsiteY0" fmla="*/ 1164925 h 1164924"/>
                    <a:gd name="connsiteX1" fmla="*/ 0 w 1164924"/>
                    <a:gd name="connsiteY1" fmla="*/ 1164925 h 1164924"/>
                    <a:gd name="connsiteX2" fmla="*/ 91585 w 1164924"/>
                    <a:gd name="connsiteY2" fmla="*/ 711486 h 1164924"/>
                    <a:gd name="connsiteX3" fmla="*/ 341217 w 1164924"/>
                    <a:gd name="connsiteY3" fmla="*/ 341217 h 1164924"/>
                    <a:gd name="connsiteX4" fmla="*/ 711486 w 1164924"/>
                    <a:gd name="connsiteY4" fmla="*/ 91585 h 1164924"/>
                    <a:gd name="connsiteX5" fmla="*/ 1164925 w 1164924"/>
                    <a:gd name="connsiteY5" fmla="*/ 0 h 1164924"/>
                    <a:gd name="connsiteX6" fmla="*/ 1164925 w 1164924"/>
                    <a:gd name="connsiteY6" fmla="*/ 46946 h 1164924"/>
                    <a:gd name="connsiteX7" fmla="*/ 46946 w 1164924"/>
                    <a:gd name="connsiteY7" fmla="*/ 1164925 h 1164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4924" h="1164924">
                      <a:moveTo>
                        <a:pt x="46946" y="1164925"/>
                      </a:moveTo>
                      <a:lnTo>
                        <a:pt x="0" y="1164925"/>
                      </a:lnTo>
                      <a:cubicBezTo>
                        <a:pt x="0" y="1007690"/>
                        <a:pt x="30798" y="855130"/>
                        <a:pt x="91585" y="711486"/>
                      </a:cubicBezTo>
                      <a:cubicBezTo>
                        <a:pt x="150252" y="572768"/>
                        <a:pt x="234232" y="448201"/>
                        <a:pt x="341217" y="341217"/>
                      </a:cubicBezTo>
                      <a:cubicBezTo>
                        <a:pt x="448202" y="234232"/>
                        <a:pt x="572768" y="150252"/>
                        <a:pt x="711486" y="91585"/>
                      </a:cubicBezTo>
                      <a:cubicBezTo>
                        <a:pt x="855131" y="30861"/>
                        <a:pt x="1007690" y="0"/>
                        <a:pt x="1164925" y="0"/>
                      </a:cubicBezTo>
                      <a:lnTo>
                        <a:pt x="1164925" y="46946"/>
                      </a:lnTo>
                      <a:cubicBezTo>
                        <a:pt x="548515" y="46946"/>
                        <a:pt x="46946" y="548515"/>
                        <a:pt x="46946" y="1164925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6" name="Forma Livre: Forma 105">
                  <a:extLst>
                    <a:ext uri="{FF2B5EF4-FFF2-40B4-BE49-F238E27FC236}">
                      <a16:creationId xmlns:a16="http://schemas.microsoft.com/office/drawing/2014/main" id="{A4170215-FF84-BD14-52DE-E76E87AA8D6C}"/>
                    </a:ext>
                  </a:extLst>
                </p:cNvPr>
                <p:cNvSpPr/>
                <p:nvPr/>
              </p:nvSpPr>
              <p:spPr>
                <a:xfrm>
                  <a:off x="9031036" y="5503669"/>
                  <a:ext cx="1348095" cy="1348095"/>
                </a:xfrm>
                <a:custGeom>
                  <a:avLst/>
                  <a:gdLst>
                    <a:gd name="connsiteX0" fmla="*/ 46946 w 1348095"/>
                    <a:gd name="connsiteY0" fmla="*/ 1348096 h 1348095"/>
                    <a:gd name="connsiteX1" fmla="*/ 0 w 1348095"/>
                    <a:gd name="connsiteY1" fmla="*/ 1348096 h 1348095"/>
                    <a:gd name="connsiteX2" fmla="*/ 105925 w 1348095"/>
                    <a:gd name="connsiteY2" fmla="*/ 823334 h 1348095"/>
                    <a:gd name="connsiteX3" fmla="*/ 394834 w 1348095"/>
                    <a:gd name="connsiteY3" fmla="*/ 394834 h 1348095"/>
                    <a:gd name="connsiteX4" fmla="*/ 823334 w 1348095"/>
                    <a:gd name="connsiteY4" fmla="*/ 105925 h 1348095"/>
                    <a:gd name="connsiteX5" fmla="*/ 1348096 w 1348095"/>
                    <a:gd name="connsiteY5" fmla="*/ 0 h 1348095"/>
                    <a:gd name="connsiteX6" fmla="*/ 1348096 w 1348095"/>
                    <a:gd name="connsiteY6" fmla="*/ 46946 h 1348095"/>
                    <a:gd name="connsiteX7" fmla="*/ 46946 w 1348095"/>
                    <a:gd name="connsiteY7" fmla="*/ 1348096 h 1348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8095" h="1348095">
                      <a:moveTo>
                        <a:pt x="46946" y="1348096"/>
                      </a:moveTo>
                      <a:lnTo>
                        <a:pt x="0" y="1348096"/>
                      </a:lnTo>
                      <a:cubicBezTo>
                        <a:pt x="0" y="1166110"/>
                        <a:pt x="35661" y="989547"/>
                        <a:pt x="105925" y="823334"/>
                      </a:cubicBezTo>
                      <a:cubicBezTo>
                        <a:pt x="173819" y="662795"/>
                        <a:pt x="271016" y="518652"/>
                        <a:pt x="394834" y="394834"/>
                      </a:cubicBezTo>
                      <a:cubicBezTo>
                        <a:pt x="518652" y="271016"/>
                        <a:pt x="662794" y="173819"/>
                        <a:pt x="823334" y="105925"/>
                      </a:cubicBezTo>
                      <a:cubicBezTo>
                        <a:pt x="989547" y="35599"/>
                        <a:pt x="1166110" y="0"/>
                        <a:pt x="1348096" y="0"/>
                      </a:cubicBezTo>
                      <a:lnTo>
                        <a:pt x="1348096" y="46946"/>
                      </a:lnTo>
                      <a:cubicBezTo>
                        <a:pt x="630624" y="46946"/>
                        <a:pt x="46946" y="630624"/>
                        <a:pt x="46946" y="1348096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7" name="Forma Livre: Forma 106">
                  <a:extLst>
                    <a:ext uri="{FF2B5EF4-FFF2-40B4-BE49-F238E27FC236}">
                      <a16:creationId xmlns:a16="http://schemas.microsoft.com/office/drawing/2014/main" id="{FBF74FE9-C9B2-E3D4-E801-DD937F8AA54C}"/>
                    </a:ext>
                  </a:extLst>
                </p:cNvPr>
                <p:cNvSpPr/>
                <p:nvPr/>
              </p:nvSpPr>
              <p:spPr>
                <a:xfrm>
                  <a:off x="8847865" y="5320436"/>
                  <a:ext cx="1531329" cy="1531329"/>
                </a:xfrm>
                <a:custGeom>
                  <a:avLst/>
                  <a:gdLst>
                    <a:gd name="connsiteX0" fmla="*/ 46946 w 1531329"/>
                    <a:gd name="connsiteY0" fmla="*/ 1531329 h 1531329"/>
                    <a:gd name="connsiteX1" fmla="*/ 0 w 1531329"/>
                    <a:gd name="connsiteY1" fmla="*/ 1531329 h 1531329"/>
                    <a:gd name="connsiteX2" fmla="*/ 120326 w 1531329"/>
                    <a:gd name="connsiteY2" fmla="*/ 935244 h 1531329"/>
                    <a:gd name="connsiteX3" fmla="*/ 448513 w 1531329"/>
                    <a:gd name="connsiteY3" fmla="*/ 448513 h 1531329"/>
                    <a:gd name="connsiteX4" fmla="*/ 935244 w 1531329"/>
                    <a:gd name="connsiteY4" fmla="*/ 120327 h 1531329"/>
                    <a:gd name="connsiteX5" fmla="*/ 1531329 w 1531329"/>
                    <a:gd name="connsiteY5" fmla="*/ 0 h 1531329"/>
                    <a:gd name="connsiteX6" fmla="*/ 1531329 w 1531329"/>
                    <a:gd name="connsiteY6" fmla="*/ 46946 h 1531329"/>
                    <a:gd name="connsiteX7" fmla="*/ 46946 w 1531329"/>
                    <a:gd name="connsiteY7" fmla="*/ 1531329 h 1531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31329" h="1531329">
                      <a:moveTo>
                        <a:pt x="46946" y="1531329"/>
                      </a:moveTo>
                      <a:lnTo>
                        <a:pt x="0" y="1531329"/>
                      </a:lnTo>
                      <a:cubicBezTo>
                        <a:pt x="0" y="1324591"/>
                        <a:pt x="40462" y="1124089"/>
                        <a:pt x="120326" y="935244"/>
                      </a:cubicBezTo>
                      <a:cubicBezTo>
                        <a:pt x="197448" y="752884"/>
                        <a:pt x="307862" y="589102"/>
                        <a:pt x="448513" y="448513"/>
                      </a:cubicBezTo>
                      <a:cubicBezTo>
                        <a:pt x="589165" y="307862"/>
                        <a:pt x="752884" y="197448"/>
                        <a:pt x="935244" y="120327"/>
                      </a:cubicBezTo>
                      <a:cubicBezTo>
                        <a:pt x="1124027" y="40462"/>
                        <a:pt x="1324591" y="0"/>
                        <a:pt x="1531329" y="0"/>
                      </a:cubicBezTo>
                      <a:lnTo>
                        <a:pt x="1531329" y="46946"/>
                      </a:lnTo>
                      <a:cubicBezTo>
                        <a:pt x="712795" y="47008"/>
                        <a:pt x="46946" y="712858"/>
                        <a:pt x="46946" y="1531329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8" name="Forma Livre: Forma 107">
                  <a:extLst>
                    <a:ext uri="{FF2B5EF4-FFF2-40B4-BE49-F238E27FC236}">
                      <a16:creationId xmlns:a16="http://schemas.microsoft.com/office/drawing/2014/main" id="{5461B26A-809B-5228-8283-FBE2B5CBAA88}"/>
                    </a:ext>
                  </a:extLst>
                </p:cNvPr>
                <p:cNvSpPr/>
                <p:nvPr/>
              </p:nvSpPr>
              <p:spPr>
                <a:xfrm>
                  <a:off x="8664632" y="5137265"/>
                  <a:ext cx="1714500" cy="1714500"/>
                </a:xfrm>
                <a:custGeom>
                  <a:avLst/>
                  <a:gdLst>
                    <a:gd name="connsiteX0" fmla="*/ 46946 w 1714500"/>
                    <a:gd name="connsiteY0" fmla="*/ 1714500 h 1714500"/>
                    <a:gd name="connsiteX1" fmla="*/ 0 w 1714500"/>
                    <a:gd name="connsiteY1" fmla="*/ 1714500 h 1714500"/>
                    <a:gd name="connsiteX2" fmla="*/ 134728 w 1714500"/>
                    <a:gd name="connsiteY2" fmla="*/ 1047154 h 1714500"/>
                    <a:gd name="connsiteX3" fmla="*/ 502131 w 1714500"/>
                    <a:gd name="connsiteY3" fmla="*/ 502193 h 1714500"/>
                    <a:gd name="connsiteX4" fmla="*/ 1047092 w 1714500"/>
                    <a:gd name="connsiteY4" fmla="*/ 134791 h 1714500"/>
                    <a:gd name="connsiteX5" fmla="*/ 1714500 w 1714500"/>
                    <a:gd name="connsiteY5" fmla="*/ 0 h 1714500"/>
                    <a:gd name="connsiteX6" fmla="*/ 1714500 w 1714500"/>
                    <a:gd name="connsiteY6" fmla="*/ 46946 h 1714500"/>
                    <a:gd name="connsiteX7" fmla="*/ 46946 w 1714500"/>
                    <a:gd name="connsiteY7" fmla="*/ 171450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4500" h="1714500">
                      <a:moveTo>
                        <a:pt x="46946" y="1714500"/>
                      </a:moveTo>
                      <a:lnTo>
                        <a:pt x="0" y="1714500"/>
                      </a:lnTo>
                      <a:cubicBezTo>
                        <a:pt x="0" y="1483074"/>
                        <a:pt x="45325" y="1258505"/>
                        <a:pt x="134728" y="1047154"/>
                      </a:cubicBezTo>
                      <a:cubicBezTo>
                        <a:pt x="221077" y="842973"/>
                        <a:pt x="344708" y="659615"/>
                        <a:pt x="502131" y="502193"/>
                      </a:cubicBezTo>
                      <a:cubicBezTo>
                        <a:pt x="659553" y="344770"/>
                        <a:pt x="842910" y="221139"/>
                        <a:pt x="1047092" y="134791"/>
                      </a:cubicBezTo>
                      <a:cubicBezTo>
                        <a:pt x="1258505" y="45325"/>
                        <a:pt x="1483074" y="0"/>
                        <a:pt x="1714500" y="0"/>
                      </a:cubicBezTo>
                      <a:lnTo>
                        <a:pt x="1714500" y="46946"/>
                      </a:lnTo>
                      <a:cubicBezTo>
                        <a:pt x="795029" y="46946"/>
                        <a:pt x="46946" y="795029"/>
                        <a:pt x="46946" y="1714500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" name="Gráfico 2">
              <a:extLst>
                <a:ext uri="{FF2B5EF4-FFF2-40B4-BE49-F238E27FC236}">
                  <a16:creationId xmlns:a16="http://schemas.microsoft.com/office/drawing/2014/main" id="{372BB820-62BB-F125-0119-8FC41C936248}"/>
                </a:ext>
              </a:extLst>
            </p:cNvPr>
            <p:cNvGrpSpPr/>
            <p:nvPr/>
          </p:nvGrpSpPr>
          <p:grpSpPr>
            <a:xfrm>
              <a:off x="10379069" y="5137265"/>
              <a:ext cx="1714562" cy="1714500"/>
              <a:chOff x="10379069" y="5137265"/>
              <a:chExt cx="1714562" cy="1714500"/>
            </a:xfrm>
          </p:grpSpPr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30E735EC-EB82-61B3-631E-ACE1131252AE}"/>
                  </a:ext>
                </a:extLst>
              </p:cNvPr>
              <p:cNvSpPr/>
              <p:nvPr/>
            </p:nvSpPr>
            <p:spPr>
              <a:xfrm rot="-10800000">
                <a:off x="10379132" y="5137265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558A50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11" name="Gráfico 2">
                <a:extLst>
                  <a:ext uri="{FF2B5EF4-FFF2-40B4-BE49-F238E27FC236}">
                    <a16:creationId xmlns:a16="http://schemas.microsoft.com/office/drawing/2014/main" id="{47A6BB17-871D-742A-7D0E-8C554AE04CD3}"/>
                  </a:ext>
                </a:extLst>
              </p:cNvPr>
              <p:cNvGrpSpPr/>
              <p:nvPr/>
            </p:nvGrpSpPr>
            <p:grpSpPr>
              <a:xfrm>
                <a:off x="10379069" y="5137265"/>
                <a:ext cx="1714562" cy="1714500"/>
                <a:chOff x="10379069" y="5137265"/>
                <a:chExt cx="1714562" cy="1714500"/>
              </a:xfrm>
              <a:solidFill>
                <a:srgbClr val="F5E7D3"/>
              </a:solidFill>
            </p:grpSpPr>
            <p:sp>
              <p:nvSpPr>
                <p:cNvPr id="112" name="Forma Livre: Forma 111">
                  <a:extLst>
                    <a:ext uri="{FF2B5EF4-FFF2-40B4-BE49-F238E27FC236}">
                      <a16:creationId xmlns:a16="http://schemas.microsoft.com/office/drawing/2014/main" id="{CD49AC6D-4FF9-A3CE-C1D3-1F07C43CD65C}"/>
                    </a:ext>
                  </a:extLst>
                </p:cNvPr>
                <p:cNvSpPr/>
                <p:nvPr/>
              </p:nvSpPr>
              <p:spPr>
                <a:xfrm>
                  <a:off x="10379132" y="6602819"/>
                  <a:ext cx="248945" cy="248945"/>
                </a:xfrm>
                <a:custGeom>
                  <a:avLst/>
                  <a:gdLst>
                    <a:gd name="connsiteX0" fmla="*/ 201999 w 248945"/>
                    <a:gd name="connsiteY0" fmla="*/ 248946 h 248945"/>
                    <a:gd name="connsiteX1" fmla="*/ 248946 w 248945"/>
                    <a:gd name="connsiteY1" fmla="*/ 248946 h 248945"/>
                    <a:gd name="connsiteX2" fmla="*/ 0 w 248945"/>
                    <a:gd name="connsiteY2" fmla="*/ 0 h 248945"/>
                    <a:gd name="connsiteX3" fmla="*/ 0 w 248945"/>
                    <a:gd name="connsiteY3" fmla="*/ 46946 h 248945"/>
                    <a:gd name="connsiteX4" fmla="*/ 201999 w 248945"/>
                    <a:gd name="connsiteY4" fmla="*/ 248946 h 248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945" h="248945">
                      <a:moveTo>
                        <a:pt x="201999" y="248946"/>
                      </a:moveTo>
                      <a:lnTo>
                        <a:pt x="248946" y="248946"/>
                      </a:lnTo>
                      <a:cubicBezTo>
                        <a:pt x="248946" y="111661"/>
                        <a:pt x="137285" y="0"/>
                        <a:pt x="0" y="0"/>
                      </a:cubicBezTo>
                      <a:lnTo>
                        <a:pt x="0" y="46946"/>
                      </a:lnTo>
                      <a:cubicBezTo>
                        <a:pt x="111349" y="46946"/>
                        <a:pt x="201999" y="137597"/>
                        <a:pt x="201999" y="248946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3" name="Forma Livre: Forma 112">
                  <a:extLst>
                    <a:ext uri="{FF2B5EF4-FFF2-40B4-BE49-F238E27FC236}">
                      <a16:creationId xmlns:a16="http://schemas.microsoft.com/office/drawing/2014/main" id="{4FEC9E72-129A-49AD-F278-FC557FEF0881}"/>
                    </a:ext>
                  </a:extLst>
                </p:cNvPr>
                <p:cNvSpPr/>
                <p:nvPr/>
              </p:nvSpPr>
              <p:spPr>
                <a:xfrm>
                  <a:off x="10379069" y="6419587"/>
                  <a:ext cx="432179" cy="432178"/>
                </a:xfrm>
                <a:custGeom>
                  <a:avLst/>
                  <a:gdLst>
                    <a:gd name="connsiteX0" fmla="*/ 385233 w 432179"/>
                    <a:gd name="connsiteY0" fmla="*/ 432178 h 432178"/>
                    <a:gd name="connsiteX1" fmla="*/ 432179 w 432179"/>
                    <a:gd name="connsiteY1" fmla="*/ 432178 h 432178"/>
                    <a:gd name="connsiteX2" fmla="*/ 0 w 432179"/>
                    <a:gd name="connsiteY2" fmla="*/ 0 h 432178"/>
                    <a:gd name="connsiteX3" fmla="*/ 0 w 432179"/>
                    <a:gd name="connsiteY3" fmla="*/ 46946 h 432178"/>
                    <a:gd name="connsiteX4" fmla="*/ 385233 w 432179"/>
                    <a:gd name="connsiteY4" fmla="*/ 432178 h 432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179" h="432178">
                      <a:moveTo>
                        <a:pt x="385233" y="432178"/>
                      </a:moveTo>
                      <a:lnTo>
                        <a:pt x="432179" y="432178"/>
                      </a:lnTo>
                      <a:cubicBezTo>
                        <a:pt x="432179" y="193894"/>
                        <a:pt x="238347" y="0"/>
                        <a:pt x="0" y="0"/>
                      </a:cubicBezTo>
                      <a:lnTo>
                        <a:pt x="0" y="46946"/>
                      </a:lnTo>
                      <a:cubicBezTo>
                        <a:pt x="212473" y="47008"/>
                        <a:pt x="385233" y="219768"/>
                        <a:pt x="385233" y="432178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4" name="Forma Livre: Forma 113">
                  <a:extLst>
                    <a:ext uri="{FF2B5EF4-FFF2-40B4-BE49-F238E27FC236}">
                      <a16:creationId xmlns:a16="http://schemas.microsoft.com/office/drawing/2014/main" id="{5D24CD17-2D69-0BA2-5536-A96D77C176C6}"/>
                    </a:ext>
                  </a:extLst>
                </p:cNvPr>
                <p:cNvSpPr/>
                <p:nvPr/>
              </p:nvSpPr>
              <p:spPr>
                <a:xfrm>
                  <a:off x="10379069" y="6236415"/>
                  <a:ext cx="615349" cy="615349"/>
                </a:xfrm>
                <a:custGeom>
                  <a:avLst/>
                  <a:gdLst>
                    <a:gd name="connsiteX0" fmla="*/ 568404 w 615349"/>
                    <a:gd name="connsiteY0" fmla="*/ 615350 h 615349"/>
                    <a:gd name="connsiteX1" fmla="*/ 615349 w 615349"/>
                    <a:gd name="connsiteY1" fmla="*/ 615350 h 615349"/>
                    <a:gd name="connsiteX2" fmla="*/ 0 w 615349"/>
                    <a:gd name="connsiteY2" fmla="*/ 0 h 615349"/>
                    <a:gd name="connsiteX3" fmla="*/ 0 w 615349"/>
                    <a:gd name="connsiteY3" fmla="*/ 46946 h 615349"/>
                    <a:gd name="connsiteX4" fmla="*/ 568404 w 615349"/>
                    <a:gd name="connsiteY4" fmla="*/ 615350 h 615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5349" h="615349">
                      <a:moveTo>
                        <a:pt x="568404" y="615350"/>
                      </a:moveTo>
                      <a:lnTo>
                        <a:pt x="615349" y="615350"/>
                      </a:lnTo>
                      <a:cubicBezTo>
                        <a:pt x="615349" y="276065"/>
                        <a:pt x="339284" y="0"/>
                        <a:pt x="0" y="0"/>
                      </a:cubicBezTo>
                      <a:lnTo>
                        <a:pt x="0" y="46946"/>
                      </a:lnTo>
                      <a:cubicBezTo>
                        <a:pt x="313473" y="47009"/>
                        <a:pt x="568404" y="301939"/>
                        <a:pt x="568404" y="615350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5" name="Forma Livre: Forma 114">
                  <a:extLst>
                    <a:ext uri="{FF2B5EF4-FFF2-40B4-BE49-F238E27FC236}">
                      <a16:creationId xmlns:a16="http://schemas.microsoft.com/office/drawing/2014/main" id="{043AE927-F9BE-4E87-2A64-6AF732403CC8}"/>
                    </a:ext>
                  </a:extLst>
                </p:cNvPr>
                <p:cNvSpPr/>
                <p:nvPr/>
              </p:nvSpPr>
              <p:spPr>
                <a:xfrm>
                  <a:off x="10379132" y="6053244"/>
                  <a:ext cx="798520" cy="798520"/>
                </a:xfrm>
                <a:custGeom>
                  <a:avLst/>
                  <a:gdLst>
                    <a:gd name="connsiteX0" fmla="*/ 751575 w 798520"/>
                    <a:gd name="connsiteY0" fmla="*/ 798521 h 798520"/>
                    <a:gd name="connsiteX1" fmla="*/ 798520 w 798520"/>
                    <a:gd name="connsiteY1" fmla="*/ 798521 h 798520"/>
                    <a:gd name="connsiteX2" fmla="*/ 564662 w 798520"/>
                    <a:gd name="connsiteY2" fmla="*/ 233858 h 798520"/>
                    <a:gd name="connsiteX3" fmla="*/ 0 w 798520"/>
                    <a:gd name="connsiteY3" fmla="*/ 0 h 798520"/>
                    <a:gd name="connsiteX4" fmla="*/ 0 w 798520"/>
                    <a:gd name="connsiteY4" fmla="*/ 46946 h 798520"/>
                    <a:gd name="connsiteX5" fmla="*/ 751575 w 798520"/>
                    <a:gd name="connsiteY5" fmla="*/ 798521 h 798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8520" h="798520">
                      <a:moveTo>
                        <a:pt x="751575" y="798521"/>
                      </a:moveTo>
                      <a:lnTo>
                        <a:pt x="798520" y="798521"/>
                      </a:lnTo>
                      <a:cubicBezTo>
                        <a:pt x="798520" y="585237"/>
                        <a:pt x="715477" y="384672"/>
                        <a:pt x="564662" y="233858"/>
                      </a:cubicBezTo>
                      <a:cubicBezTo>
                        <a:pt x="413849" y="83044"/>
                        <a:pt x="213284" y="0"/>
                        <a:pt x="0" y="0"/>
                      </a:cubicBezTo>
                      <a:lnTo>
                        <a:pt x="0" y="46946"/>
                      </a:lnTo>
                      <a:cubicBezTo>
                        <a:pt x="414410" y="46946"/>
                        <a:pt x="751575" y="384111"/>
                        <a:pt x="751575" y="798521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6" name="Forma Livre: Forma 115">
                  <a:extLst>
                    <a:ext uri="{FF2B5EF4-FFF2-40B4-BE49-F238E27FC236}">
                      <a16:creationId xmlns:a16="http://schemas.microsoft.com/office/drawing/2014/main" id="{E83EC2A5-D317-7489-2330-36EB950CAB02}"/>
                    </a:ext>
                  </a:extLst>
                </p:cNvPr>
                <p:cNvSpPr/>
                <p:nvPr/>
              </p:nvSpPr>
              <p:spPr>
                <a:xfrm>
                  <a:off x="10379132" y="5870073"/>
                  <a:ext cx="981691" cy="981691"/>
                </a:xfrm>
                <a:custGeom>
                  <a:avLst/>
                  <a:gdLst>
                    <a:gd name="connsiteX0" fmla="*/ 934746 w 981691"/>
                    <a:gd name="connsiteY0" fmla="*/ 981692 h 981691"/>
                    <a:gd name="connsiteX1" fmla="*/ 981691 w 981691"/>
                    <a:gd name="connsiteY1" fmla="*/ 981692 h 981691"/>
                    <a:gd name="connsiteX2" fmla="*/ 694154 w 981691"/>
                    <a:gd name="connsiteY2" fmla="*/ 287537 h 981691"/>
                    <a:gd name="connsiteX3" fmla="*/ 0 w 981691"/>
                    <a:gd name="connsiteY3" fmla="*/ 0 h 981691"/>
                    <a:gd name="connsiteX4" fmla="*/ 0 w 981691"/>
                    <a:gd name="connsiteY4" fmla="*/ 46946 h 981691"/>
                    <a:gd name="connsiteX5" fmla="*/ 934746 w 981691"/>
                    <a:gd name="connsiteY5" fmla="*/ 981692 h 981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1691" h="981691">
                      <a:moveTo>
                        <a:pt x="934746" y="981692"/>
                      </a:moveTo>
                      <a:lnTo>
                        <a:pt x="981691" y="981692"/>
                      </a:lnTo>
                      <a:cubicBezTo>
                        <a:pt x="981691" y="719466"/>
                        <a:pt x="879569" y="472953"/>
                        <a:pt x="694154" y="287537"/>
                      </a:cubicBezTo>
                      <a:cubicBezTo>
                        <a:pt x="508739" y="102122"/>
                        <a:pt x="262225" y="0"/>
                        <a:pt x="0" y="0"/>
                      </a:cubicBezTo>
                      <a:lnTo>
                        <a:pt x="0" y="46946"/>
                      </a:lnTo>
                      <a:cubicBezTo>
                        <a:pt x="515410" y="46946"/>
                        <a:pt x="934746" y="466282"/>
                        <a:pt x="934746" y="981692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7" name="Forma Livre: Forma 116">
                  <a:extLst>
                    <a:ext uri="{FF2B5EF4-FFF2-40B4-BE49-F238E27FC236}">
                      <a16:creationId xmlns:a16="http://schemas.microsoft.com/office/drawing/2014/main" id="{91011295-76F7-BCF8-B14E-82B78826BEFF}"/>
                    </a:ext>
                  </a:extLst>
                </p:cNvPr>
                <p:cNvSpPr/>
                <p:nvPr/>
              </p:nvSpPr>
              <p:spPr>
                <a:xfrm>
                  <a:off x="10379132" y="5686840"/>
                  <a:ext cx="1164924" cy="1164924"/>
                </a:xfrm>
                <a:custGeom>
                  <a:avLst/>
                  <a:gdLst>
                    <a:gd name="connsiteX0" fmla="*/ 1117978 w 1164924"/>
                    <a:gd name="connsiteY0" fmla="*/ 1164925 h 1164924"/>
                    <a:gd name="connsiteX1" fmla="*/ 1164925 w 1164924"/>
                    <a:gd name="connsiteY1" fmla="*/ 1164925 h 1164924"/>
                    <a:gd name="connsiteX2" fmla="*/ 1073340 w 1164924"/>
                    <a:gd name="connsiteY2" fmla="*/ 711486 h 1164924"/>
                    <a:gd name="connsiteX3" fmla="*/ 823708 w 1164924"/>
                    <a:gd name="connsiteY3" fmla="*/ 341217 h 1164924"/>
                    <a:gd name="connsiteX4" fmla="*/ 453438 w 1164924"/>
                    <a:gd name="connsiteY4" fmla="*/ 91585 h 1164924"/>
                    <a:gd name="connsiteX5" fmla="*/ 0 w 1164924"/>
                    <a:gd name="connsiteY5" fmla="*/ 0 h 1164924"/>
                    <a:gd name="connsiteX6" fmla="*/ 0 w 1164924"/>
                    <a:gd name="connsiteY6" fmla="*/ 46946 h 1164924"/>
                    <a:gd name="connsiteX7" fmla="*/ 1117978 w 1164924"/>
                    <a:gd name="connsiteY7" fmla="*/ 1164925 h 1164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4924" h="1164924">
                      <a:moveTo>
                        <a:pt x="1117978" y="1164925"/>
                      </a:moveTo>
                      <a:lnTo>
                        <a:pt x="1164925" y="1164925"/>
                      </a:lnTo>
                      <a:cubicBezTo>
                        <a:pt x="1164925" y="1007690"/>
                        <a:pt x="1134126" y="855130"/>
                        <a:pt x="1073340" y="711486"/>
                      </a:cubicBezTo>
                      <a:cubicBezTo>
                        <a:pt x="1014672" y="572768"/>
                        <a:pt x="930693" y="448201"/>
                        <a:pt x="823708" y="341217"/>
                      </a:cubicBezTo>
                      <a:cubicBezTo>
                        <a:pt x="716723" y="234232"/>
                        <a:pt x="592157" y="150252"/>
                        <a:pt x="453438" y="91585"/>
                      </a:cubicBezTo>
                      <a:cubicBezTo>
                        <a:pt x="309794" y="30861"/>
                        <a:pt x="157235" y="0"/>
                        <a:pt x="0" y="0"/>
                      </a:cubicBezTo>
                      <a:lnTo>
                        <a:pt x="0" y="46946"/>
                      </a:lnTo>
                      <a:cubicBezTo>
                        <a:pt x="616410" y="46946"/>
                        <a:pt x="1117978" y="548515"/>
                        <a:pt x="1117978" y="1164925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8" name="Forma Livre: Forma 117">
                  <a:extLst>
                    <a:ext uri="{FF2B5EF4-FFF2-40B4-BE49-F238E27FC236}">
                      <a16:creationId xmlns:a16="http://schemas.microsoft.com/office/drawing/2014/main" id="{64E2DB91-50CE-DFAF-B46C-C2C75A5C79E8}"/>
                    </a:ext>
                  </a:extLst>
                </p:cNvPr>
                <p:cNvSpPr/>
                <p:nvPr/>
              </p:nvSpPr>
              <p:spPr>
                <a:xfrm>
                  <a:off x="10379132" y="5503669"/>
                  <a:ext cx="1348095" cy="1348095"/>
                </a:xfrm>
                <a:custGeom>
                  <a:avLst/>
                  <a:gdLst>
                    <a:gd name="connsiteX0" fmla="*/ 1301149 w 1348095"/>
                    <a:gd name="connsiteY0" fmla="*/ 1348096 h 1348095"/>
                    <a:gd name="connsiteX1" fmla="*/ 1348096 w 1348095"/>
                    <a:gd name="connsiteY1" fmla="*/ 1348096 h 1348095"/>
                    <a:gd name="connsiteX2" fmla="*/ 1242171 w 1348095"/>
                    <a:gd name="connsiteY2" fmla="*/ 823334 h 1348095"/>
                    <a:gd name="connsiteX3" fmla="*/ 953262 w 1348095"/>
                    <a:gd name="connsiteY3" fmla="*/ 394834 h 1348095"/>
                    <a:gd name="connsiteX4" fmla="*/ 524762 w 1348095"/>
                    <a:gd name="connsiteY4" fmla="*/ 105925 h 1348095"/>
                    <a:gd name="connsiteX5" fmla="*/ 0 w 1348095"/>
                    <a:gd name="connsiteY5" fmla="*/ 0 h 1348095"/>
                    <a:gd name="connsiteX6" fmla="*/ 0 w 1348095"/>
                    <a:gd name="connsiteY6" fmla="*/ 46946 h 1348095"/>
                    <a:gd name="connsiteX7" fmla="*/ 1301149 w 1348095"/>
                    <a:gd name="connsiteY7" fmla="*/ 1348096 h 1348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8095" h="1348095">
                      <a:moveTo>
                        <a:pt x="1301149" y="1348096"/>
                      </a:moveTo>
                      <a:lnTo>
                        <a:pt x="1348096" y="1348096"/>
                      </a:lnTo>
                      <a:cubicBezTo>
                        <a:pt x="1348096" y="1166110"/>
                        <a:pt x="1312434" y="989547"/>
                        <a:pt x="1242171" y="823334"/>
                      </a:cubicBezTo>
                      <a:cubicBezTo>
                        <a:pt x="1174277" y="662795"/>
                        <a:pt x="1077080" y="518652"/>
                        <a:pt x="953262" y="394834"/>
                      </a:cubicBezTo>
                      <a:cubicBezTo>
                        <a:pt x="829444" y="271016"/>
                        <a:pt x="685302" y="173819"/>
                        <a:pt x="524762" y="105925"/>
                      </a:cubicBezTo>
                      <a:cubicBezTo>
                        <a:pt x="358549" y="35599"/>
                        <a:pt x="181986" y="0"/>
                        <a:pt x="0" y="0"/>
                      </a:cubicBezTo>
                      <a:lnTo>
                        <a:pt x="0" y="46946"/>
                      </a:lnTo>
                      <a:cubicBezTo>
                        <a:pt x="717471" y="46946"/>
                        <a:pt x="1301149" y="630624"/>
                        <a:pt x="1301149" y="1348096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9" name="Forma Livre: Forma 118">
                  <a:extLst>
                    <a:ext uri="{FF2B5EF4-FFF2-40B4-BE49-F238E27FC236}">
                      <a16:creationId xmlns:a16="http://schemas.microsoft.com/office/drawing/2014/main" id="{31EAAD6F-AC85-A35D-4B33-7A3BB1CE8279}"/>
                    </a:ext>
                  </a:extLst>
                </p:cNvPr>
                <p:cNvSpPr/>
                <p:nvPr/>
              </p:nvSpPr>
              <p:spPr>
                <a:xfrm>
                  <a:off x="10379069" y="5320436"/>
                  <a:ext cx="1531329" cy="1531329"/>
                </a:xfrm>
                <a:custGeom>
                  <a:avLst/>
                  <a:gdLst>
                    <a:gd name="connsiteX0" fmla="*/ 1484383 w 1531329"/>
                    <a:gd name="connsiteY0" fmla="*/ 1531329 h 1531329"/>
                    <a:gd name="connsiteX1" fmla="*/ 1531329 w 1531329"/>
                    <a:gd name="connsiteY1" fmla="*/ 1531329 h 1531329"/>
                    <a:gd name="connsiteX2" fmla="*/ 1411003 w 1531329"/>
                    <a:gd name="connsiteY2" fmla="*/ 935244 h 1531329"/>
                    <a:gd name="connsiteX3" fmla="*/ 1082816 w 1531329"/>
                    <a:gd name="connsiteY3" fmla="*/ 448513 h 1531329"/>
                    <a:gd name="connsiteX4" fmla="*/ 596085 w 1531329"/>
                    <a:gd name="connsiteY4" fmla="*/ 120327 h 1531329"/>
                    <a:gd name="connsiteX5" fmla="*/ 0 w 1531329"/>
                    <a:gd name="connsiteY5" fmla="*/ 0 h 1531329"/>
                    <a:gd name="connsiteX6" fmla="*/ 0 w 1531329"/>
                    <a:gd name="connsiteY6" fmla="*/ 46946 h 1531329"/>
                    <a:gd name="connsiteX7" fmla="*/ 1484383 w 1531329"/>
                    <a:gd name="connsiteY7" fmla="*/ 1531329 h 1531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31329" h="1531329">
                      <a:moveTo>
                        <a:pt x="1484383" y="1531329"/>
                      </a:moveTo>
                      <a:lnTo>
                        <a:pt x="1531329" y="1531329"/>
                      </a:lnTo>
                      <a:cubicBezTo>
                        <a:pt x="1531329" y="1324591"/>
                        <a:pt x="1490867" y="1124089"/>
                        <a:pt x="1411003" y="935244"/>
                      </a:cubicBezTo>
                      <a:cubicBezTo>
                        <a:pt x="1333881" y="752884"/>
                        <a:pt x="1223467" y="589102"/>
                        <a:pt x="1082816" y="448513"/>
                      </a:cubicBezTo>
                      <a:cubicBezTo>
                        <a:pt x="942165" y="307862"/>
                        <a:pt x="778445" y="197448"/>
                        <a:pt x="596085" y="120327"/>
                      </a:cubicBezTo>
                      <a:cubicBezTo>
                        <a:pt x="407303" y="40462"/>
                        <a:pt x="206738" y="0"/>
                        <a:pt x="0" y="0"/>
                      </a:cubicBezTo>
                      <a:lnTo>
                        <a:pt x="0" y="46946"/>
                      </a:lnTo>
                      <a:cubicBezTo>
                        <a:pt x="818534" y="47008"/>
                        <a:pt x="1484383" y="712858"/>
                        <a:pt x="1484383" y="1531329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0" name="Forma Livre: Forma 119">
                  <a:extLst>
                    <a:ext uri="{FF2B5EF4-FFF2-40B4-BE49-F238E27FC236}">
                      <a16:creationId xmlns:a16="http://schemas.microsoft.com/office/drawing/2014/main" id="{634D31D1-0169-50BE-022A-D087B5971B8C}"/>
                    </a:ext>
                  </a:extLst>
                </p:cNvPr>
                <p:cNvSpPr/>
                <p:nvPr/>
              </p:nvSpPr>
              <p:spPr>
                <a:xfrm>
                  <a:off x="10379132" y="5137265"/>
                  <a:ext cx="1714500" cy="1714500"/>
                </a:xfrm>
                <a:custGeom>
                  <a:avLst/>
                  <a:gdLst>
                    <a:gd name="connsiteX0" fmla="*/ 1667554 w 1714500"/>
                    <a:gd name="connsiteY0" fmla="*/ 1714500 h 1714500"/>
                    <a:gd name="connsiteX1" fmla="*/ 1714500 w 1714500"/>
                    <a:gd name="connsiteY1" fmla="*/ 1714500 h 1714500"/>
                    <a:gd name="connsiteX2" fmla="*/ 1579772 w 1714500"/>
                    <a:gd name="connsiteY2" fmla="*/ 1047154 h 1714500"/>
                    <a:gd name="connsiteX3" fmla="*/ 1212370 w 1714500"/>
                    <a:gd name="connsiteY3" fmla="*/ 502193 h 1714500"/>
                    <a:gd name="connsiteX4" fmla="*/ 667408 w 1714500"/>
                    <a:gd name="connsiteY4" fmla="*/ 134791 h 1714500"/>
                    <a:gd name="connsiteX5" fmla="*/ 0 w 1714500"/>
                    <a:gd name="connsiteY5" fmla="*/ 0 h 1714500"/>
                    <a:gd name="connsiteX6" fmla="*/ 0 w 1714500"/>
                    <a:gd name="connsiteY6" fmla="*/ 46946 h 1714500"/>
                    <a:gd name="connsiteX7" fmla="*/ 1667554 w 1714500"/>
                    <a:gd name="connsiteY7" fmla="*/ 171450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4500" h="1714500">
                      <a:moveTo>
                        <a:pt x="1667554" y="1714500"/>
                      </a:moveTo>
                      <a:lnTo>
                        <a:pt x="1714500" y="1714500"/>
                      </a:lnTo>
                      <a:cubicBezTo>
                        <a:pt x="1714500" y="1483074"/>
                        <a:pt x="1669175" y="1258505"/>
                        <a:pt x="1579772" y="1047154"/>
                      </a:cubicBezTo>
                      <a:cubicBezTo>
                        <a:pt x="1493423" y="842973"/>
                        <a:pt x="1369792" y="659615"/>
                        <a:pt x="1212370" y="502193"/>
                      </a:cubicBezTo>
                      <a:cubicBezTo>
                        <a:pt x="1054947" y="344770"/>
                        <a:pt x="871590" y="221139"/>
                        <a:pt x="667408" y="134791"/>
                      </a:cubicBezTo>
                      <a:cubicBezTo>
                        <a:pt x="455995" y="45325"/>
                        <a:pt x="231426" y="0"/>
                        <a:pt x="0" y="0"/>
                      </a:cubicBezTo>
                      <a:lnTo>
                        <a:pt x="0" y="46946"/>
                      </a:lnTo>
                      <a:cubicBezTo>
                        <a:pt x="919471" y="46946"/>
                        <a:pt x="1667554" y="795029"/>
                        <a:pt x="1667554" y="1714500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21" name="Gráfico 2">
              <a:extLst>
                <a:ext uri="{FF2B5EF4-FFF2-40B4-BE49-F238E27FC236}">
                  <a16:creationId xmlns:a16="http://schemas.microsoft.com/office/drawing/2014/main" id="{4989EE95-115D-ED3D-6070-159330D74954}"/>
                </a:ext>
              </a:extLst>
            </p:cNvPr>
            <p:cNvGrpSpPr/>
            <p:nvPr/>
          </p:nvGrpSpPr>
          <p:grpSpPr>
            <a:xfrm>
              <a:off x="8664632" y="0"/>
              <a:ext cx="1714500" cy="1714500"/>
              <a:chOff x="8664632" y="0"/>
              <a:chExt cx="1714500" cy="1714500"/>
            </a:xfrm>
          </p:grpSpPr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A5CC1D7B-8509-6E3F-FD2F-D67AC8D1545E}"/>
                  </a:ext>
                </a:extLst>
              </p:cNvPr>
              <p:cNvSpPr/>
              <p:nvPr/>
            </p:nvSpPr>
            <p:spPr>
              <a:xfrm>
                <a:off x="8664632" y="0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23" name="Gráfico 2">
                <a:extLst>
                  <a:ext uri="{FF2B5EF4-FFF2-40B4-BE49-F238E27FC236}">
                    <a16:creationId xmlns:a16="http://schemas.microsoft.com/office/drawing/2014/main" id="{6F85E531-E1FE-4F8F-A395-E227B4A4437A}"/>
                  </a:ext>
                </a:extLst>
              </p:cNvPr>
              <p:cNvGrpSpPr/>
              <p:nvPr/>
            </p:nvGrpSpPr>
            <p:grpSpPr>
              <a:xfrm>
                <a:off x="8664632" y="0"/>
                <a:ext cx="1714500" cy="1714500"/>
                <a:chOff x="8664632" y="0"/>
                <a:chExt cx="1714500" cy="1714500"/>
              </a:xfrm>
              <a:solidFill>
                <a:srgbClr val="EBCB7A"/>
              </a:solidFill>
            </p:grpSpPr>
            <p:sp>
              <p:nvSpPr>
                <p:cNvPr id="124" name="Forma Livre: Forma 123">
                  <a:extLst>
                    <a:ext uri="{FF2B5EF4-FFF2-40B4-BE49-F238E27FC236}">
                      <a16:creationId xmlns:a16="http://schemas.microsoft.com/office/drawing/2014/main" id="{3729E29A-1372-02EE-8235-52CC687D74B8}"/>
                    </a:ext>
                  </a:extLst>
                </p:cNvPr>
                <p:cNvSpPr/>
                <p:nvPr/>
              </p:nvSpPr>
              <p:spPr>
                <a:xfrm>
                  <a:off x="8664632" y="857250"/>
                  <a:ext cx="1714500" cy="857250"/>
                </a:xfrm>
                <a:custGeom>
                  <a:avLst/>
                  <a:gdLst>
                    <a:gd name="connsiteX0" fmla="*/ 857250 w 1714500"/>
                    <a:gd name="connsiteY0" fmla="*/ 0 h 857250"/>
                    <a:gd name="connsiteX1" fmla="*/ 0 w 1714500"/>
                    <a:gd name="connsiteY1" fmla="*/ 857250 h 857250"/>
                    <a:gd name="connsiteX2" fmla="*/ 1714500 w 1714500"/>
                    <a:gd name="connsiteY2" fmla="*/ 857250 h 857250"/>
                    <a:gd name="connsiteX3" fmla="*/ 857250 w 1714500"/>
                    <a:gd name="connsiteY3" fmla="*/ 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0" h="857250">
                      <a:moveTo>
                        <a:pt x="857250" y="0"/>
                      </a:moveTo>
                      <a:cubicBezTo>
                        <a:pt x="383799" y="0"/>
                        <a:pt x="0" y="383799"/>
                        <a:pt x="0" y="857250"/>
                      </a:cubicBezTo>
                      <a:lnTo>
                        <a:pt x="1714500" y="857250"/>
                      </a:lnTo>
                      <a:cubicBezTo>
                        <a:pt x="1714500" y="383799"/>
                        <a:pt x="1330701" y="0"/>
                        <a:pt x="857250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5" name="Forma Livre: Forma 124">
                  <a:extLst>
                    <a:ext uri="{FF2B5EF4-FFF2-40B4-BE49-F238E27FC236}">
                      <a16:creationId xmlns:a16="http://schemas.microsoft.com/office/drawing/2014/main" id="{C0FFD2C7-D19C-E833-88A2-5457B6DD600E}"/>
                    </a:ext>
                  </a:extLst>
                </p:cNvPr>
                <p:cNvSpPr/>
                <p:nvPr/>
              </p:nvSpPr>
              <p:spPr>
                <a:xfrm>
                  <a:off x="8664632" y="0"/>
                  <a:ext cx="1714500" cy="857250"/>
                </a:xfrm>
                <a:custGeom>
                  <a:avLst/>
                  <a:gdLst>
                    <a:gd name="connsiteX0" fmla="*/ 857250 w 1714500"/>
                    <a:gd name="connsiteY0" fmla="*/ 0 h 857250"/>
                    <a:gd name="connsiteX1" fmla="*/ 0 w 1714500"/>
                    <a:gd name="connsiteY1" fmla="*/ 857250 h 857250"/>
                    <a:gd name="connsiteX2" fmla="*/ 1714500 w 1714500"/>
                    <a:gd name="connsiteY2" fmla="*/ 857250 h 857250"/>
                    <a:gd name="connsiteX3" fmla="*/ 857250 w 1714500"/>
                    <a:gd name="connsiteY3" fmla="*/ 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0" h="857250">
                      <a:moveTo>
                        <a:pt x="857250" y="0"/>
                      </a:moveTo>
                      <a:cubicBezTo>
                        <a:pt x="383799" y="0"/>
                        <a:pt x="0" y="383799"/>
                        <a:pt x="0" y="857250"/>
                      </a:cubicBezTo>
                      <a:lnTo>
                        <a:pt x="1714500" y="857250"/>
                      </a:lnTo>
                      <a:cubicBezTo>
                        <a:pt x="1714500" y="383799"/>
                        <a:pt x="1330701" y="0"/>
                        <a:pt x="857250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26" name="Gráfico 2">
              <a:extLst>
                <a:ext uri="{FF2B5EF4-FFF2-40B4-BE49-F238E27FC236}">
                  <a16:creationId xmlns:a16="http://schemas.microsoft.com/office/drawing/2014/main" id="{F8C47625-2458-4634-7FE8-4B036B929553}"/>
                </a:ext>
              </a:extLst>
            </p:cNvPr>
            <p:cNvGrpSpPr/>
            <p:nvPr/>
          </p:nvGrpSpPr>
          <p:grpSpPr>
            <a:xfrm>
              <a:off x="5237689" y="5137265"/>
              <a:ext cx="1714500" cy="1714500"/>
              <a:chOff x="5237689" y="5137265"/>
              <a:chExt cx="1714500" cy="1714500"/>
            </a:xfrm>
          </p:grpSpPr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F39F40BC-424F-E5DF-D8F4-FFEDA423D3D5}"/>
                  </a:ext>
                </a:extLst>
              </p:cNvPr>
              <p:cNvSpPr/>
              <p:nvPr/>
            </p:nvSpPr>
            <p:spPr>
              <a:xfrm>
                <a:off x="5237689" y="5137265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1 w 1714500"/>
                  <a:gd name="connsiteY1" fmla="*/ 0 h 1714500"/>
                  <a:gd name="connsiteX2" fmla="*/ 1714501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1" y="0"/>
                    </a:lnTo>
                    <a:lnTo>
                      <a:pt x="1714501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28" name="Gráfico 2">
                <a:extLst>
                  <a:ext uri="{FF2B5EF4-FFF2-40B4-BE49-F238E27FC236}">
                    <a16:creationId xmlns:a16="http://schemas.microsoft.com/office/drawing/2014/main" id="{06B897D2-7F5C-E280-0AEC-F4519214898E}"/>
                  </a:ext>
                </a:extLst>
              </p:cNvPr>
              <p:cNvGrpSpPr/>
              <p:nvPr/>
            </p:nvGrpSpPr>
            <p:grpSpPr>
              <a:xfrm>
                <a:off x="5237689" y="5137265"/>
                <a:ext cx="1714499" cy="1714500"/>
                <a:chOff x="5237689" y="5137265"/>
                <a:chExt cx="1714499" cy="1714500"/>
              </a:xfrm>
              <a:solidFill>
                <a:srgbClr val="F18825"/>
              </a:solidFill>
            </p:grpSpPr>
            <p:sp>
              <p:nvSpPr>
                <p:cNvPr id="129" name="Forma Livre: Forma 128">
                  <a:extLst>
                    <a:ext uri="{FF2B5EF4-FFF2-40B4-BE49-F238E27FC236}">
                      <a16:creationId xmlns:a16="http://schemas.microsoft.com/office/drawing/2014/main" id="{F1C1C4B2-D3A2-FD2E-5D68-129758C84D35}"/>
                    </a:ext>
                  </a:extLst>
                </p:cNvPr>
                <p:cNvSpPr/>
                <p:nvPr/>
              </p:nvSpPr>
              <p:spPr>
                <a:xfrm>
                  <a:off x="5237689" y="5137265"/>
                  <a:ext cx="1714499" cy="857250"/>
                </a:xfrm>
                <a:custGeom>
                  <a:avLst/>
                  <a:gdLst>
                    <a:gd name="connsiteX0" fmla="*/ 857250 w 1714499"/>
                    <a:gd name="connsiteY0" fmla="*/ 857250 h 857250"/>
                    <a:gd name="connsiteX1" fmla="*/ 0 w 1714499"/>
                    <a:gd name="connsiteY1" fmla="*/ 0 h 857250"/>
                    <a:gd name="connsiteX2" fmla="*/ 1714500 w 1714499"/>
                    <a:gd name="connsiteY2" fmla="*/ 0 h 857250"/>
                    <a:gd name="connsiteX3" fmla="*/ 857250 w 1714499"/>
                    <a:gd name="connsiteY3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499" h="857250">
                      <a:moveTo>
                        <a:pt x="857250" y="857250"/>
                      </a:moveTo>
                      <a:cubicBezTo>
                        <a:pt x="383799" y="857250"/>
                        <a:pt x="0" y="473451"/>
                        <a:pt x="0" y="0"/>
                      </a:cubicBezTo>
                      <a:lnTo>
                        <a:pt x="1714500" y="0"/>
                      </a:lnTo>
                      <a:cubicBezTo>
                        <a:pt x="1714500" y="473451"/>
                        <a:pt x="1330702" y="857250"/>
                        <a:pt x="857250" y="857250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0" name="Forma Livre: Forma 129">
                  <a:extLst>
                    <a:ext uri="{FF2B5EF4-FFF2-40B4-BE49-F238E27FC236}">
                      <a16:creationId xmlns:a16="http://schemas.microsoft.com/office/drawing/2014/main" id="{2F39DF63-740D-6733-B823-37195441D86D}"/>
                    </a:ext>
                  </a:extLst>
                </p:cNvPr>
                <p:cNvSpPr/>
                <p:nvPr/>
              </p:nvSpPr>
              <p:spPr>
                <a:xfrm>
                  <a:off x="5237689" y="5994515"/>
                  <a:ext cx="1714499" cy="857250"/>
                </a:xfrm>
                <a:custGeom>
                  <a:avLst/>
                  <a:gdLst>
                    <a:gd name="connsiteX0" fmla="*/ 857250 w 1714499"/>
                    <a:gd name="connsiteY0" fmla="*/ 857250 h 857250"/>
                    <a:gd name="connsiteX1" fmla="*/ 0 w 1714499"/>
                    <a:gd name="connsiteY1" fmla="*/ 0 h 857250"/>
                    <a:gd name="connsiteX2" fmla="*/ 1714500 w 1714499"/>
                    <a:gd name="connsiteY2" fmla="*/ 0 h 857250"/>
                    <a:gd name="connsiteX3" fmla="*/ 857250 w 1714499"/>
                    <a:gd name="connsiteY3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499" h="857250">
                      <a:moveTo>
                        <a:pt x="857250" y="857250"/>
                      </a:moveTo>
                      <a:cubicBezTo>
                        <a:pt x="383799" y="857250"/>
                        <a:pt x="0" y="473451"/>
                        <a:pt x="0" y="0"/>
                      </a:cubicBezTo>
                      <a:lnTo>
                        <a:pt x="1714500" y="0"/>
                      </a:lnTo>
                      <a:cubicBezTo>
                        <a:pt x="1714500" y="473451"/>
                        <a:pt x="1330702" y="857250"/>
                        <a:pt x="857250" y="857250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31" name="Gráfico 2">
              <a:extLst>
                <a:ext uri="{FF2B5EF4-FFF2-40B4-BE49-F238E27FC236}">
                  <a16:creationId xmlns:a16="http://schemas.microsoft.com/office/drawing/2014/main" id="{B31DC49B-E367-7617-5446-7CB5F451B2ED}"/>
                </a:ext>
              </a:extLst>
            </p:cNvPr>
            <p:cNvGrpSpPr/>
            <p:nvPr/>
          </p:nvGrpSpPr>
          <p:grpSpPr>
            <a:xfrm>
              <a:off x="10379132" y="0"/>
              <a:ext cx="1714500" cy="1714500"/>
              <a:chOff x="10379132" y="0"/>
              <a:chExt cx="1714500" cy="1714500"/>
            </a:xfrm>
          </p:grpSpPr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FD01A908-E60C-C6E1-9714-15C49E5C79B7}"/>
                  </a:ext>
                </a:extLst>
              </p:cNvPr>
              <p:cNvSpPr/>
              <p:nvPr/>
            </p:nvSpPr>
            <p:spPr>
              <a:xfrm>
                <a:off x="10379132" y="0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33" name="Gráfico 2">
                <a:extLst>
                  <a:ext uri="{FF2B5EF4-FFF2-40B4-BE49-F238E27FC236}">
                    <a16:creationId xmlns:a16="http://schemas.microsoft.com/office/drawing/2014/main" id="{8B3A3F81-EBDE-C276-1E02-D8C84036C513}"/>
                  </a:ext>
                </a:extLst>
              </p:cNvPr>
              <p:cNvGrpSpPr/>
              <p:nvPr/>
            </p:nvGrpSpPr>
            <p:grpSpPr>
              <a:xfrm>
                <a:off x="10379132" y="0"/>
                <a:ext cx="1714500" cy="1714500"/>
                <a:chOff x="10379132" y="0"/>
                <a:chExt cx="1714500" cy="1714500"/>
              </a:xfrm>
              <a:solidFill>
                <a:srgbClr val="558A50"/>
              </a:solidFill>
            </p:grpSpPr>
            <p:sp>
              <p:nvSpPr>
                <p:cNvPr id="134" name="Forma Livre: Forma 133">
                  <a:extLst>
                    <a:ext uri="{FF2B5EF4-FFF2-40B4-BE49-F238E27FC236}">
                      <a16:creationId xmlns:a16="http://schemas.microsoft.com/office/drawing/2014/main" id="{6A9A0488-8A69-CB85-7536-4D463527A60E}"/>
                    </a:ext>
                  </a:extLst>
                </p:cNvPr>
                <p:cNvSpPr/>
                <p:nvPr/>
              </p:nvSpPr>
              <p:spPr>
                <a:xfrm>
                  <a:off x="11236382" y="0"/>
                  <a:ext cx="857250" cy="857250"/>
                </a:xfrm>
                <a:custGeom>
                  <a:avLst/>
                  <a:gdLst>
                    <a:gd name="connsiteX0" fmla="*/ 857250 w 857250"/>
                    <a:gd name="connsiteY0" fmla="*/ 0 h 857250"/>
                    <a:gd name="connsiteX1" fmla="*/ 241589 w 857250"/>
                    <a:gd name="connsiteY1" fmla="*/ 241589 h 857250"/>
                    <a:gd name="connsiteX2" fmla="*/ 0 w 857250"/>
                    <a:gd name="connsiteY2" fmla="*/ 857250 h 857250"/>
                    <a:gd name="connsiteX3" fmla="*/ 615661 w 857250"/>
                    <a:gd name="connsiteY3" fmla="*/ 615661 h 857250"/>
                    <a:gd name="connsiteX4" fmla="*/ 857250 w 857250"/>
                    <a:gd name="connsiteY4" fmla="*/ 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857250">
                      <a:moveTo>
                        <a:pt x="857250" y="0"/>
                      </a:moveTo>
                      <a:cubicBezTo>
                        <a:pt x="857250" y="0"/>
                        <a:pt x="468401" y="14776"/>
                        <a:pt x="241589" y="241589"/>
                      </a:cubicBezTo>
                      <a:cubicBezTo>
                        <a:pt x="14776" y="468401"/>
                        <a:pt x="0" y="857250"/>
                        <a:pt x="0" y="857250"/>
                      </a:cubicBezTo>
                      <a:cubicBezTo>
                        <a:pt x="0" y="857250"/>
                        <a:pt x="388849" y="842474"/>
                        <a:pt x="615661" y="615661"/>
                      </a:cubicBezTo>
                      <a:cubicBezTo>
                        <a:pt x="842474" y="388849"/>
                        <a:pt x="857250" y="0"/>
                        <a:pt x="857250" y="0"/>
                      </a:cubicBez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5" name="Forma Livre: Forma 134">
                  <a:extLst>
                    <a:ext uri="{FF2B5EF4-FFF2-40B4-BE49-F238E27FC236}">
                      <a16:creationId xmlns:a16="http://schemas.microsoft.com/office/drawing/2014/main" id="{8997C1A2-DC44-4848-DA9D-A6D4635DDC78}"/>
                    </a:ext>
                  </a:extLst>
                </p:cNvPr>
                <p:cNvSpPr/>
                <p:nvPr/>
              </p:nvSpPr>
              <p:spPr>
                <a:xfrm>
                  <a:off x="10379132" y="0"/>
                  <a:ext cx="857250" cy="857250"/>
                </a:xfrm>
                <a:custGeom>
                  <a:avLst/>
                  <a:gdLst>
                    <a:gd name="connsiteX0" fmla="*/ 857250 w 857250"/>
                    <a:gd name="connsiteY0" fmla="*/ 857250 h 857250"/>
                    <a:gd name="connsiteX1" fmla="*/ 615661 w 857250"/>
                    <a:gd name="connsiteY1" fmla="*/ 241589 h 857250"/>
                    <a:gd name="connsiteX2" fmla="*/ 0 w 857250"/>
                    <a:gd name="connsiteY2" fmla="*/ 0 h 857250"/>
                    <a:gd name="connsiteX3" fmla="*/ 241589 w 857250"/>
                    <a:gd name="connsiteY3" fmla="*/ 615661 h 857250"/>
                    <a:gd name="connsiteX4" fmla="*/ 857250 w 857250"/>
                    <a:gd name="connsiteY4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857250">
                      <a:moveTo>
                        <a:pt x="857250" y="857250"/>
                      </a:moveTo>
                      <a:cubicBezTo>
                        <a:pt x="857250" y="857250"/>
                        <a:pt x="842474" y="468401"/>
                        <a:pt x="615661" y="241589"/>
                      </a:cubicBezTo>
                      <a:cubicBezTo>
                        <a:pt x="388849" y="14776"/>
                        <a:pt x="0" y="0"/>
                        <a:pt x="0" y="0"/>
                      </a:cubicBezTo>
                      <a:cubicBezTo>
                        <a:pt x="0" y="0"/>
                        <a:pt x="14776" y="388849"/>
                        <a:pt x="241589" y="615661"/>
                      </a:cubicBezTo>
                      <a:cubicBezTo>
                        <a:pt x="468401" y="842474"/>
                        <a:pt x="857250" y="857250"/>
                        <a:pt x="857250" y="857250"/>
                      </a:cubicBez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6" name="Forma Livre: Forma 135">
                  <a:extLst>
                    <a:ext uri="{FF2B5EF4-FFF2-40B4-BE49-F238E27FC236}">
                      <a16:creationId xmlns:a16="http://schemas.microsoft.com/office/drawing/2014/main" id="{0BFEDEA7-55E7-F15D-793E-C473C25A8D86}"/>
                    </a:ext>
                  </a:extLst>
                </p:cNvPr>
                <p:cNvSpPr/>
                <p:nvPr/>
              </p:nvSpPr>
              <p:spPr>
                <a:xfrm>
                  <a:off x="10379132" y="857250"/>
                  <a:ext cx="857250" cy="857250"/>
                </a:xfrm>
                <a:custGeom>
                  <a:avLst/>
                  <a:gdLst>
                    <a:gd name="connsiteX0" fmla="*/ 0 w 857250"/>
                    <a:gd name="connsiteY0" fmla="*/ 0 h 857250"/>
                    <a:gd name="connsiteX1" fmla="*/ 241589 w 857250"/>
                    <a:gd name="connsiteY1" fmla="*/ 615661 h 857250"/>
                    <a:gd name="connsiteX2" fmla="*/ 857250 w 857250"/>
                    <a:gd name="connsiteY2" fmla="*/ 857250 h 857250"/>
                    <a:gd name="connsiteX3" fmla="*/ 615661 w 857250"/>
                    <a:gd name="connsiteY3" fmla="*/ 241589 h 857250"/>
                    <a:gd name="connsiteX4" fmla="*/ 0 w 857250"/>
                    <a:gd name="connsiteY4" fmla="*/ 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857250">
                      <a:moveTo>
                        <a:pt x="0" y="0"/>
                      </a:moveTo>
                      <a:cubicBezTo>
                        <a:pt x="0" y="0"/>
                        <a:pt x="14776" y="388849"/>
                        <a:pt x="241589" y="615661"/>
                      </a:cubicBezTo>
                      <a:cubicBezTo>
                        <a:pt x="468401" y="842474"/>
                        <a:pt x="857250" y="857250"/>
                        <a:pt x="857250" y="857250"/>
                      </a:cubicBezTo>
                      <a:cubicBezTo>
                        <a:pt x="857250" y="857250"/>
                        <a:pt x="842474" y="468401"/>
                        <a:pt x="615661" y="241589"/>
                      </a:cubicBezTo>
                      <a:cubicBezTo>
                        <a:pt x="388849" y="1477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37" name="Forma Livre: Forma 136">
                  <a:extLst>
                    <a:ext uri="{FF2B5EF4-FFF2-40B4-BE49-F238E27FC236}">
                      <a16:creationId xmlns:a16="http://schemas.microsoft.com/office/drawing/2014/main" id="{884DC4A5-D827-D4C3-A4A6-285CC7D30414}"/>
                    </a:ext>
                  </a:extLst>
                </p:cNvPr>
                <p:cNvSpPr/>
                <p:nvPr/>
              </p:nvSpPr>
              <p:spPr>
                <a:xfrm>
                  <a:off x="11236382" y="857250"/>
                  <a:ext cx="857250" cy="857250"/>
                </a:xfrm>
                <a:custGeom>
                  <a:avLst/>
                  <a:gdLst>
                    <a:gd name="connsiteX0" fmla="*/ 0 w 857250"/>
                    <a:gd name="connsiteY0" fmla="*/ 857250 h 857250"/>
                    <a:gd name="connsiteX1" fmla="*/ 615661 w 857250"/>
                    <a:gd name="connsiteY1" fmla="*/ 615661 h 857250"/>
                    <a:gd name="connsiteX2" fmla="*/ 857250 w 857250"/>
                    <a:gd name="connsiteY2" fmla="*/ 0 h 857250"/>
                    <a:gd name="connsiteX3" fmla="*/ 241589 w 857250"/>
                    <a:gd name="connsiteY3" fmla="*/ 241589 h 857250"/>
                    <a:gd name="connsiteX4" fmla="*/ 0 w 857250"/>
                    <a:gd name="connsiteY4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857250">
                      <a:moveTo>
                        <a:pt x="0" y="857250"/>
                      </a:moveTo>
                      <a:cubicBezTo>
                        <a:pt x="0" y="857250"/>
                        <a:pt x="388849" y="842474"/>
                        <a:pt x="615661" y="615661"/>
                      </a:cubicBezTo>
                      <a:cubicBezTo>
                        <a:pt x="842474" y="388849"/>
                        <a:pt x="857250" y="0"/>
                        <a:pt x="857250" y="0"/>
                      </a:cubicBezTo>
                      <a:cubicBezTo>
                        <a:pt x="857250" y="0"/>
                        <a:pt x="468401" y="14776"/>
                        <a:pt x="241589" y="241589"/>
                      </a:cubicBezTo>
                      <a:cubicBezTo>
                        <a:pt x="14776" y="468401"/>
                        <a:pt x="0" y="857250"/>
                        <a:pt x="0" y="857250"/>
                      </a:cubicBez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38" name="Gráfico 2">
              <a:extLst>
                <a:ext uri="{FF2B5EF4-FFF2-40B4-BE49-F238E27FC236}">
                  <a16:creationId xmlns:a16="http://schemas.microsoft.com/office/drawing/2014/main" id="{D0E5CE4A-67FC-9B15-BCAD-5EADD0EE3B65}"/>
                </a:ext>
              </a:extLst>
            </p:cNvPr>
            <p:cNvGrpSpPr/>
            <p:nvPr/>
          </p:nvGrpSpPr>
          <p:grpSpPr>
            <a:xfrm>
              <a:off x="92132" y="3425882"/>
              <a:ext cx="1714500" cy="1714500"/>
              <a:chOff x="92132" y="3425882"/>
              <a:chExt cx="1714500" cy="1714500"/>
            </a:xfrm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640F3081-0422-2C35-2005-CC6E70B9D78C}"/>
                  </a:ext>
                </a:extLst>
              </p:cNvPr>
              <p:cNvSpPr/>
              <p:nvPr/>
            </p:nvSpPr>
            <p:spPr>
              <a:xfrm>
                <a:off x="92132" y="3425882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40" name="Gráfico 2">
                <a:extLst>
                  <a:ext uri="{FF2B5EF4-FFF2-40B4-BE49-F238E27FC236}">
                    <a16:creationId xmlns:a16="http://schemas.microsoft.com/office/drawing/2014/main" id="{C83260B3-024A-0818-8D98-94764B24ACB9}"/>
                  </a:ext>
                </a:extLst>
              </p:cNvPr>
              <p:cNvGrpSpPr/>
              <p:nvPr/>
            </p:nvGrpSpPr>
            <p:grpSpPr>
              <a:xfrm>
                <a:off x="92132" y="3425882"/>
                <a:ext cx="1714500" cy="1714500"/>
                <a:chOff x="92132" y="3425882"/>
                <a:chExt cx="1714500" cy="1714500"/>
              </a:xfrm>
              <a:solidFill>
                <a:srgbClr val="F18825"/>
              </a:solidFill>
            </p:grpSpPr>
            <p:sp>
              <p:nvSpPr>
                <p:cNvPr id="141" name="Forma Livre: Forma 140">
                  <a:extLst>
                    <a:ext uri="{FF2B5EF4-FFF2-40B4-BE49-F238E27FC236}">
                      <a16:creationId xmlns:a16="http://schemas.microsoft.com/office/drawing/2014/main" id="{403F5958-18AD-C12D-882C-E832125EAD43}"/>
                    </a:ext>
                  </a:extLst>
                </p:cNvPr>
                <p:cNvSpPr/>
                <p:nvPr/>
              </p:nvSpPr>
              <p:spPr>
                <a:xfrm>
                  <a:off x="949382" y="3425882"/>
                  <a:ext cx="857250" cy="857250"/>
                </a:xfrm>
                <a:custGeom>
                  <a:avLst/>
                  <a:gdLst>
                    <a:gd name="connsiteX0" fmla="*/ 857250 w 857250"/>
                    <a:gd name="connsiteY0" fmla="*/ 0 h 857250"/>
                    <a:gd name="connsiteX1" fmla="*/ 241589 w 857250"/>
                    <a:gd name="connsiteY1" fmla="*/ 241589 h 857250"/>
                    <a:gd name="connsiteX2" fmla="*/ 0 w 857250"/>
                    <a:gd name="connsiteY2" fmla="*/ 857250 h 857250"/>
                    <a:gd name="connsiteX3" fmla="*/ 615661 w 857250"/>
                    <a:gd name="connsiteY3" fmla="*/ 615661 h 857250"/>
                    <a:gd name="connsiteX4" fmla="*/ 857250 w 857250"/>
                    <a:gd name="connsiteY4" fmla="*/ 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857250">
                      <a:moveTo>
                        <a:pt x="857250" y="0"/>
                      </a:moveTo>
                      <a:cubicBezTo>
                        <a:pt x="857250" y="0"/>
                        <a:pt x="468401" y="14776"/>
                        <a:pt x="241589" y="241589"/>
                      </a:cubicBezTo>
                      <a:cubicBezTo>
                        <a:pt x="14776" y="468401"/>
                        <a:pt x="0" y="857250"/>
                        <a:pt x="0" y="857250"/>
                      </a:cubicBezTo>
                      <a:cubicBezTo>
                        <a:pt x="0" y="857250"/>
                        <a:pt x="388849" y="842474"/>
                        <a:pt x="615661" y="615661"/>
                      </a:cubicBezTo>
                      <a:cubicBezTo>
                        <a:pt x="842474" y="388849"/>
                        <a:pt x="857250" y="0"/>
                        <a:pt x="857250" y="0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2" name="Forma Livre: Forma 141">
                  <a:extLst>
                    <a:ext uri="{FF2B5EF4-FFF2-40B4-BE49-F238E27FC236}">
                      <a16:creationId xmlns:a16="http://schemas.microsoft.com/office/drawing/2014/main" id="{90D24DB0-DC36-6519-FBAD-40F53A33B247}"/>
                    </a:ext>
                  </a:extLst>
                </p:cNvPr>
                <p:cNvSpPr/>
                <p:nvPr/>
              </p:nvSpPr>
              <p:spPr>
                <a:xfrm>
                  <a:off x="92132" y="3425882"/>
                  <a:ext cx="857250" cy="857250"/>
                </a:xfrm>
                <a:custGeom>
                  <a:avLst/>
                  <a:gdLst>
                    <a:gd name="connsiteX0" fmla="*/ 857250 w 857250"/>
                    <a:gd name="connsiteY0" fmla="*/ 857250 h 857250"/>
                    <a:gd name="connsiteX1" fmla="*/ 615661 w 857250"/>
                    <a:gd name="connsiteY1" fmla="*/ 241589 h 857250"/>
                    <a:gd name="connsiteX2" fmla="*/ 0 w 857250"/>
                    <a:gd name="connsiteY2" fmla="*/ 0 h 857250"/>
                    <a:gd name="connsiteX3" fmla="*/ 241589 w 857250"/>
                    <a:gd name="connsiteY3" fmla="*/ 615661 h 857250"/>
                    <a:gd name="connsiteX4" fmla="*/ 857250 w 857250"/>
                    <a:gd name="connsiteY4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857250">
                      <a:moveTo>
                        <a:pt x="857250" y="857250"/>
                      </a:moveTo>
                      <a:cubicBezTo>
                        <a:pt x="857250" y="857250"/>
                        <a:pt x="842474" y="468401"/>
                        <a:pt x="615661" y="241589"/>
                      </a:cubicBezTo>
                      <a:cubicBezTo>
                        <a:pt x="388849" y="14776"/>
                        <a:pt x="0" y="0"/>
                        <a:pt x="0" y="0"/>
                      </a:cubicBezTo>
                      <a:cubicBezTo>
                        <a:pt x="0" y="0"/>
                        <a:pt x="14776" y="388849"/>
                        <a:pt x="241589" y="615661"/>
                      </a:cubicBezTo>
                      <a:cubicBezTo>
                        <a:pt x="468401" y="842474"/>
                        <a:pt x="857250" y="857250"/>
                        <a:pt x="857250" y="857250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3" name="Forma Livre: Forma 142">
                  <a:extLst>
                    <a:ext uri="{FF2B5EF4-FFF2-40B4-BE49-F238E27FC236}">
                      <a16:creationId xmlns:a16="http://schemas.microsoft.com/office/drawing/2014/main" id="{F6C455A8-7D33-2B93-D962-F0F333069F1D}"/>
                    </a:ext>
                  </a:extLst>
                </p:cNvPr>
                <p:cNvSpPr/>
                <p:nvPr/>
              </p:nvSpPr>
              <p:spPr>
                <a:xfrm>
                  <a:off x="92132" y="4283132"/>
                  <a:ext cx="857250" cy="857250"/>
                </a:xfrm>
                <a:custGeom>
                  <a:avLst/>
                  <a:gdLst>
                    <a:gd name="connsiteX0" fmla="*/ 0 w 857250"/>
                    <a:gd name="connsiteY0" fmla="*/ 0 h 857250"/>
                    <a:gd name="connsiteX1" fmla="*/ 241589 w 857250"/>
                    <a:gd name="connsiteY1" fmla="*/ 615661 h 857250"/>
                    <a:gd name="connsiteX2" fmla="*/ 857250 w 857250"/>
                    <a:gd name="connsiteY2" fmla="*/ 857250 h 857250"/>
                    <a:gd name="connsiteX3" fmla="*/ 615661 w 857250"/>
                    <a:gd name="connsiteY3" fmla="*/ 241589 h 857250"/>
                    <a:gd name="connsiteX4" fmla="*/ 0 w 857250"/>
                    <a:gd name="connsiteY4" fmla="*/ 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857250">
                      <a:moveTo>
                        <a:pt x="0" y="0"/>
                      </a:moveTo>
                      <a:cubicBezTo>
                        <a:pt x="0" y="0"/>
                        <a:pt x="14776" y="388849"/>
                        <a:pt x="241589" y="615661"/>
                      </a:cubicBezTo>
                      <a:cubicBezTo>
                        <a:pt x="468401" y="842474"/>
                        <a:pt x="857250" y="857250"/>
                        <a:pt x="857250" y="857250"/>
                      </a:cubicBezTo>
                      <a:cubicBezTo>
                        <a:pt x="857250" y="857250"/>
                        <a:pt x="842474" y="468401"/>
                        <a:pt x="615661" y="241589"/>
                      </a:cubicBezTo>
                      <a:cubicBezTo>
                        <a:pt x="388849" y="1477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4" name="Forma Livre: Forma 143">
                  <a:extLst>
                    <a:ext uri="{FF2B5EF4-FFF2-40B4-BE49-F238E27FC236}">
                      <a16:creationId xmlns:a16="http://schemas.microsoft.com/office/drawing/2014/main" id="{1426A28B-08A4-5E35-8B1C-3857B0734A91}"/>
                    </a:ext>
                  </a:extLst>
                </p:cNvPr>
                <p:cNvSpPr/>
                <p:nvPr/>
              </p:nvSpPr>
              <p:spPr>
                <a:xfrm>
                  <a:off x="949382" y="4283132"/>
                  <a:ext cx="857250" cy="857250"/>
                </a:xfrm>
                <a:custGeom>
                  <a:avLst/>
                  <a:gdLst>
                    <a:gd name="connsiteX0" fmla="*/ 0 w 857250"/>
                    <a:gd name="connsiteY0" fmla="*/ 857250 h 857250"/>
                    <a:gd name="connsiteX1" fmla="*/ 615661 w 857250"/>
                    <a:gd name="connsiteY1" fmla="*/ 615661 h 857250"/>
                    <a:gd name="connsiteX2" fmla="*/ 857250 w 857250"/>
                    <a:gd name="connsiteY2" fmla="*/ 0 h 857250"/>
                    <a:gd name="connsiteX3" fmla="*/ 241589 w 857250"/>
                    <a:gd name="connsiteY3" fmla="*/ 241589 h 857250"/>
                    <a:gd name="connsiteX4" fmla="*/ 0 w 857250"/>
                    <a:gd name="connsiteY4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857250">
                      <a:moveTo>
                        <a:pt x="0" y="857250"/>
                      </a:moveTo>
                      <a:cubicBezTo>
                        <a:pt x="0" y="857250"/>
                        <a:pt x="388849" y="842474"/>
                        <a:pt x="615661" y="615661"/>
                      </a:cubicBezTo>
                      <a:cubicBezTo>
                        <a:pt x="842474" y="388849"/>
                        <a:pt x="857250" y="0"/>
                        <a:pt x="857250" y="0"/>
                      </a:cubicBezTo>
                      <a:cubicBezTo>
                        <a:pt x="857250" y="0"/>
                        <a:pt x="468401" y="14776"/>
                        <a:pt x="241589" y="241589"/>
                      </a:cubicBezTo>
                      <a:cubicBezTo>
                        <a:pt x="14776" y="468401"/>
                        <a:pt x="0" y="857250"/>
                        <a:pt x="0" y="857250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45" name="Gráfico 2">
              <a:extLst>
                <a:ext uri="{FF2B5EF4-FFF2-40B4-BE49-F238E27FC236}">
                  <a16:creationId xmlns:a16="http://schemas.microsoft.com/office/drawing/2014/main" id="{ADD0F78C-5832-61FB-D9EB-B84F5C4F0729}"/>
                </a:ext>
              </a:extLst>
            </p:cNvPr>
            <p:cNvGrpSpPr/>
            <p:nvPr/>
          </p:nvGrpSpPr>
          <p:grpSpPr>
            <a:xfrm>
              <a:off x="10379132" y="1711382"/>
              <a:ext cx="1714500" cy="1714500"/>
              <a:chOff x="10379132" y="1711382"/>
              <a:chExt cx="1714500" cy="1714500"/>
            </a:xfrm>
          </p:grpSpPr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CB495420-49F7-97F8-2FFD-C43D7A7764E8}"/>
                  </a:ext>
                </a:extLst>
              </p:cNvPr>
              <p:cNvSpPr/>
              <p:nvPr/>
            </p:nvSpPr>
            <p:spPr>
              <a:xfrm>
                <a:off x="10379132" y="1711382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47" name="Gráfico 2">
                <a:extLst>
                  <a:ext uri="{FF2B5EF4-FFF2-40B4-BE49-F238E27FC236}">
                    <a16:creationId xmlns:a16="http://schemas.microsoft.com/office/drawing/2014/main" id="{33E20968-8204-C897-80EA-A196206D87F8}"/>
                  </a:ext>
                </a:extLst>
              </p:cNvPr>
              <p:cNvGrpSpPr/>
              <p:nvPr/>
            </p:nvGrpSpPr>
            <p:grpSpPr>
              <a:xfrm>
                <a:off x="10379132" y="1711382"/>
                <a:ext cx="1714500" cy="1714500"/>
                <a:chOff x="10379132" y="1711382"/>
                <a:chExt cx="1714500" cy="1714500"/>
              </a:xfrm>
              <a:solidFill>
                <a:srgbClr val="558A50"/>
              </a:solidFill>
            </p:grpSpPr>
            <p:sp>
              <p:nvSpPr>
                <p:cNvPr id="148" name="Forma Livre: Forma 147">
                  <a:extLst>
                    <a:ext uri="{FF2B5EF4-FFF2-40B4-BE49-F238E27FC236}">
                      <a16:creationId xmlns:a16="http://schemas.microsoft.com/office/drawing/2014/main" id="{8595BA67-0E78-D1B2-41F4-31698153C977}"/>
                    </a:ext>
                  </a:extLst>
                </p:cNvPr>
                <p:cNvSpPr/>
                <p:nvPr/>
              </p:nvSpPr>
              <p:spPr>
                <a:xfrm>
                  <a:off x="11236382" y="1711382"/>
                  <a:ext cx="857250" cy="857250"/>
                </a:xfrm>
                <a:custGeom>
                  <a:avLst/>
                  <a:gdLst>
                    <a:gd name="connsiteX0" fmla="*/ 857250 w 857250"/>
                    <a:gd name="connsiteY0" fmla="*/ 0 h 857250"/>
                    <a:gd name="connsiteX1" fmla="*/ 241589 w 857250"/>
                    <a:gd name="connsiteY1" fmla="*/ 241589 h 857250"/>
                    <a:gd name="connsiteX2" fmla="*/ 0 w 857250"/>
                    <a:gd name="connsiteY2" fmla="*/ 857250 h 857250"/>
                    <a:gd name="connsiteX3" fmla="*/ 615661 w 857250"/>
                    <a:gd name="connsiteY3" fmla="*/ 615661 h 857250"/>
                    <a:gd name="connsiteX4" fmla="*/ 857250 w 857250"/>
                    <a:gd name="connsiteY4" fmla="*/ 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857250">
                      <a:moveTo>
                        <a:pt x="857250" y="0"/>
                      </a:moveTo>
                      <a:cubicBezTo>
                        <a:pt x="857250" y="0"/>
                        <a:pt x="468401" y="14776"/>
                        <a:pt x="241589" y="241589"/>
                      </a:cubicBezTo>
                      <a:cubicBezTo>
                        <a:pt x="14776" y="468401"/>
                        <a:pt x="0" y="857250"/>
                        <a:pt x="0" y="857250"/>
                      </a:cubicBezTo>
                      <a:cubicBezTo>
                        <a:pt x="0" y="857250"/>
                        <a:pt x="388849" y="842474"/>
                        <a:pt x="615661" y="615661"/>
                      </a:cubicBezTo>
                      <a:cubicBezTo>
                        <a:pt x="842474" y="388849"/>
                        <a:pt x="857250" y="0"/>
                        <a:pt x="857250" y="0"/>
                      </a:cubicBez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49" name="Forma Livre: Forma 148">
                  <a:extLst>
                    <a:ext uri="{FF2B5EF4-FFF2-40B4-BE49-F238E27FC236}">
                      <a16:creationId xmlns:a16="http://schemas.microsoft.com/office/drawing/2014/main" id="{DA954717-F352-AABB-0F1E-20F1123B9BE6}"/>
                    </a:ext>
                  </a:extLst>
                </p:cNvPr>
                <p:cNvSpPr/>
                <p:nvPr/>
              </p:nvSpPr>
              <p:spPr>
                <a:xfrm>
                  <a:off x="10379132" y="1711382"/>
                  <a:ext cx="857250" cy="857250"/>
                </a:xfrm>
                <a:custGeom>
                  <a:avLst/>
                  <a:gdLst>
                    <a:gd name="connsiteX0" fmla="*/ 857250 w 857250"/>
                    <a:gd name="connsiteY0" fmla="*/ 857250 h 857250"/>
                    <a:gd name="connsiteX1" fmla="*/ 615661 w 857250"/>
                    <a:gd name="connsiteY1" fmla="*/ 241589 h 857250"/>
                    <a:gd name="connsiteX2" fmla="*/ 0 w 857250"/>
                    <a:gd name="connsiteY2" fmla="*/ 0 h 857250"/>
                    <a:gd name="connsiteX3" fmla="*/ 241589 w 857250"/>
                    <a:gd name="connsiteY3" fmla="*/ 615661 h 857250"/>
                    <a:gd name="connsiteX4" fmla="*/ 857250 w 857250"/>
                    <a:gd name="connsiteY4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857250">
                      <a:moveTo>
                        <a:pt x="857250" y="857250"/>
                      </a:moveTo>
                      <a:cubicBezTo>
                        <a:pt x="857250" y="857250"/>
                        <a:pt x="842474" y="468401"/>
                        <a:pt x="615661" y="241589"/>
                      </a:cubicBezTo>
                      <a:cubicBezTo>
                        <a:pt x="388849" y="14776"/>
                        <a:pt x="0" y="0"/>
                        <a:pt x="0" y="0"/>
                      </a:cubicBezTo>
                      <a:cubicBezTo>
                        <a:pt x="0" y="0"/>
                        <a:pt x="14776" y="388849"/>
                        <a:pt x="241589" y="615661"/>
                      </a:cubicBezTo>
                      <a:cubicBezTo>
                        <a:pt x="468401" y="842474"/>
                        <a:pt x="857250" y="857250"/>
                        <a:pt x="857250" y="857250"/>
                      </a:cubicBez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0" name="Forma Livre: Forma 149">
                  <a:extLst>
                    <a:ext uri="{FF2B5EF4-FFF2-40B4-BE49-F238E27FC236}">
                      <a16:creationId xmlns:a16="http://schemas.microsoft.com/office/drawing/2014/main" id="{50000A6A-125D-6305-71CC-FABE88D849A2}"/>
                    </a:ext>
                  </a:extLst>
                </p:cNvPr>
                <p:cNvSpPr/>
                <p:nvPr/>
              </p:nvSpPr>
              <p:spPr>
                <a:xfrm>
                  <a:off x="10379132" y="2568632"/>
                  <a:ext cx="857250" cy="857250"/>
                </a:xfrm>
                <a:custGeom>
                  <a:avLst/>
                  <a:gdLst>
                    <a:gd name="connsiteX0" fmla="*/ 0 w 857250"/>
                    <a:gd name="connsiteY0" fmla="*/ 0 h 857250"/>
                    <a:gd name="connsiteX1" fmla="*/ 241589 w 857250"/>
                    <a:gd name="connsiteY1" fmla="*/ 615661 h 857250"/>
                    <a:gd name="connsiteX2" fmla="*/ 857250 w 857250"/>
                    <a:gd name="connsiteY2" fmla="*/ 857250 h 857250"/>
                    <a:gd name="connsiteX3" fmla="*/ 615661 w 857250"/>
                    <a:gd name="connsiteY3" fmla="*/ 241589 h 857250"/>
                    <a:gd name="connsiteX4" fmla="*/ 0 w 857250"/>
                    <a:gd name="connsiteY4" fmla="*/ 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857250">
                      <a:moveTo>
                        <a:pt x="0" y="0"/>
                      </a:moveTo>
                      <a:cubicBezTo>
                        <a:pt x="0" y="0"/>
                        <a:pt x="14776" y="388849"/>
                        <a:pt x="241589" y="615661"/>
                      </a:cubicBezTo>
                      <a:cubicBezTo>
                        <a:pt x="468401" y="842474"/>
                        <a:pt x="857250" y="857250"/>
                        <a:pt x="857250" y="857250"/>
                      </a:cubicBezTo>
                      <a:cubicBezTo>
                        <a:pt x="857250" y="857250"/>
                        <a:pt x="842474" y="468401"/>
                        <a:pt x="615661" y="241589"/>
                      </a:cubicBezTo>
                      <a:cubicBezTo>
                        <a:pt x="388849" y="1477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1" name="Forma Livre: Forma 150">
                  <a:extLst>
                    <a:ext uri="{FF2B5EF4-FFF2-40B4-BE49-F238E27FC236}">
                      <a16:creationId xmlns:a16="http://schemas.microsoft.com/office/drawing/2014/main" id="{5A4EA3B3-64DC-B3C1-1166-18B28275192D}"/>
                    </a:ext>
                  </a:extLst>
                </p:cNvPr>
                <p:cNvSpPr/>
                <p:nvPr/>
              </p:nvSpPr>
              <p:spPr>
                <a:xfrm>
                  <a:off x="11236382" y="2568632"/>
                  <a:ext cx="857250" cy="857250"/>
                </a:xfrm>
                <a:custGeom>
                  <a:avLst/>
                  <a:gdLst>
                    <a:gd name="connsiteX0" fmla="*/ 0 w 857250"/>
                    <a:gd name="connsiteY0" fmla="*/ 857250 h 857250"/>
                    <a:gd name="connsiteX1" fmla="*/ 615661 w 857250"/>
                    <a:gd name="connsiteY1" fmla="*/ 615661 h 857250"/>
                    <a:gd name="connsiteX2" fmla="*/ 857250 w 857250"/>
                    <a:gd name="connsiteY2" fmla="*/ 0 h 857250"/>
                    <a:gd name="connsiteX3" fmla="*/ 241589 w 857250"/>
                    <a:gd name="connsiteY3" fmla="*/ 241589 h 857250"/>
                    <a:gd name="connsiteX4" fmla="*/ 0 w 857250"/>
                    <a:gd name="connsiteY4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857250">
                      <a:moveTo>
                        <a:pt x="0" y="857250"/>
                      </a:moveTo>
                      <a:cubicBezTo>
                        <a:pt x="0" y="857250"/>
                        <a:pt x="388849" y="842474"/>
                        <a:pt x="615661" y="615661"/>
                      </a:cubicBezTo>
                      <a:cubicBezTo>
                        <a:pt x="842474" y="388849"/>
                        <a:pt x="857250" y="0"/>
                        <a:pt x="857250" y="0"/>
                      </a:cubicBezTo>
                      <a:cubicBezTo>
                        <a:pt x="857250" y="0"/>
                        <a:pt x="468401" y="14776"/>
                        <a:pt x="241589" y="241589"/>
                      </a:cubicBezTo>
                      <a:cubicBezTo>
                        <a:pt x="14776" y="468401"/>
                        <a:pt x="0" y="857250"/>
                        <a:pt x="0" y="857250"/>
                      </a:cubicBezTo>
                      <a:close/>
                    </a:path>
                  </a:pathLst>
                </a:custGeom>
                <a:solidFill>
                  <a:srgbClr val="558A50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52" name="Gráfico 2">
              <a:extLst>
                <a:ext uri="{FF2B5EF4-FFF2-40B4-BE49-F238E27FC236}">
                  <a16:creationId xmlns:a16="http://schemas.microsoft.com/office/drawing/2014/main" id="{8FDE61EF-46BD-BC66-D5A4-4216DE8EA529}"/>
                </a:ext>
              </a:extLst>
            </p:cNvPr>
            <p:cNvGrpSpPr/>
            <p:nvPr/>
          </p:nvGrpSpPr>
          <p:grpSpPr>
            <a:xfrm>
              <a:off x="10379132" y="3422765"/>
              <a:ext cx="1714500" cy="1714500"/>
              <a:chOff x="10379132" y="3422765"/>
              <a:chExt cx="1714500" cy="1714500"/>
            </a:xfrm>
          </p:grpSpPr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31698328-D4FA-C7D3-54F8-1C73985CFAD9}"/>
                  </a:ext>
                </a:extLst>
              </p:cNvPr>
              <p:cNvSpPr/>
              <p:nvPr/>
            </p:nvSpPr>
            <p:spPr>
              <a:xfrm>
                <a:off x="10379132" y="3422765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2FBCDE4D-C42D-C6A8-7002-7D191DF79584}"/>
                  </a:ext>
                </a:extLst>
              </p:cNvPr>
              <p:cNvSpPr/>
              <p:nvPr/>
            </p:nvSpPr>
            <p:spPr>
              <a:xfrm>
                <a:off x="10619162" y="3662795"/>
                <a:ext cx="1234440" cy="1234440"/>
              </a:xfrm>
              <a:custGeom>
                <a:avLst/>
                <a:gdLst>
                  <a:gd name="connsiteX0" fmla="*/ 0 w 1234440"/>
                  <a:gd name="connsiteY0" fmla="*/ 0 h 1234440"/>
                  <a:gd name="connsiteX1" fmla="*/ 1234440 w 1234440"/>
                  <a:gd name="connsiteY1" fmla="*/ 0 h 1234440"/>
                  <a:gd name="connsiteX2" fmla="*/ 1234440 w 1234440"/>
                  <a:gd name="connsiteY2" fmla="*/ 1234440 h 1234440"/>
                  <a:gd name="connsiteX3" fmla="*/ 0 w 1234440"/>
                  <a:gd name="connsiteY3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4440" h="1234440">
                    <a:moveTo>
                      <a:pt x="0" y="0"/>
                    </a:moveTo>
                    <a:lnTo>
                      <a:pt x="1234440" y="0"/>
                    </a:lnTo>
                    <a:lnTo>
                      <a:pt x="1234440" y="123444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B25902EB-4BBD-A15F-6550-77A54F1BF3F5}"/>
                  </a:ext>
                </a:extLst>
              </p:cNvPr>
              <p:cNvSpPr/>
              <p:nvPr/>
            </p:nvSpPr>
            <p:spPr>
              <a:xfrm>
                <a:off x="10790612" y="3834245"/>
                <a:ext cx="891540" cy="891540"/>
              </a:xfrm>
              <a:custGeom>
                <a:avLst/>
                <a:gdLst>
                  <a:gd name="connsiteX0" fmla="*/ 0 w 891540"/>
                  <a:gd name="connsiteY0" fmla="*/ 0 h 891540"/>
                  <a:gd name="connsiteX1" fmla="*/ 891540 w 891540"/>
                  <a:gd name="connsiteY1" fmla="*/ 0 h 891540"/>
                  <a:gd name="connsiteX2" fmla="*/ 891540 w 891540"/>
                  <a:gd name="connsiteY2" fmla="*/ 891540 h 891540"/>
                  <a:gd name="connsiteX3" fmla="*/ 0 w 891540"/>
                  <a:gd name="connsiteY3" fmla="*/ 891540 h 89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1540" h="891540">
                    <a:moveTo>
                      <a:pt x="0" y="0"/>
                    </a:moveTo>
                    <a:lnTo>
                      <a:pt x="891540" y="0"/>
                    </a:lnTo>
                    <a:lnTo>
                      <a:pt x="891540" y="891540"/>
                    </a:lnTo>
                    <a:lnTo>
                      <a:pt x="0" y="89154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AA52C699-5670-F097-EAE9-36DB71BC06C6}"/>
                  </a:ext>
                </a:extLst>
              </p:cNvPr>
              <p:cNvSpPr/>
              <p:nvPr/>
            </p:nvSpPr>
            <p:spPr>
              <a:xfrm>
                <a:off x="10784938" y="3834245"/>
                <a:ext cx="891540" cy="891540"/>
              </a:xfrm>
              <a:custGeom>
                <a:avLst/>
                <a:gdLst>
                  <a:gd name="connsiteX0" fmla="*/ 445770 w 891540"/>
                  <a:gd name="connsiteY0" fmla="*/ 0 h 891540"/>
                  <a:gd name="connsiteX1" fmla="*/ 0 w 891540"/>
                  <a:gd name="connsiteY1" fmla="*/ 0 h 891540"/>
                  <a:gd name="connsiteX2" fmla="*/ 0 w 891540"/>
                  <a:gd name="connsiteY2" fmla="*/ 891540 h 891540"/>
                  <a:gd name="connsiteX3" fmla="*/ 445770 w 891540"/>
                  <a:gd name="connsiteY3" fmla="*/ 891540 h 891540"/>
                  <a:gd name="connsiteX4" fmla="*/ 445770 w 891540"/>
                  <a:gd name="connsiteY4" fmla="*/ 445770 h 891540"/>
                  <a:gd name="connsiteX5" fmla="*/ 891540 w 891540"/>
                  <a:gd name="connsiteY5" fmla="*/ 445770 h 891540"/>
                  <a:gd name="connsiteX6" fmla="*/ 891540 w 891540"/>
                  <a:gd name="connsiteY6" fmla="*/ 0 h 89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1540" h="891540">
                    <a:moveTo>
                      <a:pt x="445770" y="0"/>
                    </a:moveTo>
                    <a:lnTo>
                      <a:pt x="0" y="0"/>
                    </a:lnTo>
                    <a:lnTo>
                      <a:pt x="0" y="891540"/>
                    </a:lnTo>
                    <a:lnTo>
                      <a:pt x="445770" y="891540"/>
                    </a:lnTo>
                    <a:lnTo>
                      <a:pt x="445770" y="445770"/>
                    </a:lnTo>
                    <a:lnTo>
                      <a:pt x="891540" y="445770"/>
                    </a:lnTo>
                    <a:lnTo>
                      <a:pt x="891540" y="0"/>
                    </a:ln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57" name="Gráfico 2">
              <a:extLst>
                <a:ext uri="{FF2B5EF4-FFF2-40B4-BE49-F238E27FC236}">
                  <a16:creationId xmlns:a16="http://schemas.microsoft.com/office/drawing/2014/main" id="{25552540-4A24-8A52-4AD5-3481BE600C0D}"/>
                </a:ext>
              </a:extLst>
            </p:cNvPr>
            <p:cNvGrpSpPr/>
            <p:nvPr/>
          </p:nvGrpSpPr>
          <p:grpSpPr>
            <a:xfrm>
              <a:off x="1806632" y="3425882"/>
              <a:ext cx="1714500" cy="1714500"/>
              <a:chOff x="1806632" y="3425882"/>
              <a:chExt cx="1714500" cy="1714500"/>
            </a:xfrm>
          </p:grpSpPr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07716E44-8D43-4529-B7DB-E3E6674D53B5}"/>
                  </a:ext>
                </a:extLst>
              </p:cNvPr>
              <p:cNvSpPr/>
              <p:nvPr/>
            </p:nvSpPr>
            <p:spPr>
              <a:xfrm>
                <a:off x="1806632" y="3425882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59" name="Gráfico 2">
                <a:extLst>
                  <a:ext uri="{FF2B5EF4-FFF2-40B4-BE49-F238E27FC236}">
                    <a16:creationId xmlns:a16="http://schemas.microsoft.com/office/drawing/2014/main" id="{21FB17BA-24BC-DF2B-86EB-9C873766DBBC}"/>
                  </a:ext>
                </a:extLst>
              </p:cNvPr>
              <p:cNvGrpSpPr/>
              <p:nvPr/>
            </p:nvGrpSpPr>
            <p:grpSpPr>
              <a:xfrm>
                <a:off x="1806632" y="3425882"/>
                <a:ext cx="1714500" cy="1714500"/>
                <a:chOff x="1806632" y="3425882"/>
                <a:chExt cx="1714500" cy="1714500"/>
              </a:xfrm>
            </p:grpSpPr>
            <p:grpSp>
              <p:nvGrpSpPr>
                <p:cNvPr id="160" name="Gráfico 2">
                  <a:extLst>
                    <a:ext uri="{FF2B5EF4-FFF2-40B4-BE49-F238E27FC236}">
                      <a16:creationId xmlns:a16="http://schemas.microsoft.com/office/drawing/2014/main" id="{B8D05F0B-B476-46F6-29AF-6770AC5E26E0}"/>
                    </a:ext>
                  </a:extLst>
                </p:cNvPr>
                <p:cNvGrpSpPr/>
                <p:nvPr/>
              </p:nvGrpSpPr>
              <p:grpSpPr>
                <a:xfrm>
                  <a:off x="2950047" y="3425882"/>
                  <a:ext cx="571084" cy="1714500"/>
                  <a:chOff x="2950047" y="3425882"/>
                  <a:chExt cx="571084" cy="1714500"/>
                </a:xfrm>
              </p:grpSpPr>
              <p:grpSp>
                <p:nvGrpSpPr>
                  <p:cNvPr id="161" name="Gráfico 2">
                    <a:extLst>
                      <a:ext uri="{FF2B5EF4-FFF2-40B4-BE49-F238E27FC236}">
                        <a16:creationId xmlns:a16="http://schemas.microsoft.com/office/drawing/2014/main" id="{A15A73F5-BE4D-24E5-787A-D715F181D513}"/>
                      </a:ext>
                    </a:extLst>
                  </p:cNvPr>
                  <p:cNvGrpSpPr/>
                  <p:nvPr/>
                </p:nvGrpSpPr>
                <p:grpSpPr>
                  <a:xfrm>
                    <a:off x="2950047" y="3425882"/>
                    <a:ext cx="571084" cy="1714500"/>
                    <a:chOff x="2950047" y="3425882"/>
                    <a:chExt cx="571084" cy="1714500"/>
                  </a:xfrm>
                </p:grpSpPr>
                <p:sp>
                  <p:nvSpPr>
                    <p:cNvPr id="162" name="Forma Livre: Forma 161">
                      <a:extLst>
                        <a:ext uri="{FF2B5EF4-FFF2-40B4-BE49-F238E27FC236}">
                          <a16:creationId xmlns:a16="http://schemas.microsoft.com/office/drawing/2014/main" id="{D18F74B6-2ADA-F9E9-EADA-34F58D61D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0047" y="3425882"/>
                      <a:ext cx="285542" cy="1714500"/>
                    </a:xfrm>
                    <a:custGeom>
                      <a:avLst/>
                      <a:gdLst>
                        <a:gd name="connsiteX0" fmla="*/ 285542 w 285542"/>
                        <a:gd name="connsiteY0" fmla="*/ 1714500 h 1714500"/>
                        <a:gd name="connsiteX1" fmla="*/ 285542 w 285542"/>
                        <a:gd name="connsiteY1" fmla="*/ 0 h 1714500"/>
                        <a:gd name="connsiteX2" fmla="*/ 0 w 285542"/>
                        <a:gd name="connsiteY2" fmla="*/ 857250 h 1714500"/>
                        <a:gd name="connsiteX3" fmla="*/ 285542 w 285542"/>
                        <a:gd name="connsiteY3" fmla="*/ 1714500 h 171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542" h="1714500">
                          <a:moveTo>
                            <a:pt x="285542" y="1714500"/>
                          </a:moveTo>
                          <a:lnTo>
                            <a:pt x="285542" y="0"/>
                          </a:lnTo>
                          <a:cubicBezTo>
                            <a:pt x="285542" y="0"/>
                            <a:pt x="0" y="383799"/>
                            <a:pt x="0" y="857250"/>
                          </a:cubicBezTo>
                          <a:cubicBezTo>
                            <a:pt x="0" y="1330701"/>
                            <a:pt x="285542" y="1714500"/>
                            <a:pt x="285542" y="1714500"/>
                          </a:cubicBezTo>
                          <a:close/>
                        </a:path>
                      </a:pathLst>
                    </a:custGeom>
                    <a:solidFill>
                      <a:srgbClr val="235635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3" name="Forma Livre: Forma 162">
                      <a:extLst>
                        <a:ext uri="{FF2B5EF4-FFF2-40B4-BE49-F238E27FC236}">
                          <a16:creationId xmlns:a16="http://schemas.microsoft.com/office/drawing/2014/main" id="{BDB57922-D8D3-E17A-1045-AACCD215A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5590" y="3425882"/>
                      <a:ext cx="285542" cy="1714500"/>
                    </a:xfrm>
                    <a:custGeom>
                      <a:avLst/>
                      <a:gdLst>
                        <a:gd name="connsiteX0" fmla="*/ 285542 w 285542"/>
                        <a:gd name="connsiteY0" fmla="*/ 857250 h 1714500"/>
                        <a:gd name="connsiteX1" fmla="*/ 0 w 285542"/>
                        <a:gd name="connsiteY1" fmla="*/ 0 h 1714500"/>
                        <a:gd name="connsiteX2" fmla="*/ 0 w 285542"/>
                        <a:gd name="connsiteY2" fmla="*/ 1714500 h 1714500"/>
                        <a:gd name="connsiteX3" fmla="*/ 285542 w 285542"/>
                        <a:gd name="connsiteY3" fmla="*/ 857250 h 171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542" h="1714500">
                          <a:moveTo>
                            <a:pt x="285542" y="857250"/>
                          </a:moveTo>
                          <a:cubicBezTo>
                            <a:pt x="285542" y="383799"/>
                            <a:pt x="0" y="0"/>
                            <a:pt x="0" y="0"/>
                          </a:cubicBezTo>
                          <a:lnTo>
                            <a:pt x="0" y="1714500"/>
                          </a:lnTo>
                          <a:cubicBezTo>
                            <a:pt x="0" y="1714500"/>
                            <a:pt x="285542" y="1330701"/>
                            <a:pt x="285542" y="857250"/>
                          </a:cubicBezTo>
                          <a:close/>
                        </a:path>
                      </a:pathLst>
                    </a:custGeom>
                    <a:solidFill>
                      <a:srgbClr val="083028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64" name="Gráfico 2">
                    <a:extLst>
                      <a:ext uri="{FF2B5EF4-FFF2-40B4-BE49-F238E27FC236}">
                        <a16:creationId xmlns:a16="http://schemas.microsoft.com/office/drawing/2014/main" id="{98DAD2D0-2D08-1034-5A42-9A302D20E527}"/>
                      </a:ext>
                    </a:extLst>
                  </p:cNvPr>
                  <p:cNvGrpSpPr/>
                  <p:nvPr/>
                </p:nvGrpSpPr>
                <p:grpSpPr>
                  <a:xfrm>
                    <a:off x="3057037" y="3585877"/>
                    <a:ext cx="357175" cy="1392930"/>
                    <a:chOff x="3057037" y="3585877"/>
                    <a:chExt cx="357175" cy="1392930"/>
                  </a:xfrm>
                  <a:solidFill>
                    <a:srgbClr val="558A50"/>
                  </a:solidFill>
                </p:grpSpPr>
                <p:sp>
                  <p:nvSpPr>
                    <p:cNvPr id="165" name="Forma Livre: Forma 164">
                      <a:extLst>
                        <a:ext uri="{FF2B5EF4-FFF2-40B4-BE49-F238E27FC236}">
                          <a16:creationId xmlns:a16="http://schemas.microsoft.com/office/drawing/2014/main" id="{3F78281D-FAB8-E7F7-4FB3-5915C619D107}"/>
                        </a:ext>
                      </a:extLst>
                    </p:cNvPr>
                    <p:cNvSpPr/>
                    <p:nvPr/>
                  </p:nvSpPr>
                  <p:spPr>
                    <a:xfrm rot="-3649845">
                      <a:off x="3105947" y="4672539"/>
                      <a:ext cx="259486" cy="259486"/>
                    </a:xfrm>
                    <a:custGeom>
                      <a:avLst/>
                      <a:gdLst>
                        <a:gd name="connsiteX0" fmla="*/ 259487 w 259486"/>
                        <a:gd name="connsiteY0" fmla="*/ 129743 h 259486"/>
                        <a:gd name="connsiteX1" fmla="*/ 129743 w 259486"/>
                        <a:gd name="connsiteY1" fmla="*/ 259487 h 259486"/>
                        <a:gd name="connsiteX2" fmla="*/ 0 w 259486"/>
                        <a:gd name="connsiteY2" fmla="*/ 129743 h 259486"/>
                        <a:gd name="connsiteX3" fmla="*/ 129743 w 259486"/>
                        <a:gd name="connsiteY3" fmla="*/ 0 h 259486"/>
                        <a:gd name="connsiteX4" fmla="*/ 259487 w 259486"/>
                        <a:gd name="connsiteY4" fmla="*/ 129743 h 259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86" h="259486">
                          <a:moveTo>
                            <a:pt x="259487" y="129743"/>
                          </a:moveTo>
                          <a:cubicBezTo>
                            <a:pt x="259487" y="201398"/>
                            <a:pt x="201399" y="259487"/>
                            <a:pt x="129743" y="259487"/>
                          </a:cubicBezTo>
                          <a:cubicBezTo>
                            <a:pt x="58088" y="259487"/>
                            <a:pt x="0" y="201398"/>
                            <a:pt x="0" y="129743"/>
                          </a:cubicBezTo>
                          <a:cubicBezTo>
                            <a:pt x="0" y="58088"/>
                            <a:pt x="58088" y="0"/>
                            <a:pt x="129743" y="0"/>
                          </a:cubicBezTo>
                          <a:cubicBezTo>
                            <a:pt x="201399" y="0"/>
                            <a:pt x="259487" y="58088"/>
                            <a:pt x="259487" y="129743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6" name="Forma Livre: Forma 165">
                      <a:extLst>
                        <a:ext uri="{FF2B5EF4-FFF2-40B4-BE49-F238E27FC236}">
                          <a16:creationId xmlns:a16="http://schemas.microsoft.com/office/drawing/2014/main" id="{64FAB36B-AEA4-4205-B33C-AC39CA05D384}"/>
                        </a:ext>
                      </a:extLst>
                    </p:cNvPr>
                    <p:cNvSpPr/>
                    <p:nvPr/>
                  </p:nvSpPr>
                  <p:spPr>
                    <a:xfrm rot="-5135023">
                      <a:off x="3105764" y="4413091"/>
                      <a:ext cx="259473" cy="259473"/>
                    </a:xfrm>
                    <a:custGeom>
                      <a:avLst/>
                      <a:gdLst>
                        <a:gd name="connsiteX0" fmla="*/ 259474 w 259473"/>
                        <a:gd name="connsiteY0" fmla="*/ 129737 h 259473"/>
                        <a:gd name="connsiteX1" fmla="*/ 129737 w 259473"/>
                        <a:gd name="connsiteY1" fmla="*/ 259474 h 259473"/>
                        <a:gd name="connsiteX2" fmla="*/ 0 w 259473"/>
                        <a:gd name="connsiteY2" fmla="*/ 129737 h 259473"/>
                        <a:gd name="connsiteX3" fmla="*/ 129737 w 259473"/>
                        <a:gd name="connsiteY3" fmla="*/ 0 h 259473"/>
                        <a:gd name="connsiteX4" fmla="*/ 259474 w 259473"/>
                        <a:gd name="connsiteY4" fmla="*/ 129737 h 2594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73" h="259473">
                          <a:moveTo>
                            <a:pt x="259474" y="129737"/>
                          </a:moveTo>
                          <a:cubicBezTo>
                            <a:pt x="259474" y="201389"/>
                            <a:pt x="201389" y="259474"/>
                            <a:pt x="129737" y="259474"/>
                          </a:cubicBezTo>
                          <a:cubicBezTo>
                            <a:pt x="58085" y="259474"/>
                            <a:pt x="0" y="201389"/>
                            <a:pt x="0" y="129737"/>
                          </a:cubicBezTo>
                          <a:cubicBezTo>
                            <a:pt x="0" y="58085"/>
                            <a:pt x="58085" y="0"/>
                            <a:pt x="129737" y="0"/>
                          </a:cubicBezTo>
                          <a:cubicBezTo>
                            <a:pt x="201389" y="0"/>
                            <a:pt x="259474" y="58085"/>
                            <a:pt x="259474" y="129737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7" name="Forma Livre: Forma 166">
                      <a:extLst>
                        <a:ext uri="{FF2B5EF4-FFF2-40B4-BE49-F238E27FC236}">
                          <a16:creationId xmlns:a16="http://schemas.microsoft.com/office/drawing/2014/main" id="{C2A0FF6E-09FE-A877-1F55-BF850F65E953}"/>
                        </a:ext>
                      </a:extLst>
                    </p:cNvPr>
                    <p:cNvSpPr/>
                    <p:nvPr/>
                  </p:nvSpPr>
                  <p:spPr>
                    <a:xfrm rot="-1902869">
                      <a:off x="3105868" y="4153694"/>
                      <a:ext cx="259488" cy="259488"/>
                    </a:xfrm>
                    <a:custGeom>
                      <a:avLst/>
                      <a:gdLst>
                        <a:gd name="connsiteX0" fmla="*/ 259488 w 259488"/>
                        <a:gd name="connsiteY0" fmla="*/ 129744 h 259488"/>
                        <a:gd name="connsiteX1" fmla="*/ 129744 w 259488"/>
                        <a:gd name="connsiteY1" fmla="*/ 259488 h 259488"/>
                        <a:gd name="connsiteX2" fmla="*/ 0 w 259488"/>
                        <a:gd name="connsiteY2" fmla="*/ 129744 h 259488"/>
                        <a:gd name="connsiteX3" fmla="*/ 129744 w 259488"/>
                        <a:gd name="connsiteY3" fmla="*/ 0 h 259488"/>
                        <a:gd name="connsiteX4" fmla="*/ 259488 w 259488"/>
                        <a:gd name="connsiteY4" fmla="*/ 129744 h 259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88" h="259488">
                          <a:moveTo>
                            <a:pt x="259488" y="129744"/>
                          </a:moveTo>
                          <a:cubicBezTo>
                            <a:pt x="259488" y="201400"/>
                            <a:pt x="201400" y="259488"/>
                            <a:pt x="129744" y="259488"/>
                          </a:cubicBezTo>
                          <a:cubicBezTo>
                            <a:pt x="58089" y="259488"/>
                            <a:pt x="0" y="201400"/>
                            <a:pt x="0" y="129744"/>
                          </a:cubicBezTo>
                          <a:cubicBezTo>
                            <a:pt x="0" y="58089"/>
                            <a:pt x="58089" y="0"/>
                            <a:pt x="129744" y="0"/>
                          </a:cubicBezTo>
                          <a:cubicBezTo>
                            <a:pt x="201400" y="0"/>
                            <a:pt x="259488" y="58089"/>
                            <a:pt x="259488" y="129744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8" name="Forma Livre: Forma 167">
                      <a:extLst>
                        <a:ext uri="{FF2B5EF4-FFF2-40B4-BE49-F238E27FC236}">
                          <a16:creationId xmlns:a16="http://schemas.microsoft.com/office/drawing/2014/main" id="{DEBB9B79-7C94-42FD-221D-42DA1A0E0B7E}"/>
                        </a:ext>
                      </a:extLst>
                    </p:cNvPr>
                    <p:cNvSpPr/>
                    <p:nvPr/>
                  </p:nvSpPr>
                  <p:spPr>
                    <a:xfrm rot="-1350026">
                      <a:off x="3105979" y="3893938"/>
                      <a:ext cx="259488" cy="259488"/>
                    </a:xfrm>
                    <a:custGeom>
                      <a:avLst/>
                      <a:gdLst>
                        <a:gd name="connsiteX0" fmla="*/ 259488 w 259488"/>
                        <a:gd name="connsiteY0" fmla="*/ 129744 h 259488"/>
                        <a:gd name="connsiteX1" fmla="*/ 129744 w 259488"/>
                        <a:gd name="connsiteY1" fmla="*/ 259488 h 259488"/>
                        <a:gd name="connsiteX2" fmla="*/ 0 w 259488"/>
                        <a:gd name="connsiteY2" fmla="*/ 129744 h 259488"/>
                        <a:gd name="connsiteX3" fmla="*/ 129744 w 259488"/>
                        <a:gd name="connsiteY3" fmla="*/ 0 h 259488"/>
                        <a:gd name="connsiteX4" fmla="*/ 259488 w 259488"/>
                        <a:gd name="connsiteY4" fmla="*/ 129744 h 259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88" h="259488">
                          <a:moveTo>
                            <a:pt x="259488" y="129744"/>
                          </a:moveTo>
                          <a:cubicBezTo>
                            <a:pt x="259488" y="201400"/>
                            <a:pt x="201400" y="259488"/>
                            <a:pt x="129744" y="259488"/>
                          </a:cubicBezTo>
                          <a:cubicBezTo>
                            <a:pt x="58089" y="259488"/>
                            <a:pt x="0" y="201400"/>
                            <a:pt x="0" y="129744"/>
                          </a:cubicBezTo>
                          <a:cubicBezTo>
                            <a:pt x="0" y="58089"/>
                            <a:pt x="58089" y="0"/>
                            <a:pt x="129744" y="0"/>
                          </a:cubicBezTo>
                          <a:cubicBezTo>
                            <a:pt x="201400" y="0"/>
                            <a:pt x="259488" y="58089"/>
                            <a:pt x="259488" y="129744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9" name="Forma Livre: Forma 168">
                      <a:extLst>
                        <a:ext uri="{FF2B5EF4-FFF2-40B4-BE49-F238E27FC236}">
                          <a16:creationId xmlns:a16="http://schemas.microsoft.com/office/drawing/2014/main" id="{7A438C03-A66B-4A30-356B-AEDED341EE59}"/>
                        </a:ext>
                      </a:extLst>
                    </p:cNvPr>
                    <p:cNvSpPr/>
                    <p:nvPr/>
                  </p:nvSpPr>
                  <p:spPr>
                    <a:xfrm rot="-1902869">
                      <a:off x="3105892" y="3634708"/>
                      <a:ext cx="259488" cy="259488"/>
                    </a:xfrm>
                    <a:custGeom>
                      <a:avLst/>
                      <a:gdLst>
                        <a:gd name="connsiteX0" fmla="*/ 259488 w 259488"/>
                        <a:gd name="connsiteY0" fmla="*/ 129744 h 259488"/>
                        <a:gd name="connsiteX1" fmla="*/ 129744 w 259488"/>
                        <a:gd name="connsiteY1" fmla="*/ 259488 h 259488"/>
                        <a:gd name="connsiteX2" fmla="*/ 0 w 259488"/>
                        <a:gd name="connsiteY2" fmla="*/ 129744 h 259488"/>
                        <a:gd name="connsiteX3" fmla="*/ 129744 w 259488"/>
                        <a:gd name="connsiteY3" fmla="*/ 0 h 259488"/>
                        <a:gd name="connsiteX4" fmla="*/ 259488 w 259488"/>
                        <a:gd name="connsiteY4" fmla="*/ 129744 h 259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88" h="259488">
                          <a:moveTo>
                            <a:pt x="259488" y="129744"/>
                          </a:moveTo>
                          <a:cubicBezTo>
                            <a:pt x="259488" y="201400"/>
                            <a:pt x="201400" y="259488"/>
                            <a:pt x="129744" y="259488"/>
                          </a:cubicBezTo>
                          <a:cubicBezTo>
                            <a:pt x="58089" y="259488"/>
                            <a:pt x="0" y="201400"/>
                            <a:pt x="0" y="129744"/>
                          </a:cubicBezTo>
                          <a:cubicBezTo>
                            <a:pt x="0" y="58089"/>
                            <a:pt x="58089" y="0"/>
                            <a:pt x="129744" y="0"/>
                          </a:cubicBezTo>
                          <a:cubicBezTo>
                            <a:pt x="201400" y="0"/>
                            <a:pt x="259488" y="58089"/>
                            <a:pt x="259488" y="129744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170" name="Gráfico 2">
                  <a:extLst>
                    <a:ext uri="{FF2B5EF4-FFF2-40B4-BE49-F238E27FC236}">
                      <a16:creationId xmlns:a16="http://schemas.microsoft.com/office/drawing/2014/main" id="{9BC2DC4C-38EF-564A-AA4B-F6298F4B0193}"/>
                    </a:ext>
                  </a:extLst>
                </p:cNvPr>
                <p:cNvGrpSpPr/>
                <p:nvPr/>
              </p:nvGrpSpPr>
              <p:grpSpPr>
                <a:xfrm>
                  <a:off x="2378339" y="3425882"/>
                  <a:ext cx="571084" cy="1714500"/>
                  <a:chOff x="2378339" y="3425882"/>
                  <a:chExt cx="571084" cy="1714500"/>
                </a:xfrm>
              </p:grpSpPr>
              <p:grpSp>
                <p:nvGrpSpPr>
                  <p:cNvPr id="171" name="Gráfico 2">
                    <a:extLst>
                      <a:ext uri="{FF2B5EF4-FFF2-40B4-BE49-F238E27FC236}">
                        <a16:creationId xmlns:a16="http://schemas.microsoft.com/office/drawing/2014/main" id="{8C6C87E8-C1BF-A3EF-5287-160E41C67F5A}"/>
                      </a:ext>
                    </a:extLst>
                  </p:cNvPr>
                  <p:cNvGrpSpPr/>
                  <p:nvPr/>
                </p:nvGrpSpPr>
                <p:grpSpPr>
                  <a:xfrm>
                    <a:off x="2378339" y="3425882"/>
                    <a:ext cx="571084" cy="1714500"/>
                    <a:chOff x="2378339" y="3425882"/>
                    <a:chExt cx="571084" cy="1714500"/>
                  </a:xfrm>
                </p:grpSpPr>
                <p:sp>
                  <p:nvSpPr>
                    <p:cNvPr id="172" name="Forma Livre: Forma 171">
                      <a:extLst>
                        <a:ext uri="{FF2B5EF4-FFF2-40B4-BE49-F238E27FC236}">
                          <a16:creationId xmlns:a16="http://schemas.microsoft.com/office/drawing/2014/main" id="{52A6C4EC-ED76-E151-261B-CD72F36F3F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8339" y="3425882"/>
                      <a:ext cx="285542" cy="1714500"/>
                    </a:xfrm>
                    <a:custGeom>
                      <a:avLst/>
                      <a:gdLst>
                        <a:gd name="connsiteX0" fmla="*/ 285542 w 285542"/>
                        <a:gd name="connsiteY0" fmla="*/ 1714500 h 1714500"/>
                        <a:gd name="connsiteX1" fmla="*/ 285542 w 285542"/>
                        <a:gd name="connsiteY1" fmla="*/ 0 h 1714500"/>
                        <a:gd name="connsiteX2" fmla="*/ 0 w 285542"/>
                        <a:gd name="connsiteY2" fmla="*/ 857250 h 1714500"/>
                        <a:gd name="connsiteX3" fmla="*/ 285542 w 285542"/>
                        <a:gd name="connsiteY3" fmla="*/ 1714500 h 171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542" h="1714500">
                          <a:moveTo>
                            <a:pt x="285542" y="1714500"/>
                          </a:moveTo>
                          <a:lnTo>
                            <a:pt x="285542" y="0"/>
                          </a:lnTo>
                          <a:cubicBezTo>
                            <a:pt x="285542" y="0"/>
                            <a:pt x="0" y="383799"/>
                            <a:pt x="0" y="857250"/>
                          </a:cubicBezTo>
                          <a:cubicBezTo>
                            <a:pt x="0" y="1330701"/>
                            <a:pt x="285542" y="1714500"/>
                            <a:pt x="285542" y="1714500"/>
                          </a:cubicBezTo>
                          <a:close/>
                        </a:path>
                      </a:pathLst>
                    </a:custGeom>
                    <a:solidFill>
                      <a:srgbClr val="235635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73" name="Forma Livre: Forma 172">
                      <a:extLst>
                        <a:ext uri="{FF2B5EF4-FFF2-40B4-BE49-F238E27FC236}">
                          <a16:creationId xmlns:a16="http://schemas.microsoft.com/office/drawing/2014/main" id="{2801B5C1-0F7A-92C0-96A5-694C117F55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3882" y="3425882"/>
                      <a:ext cx="285542" cy="1714500"/>
                    </a:xfrm>
                    <a:custGeom>
                      <a:avLst/>
                      <a:gdLst>
                        <a:gd name="connsiteX0" fmla="*/ 285542 w 285542"/>
                        <a:gd name="connsiteY0" fmla="*/ 857250 h 1714500"/>
                        <a:gd name="connsiteX1" fmla="*/ 0 w 285542"/>
                        <a:gd name="connsiteY1" fmla="*/ 0 h 1714500"/>
                        <a:gd name="connsiteX2" fmla="*/ 0 w 285542"/>
                        <a:gd name="connsiteY2" fmla="*/ 1714500 h 1714500"/>
                        <a:gd name="connsiteX3" fmla="*/ 285542 w 285542"/>
                        <a:gd name="connsiteY3" fmla="*/ 857250 h 171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542" h="1714500">
                          <a:moveTo>
                            <a:pt x="285542" y="857250"/>
                          </a:moveTo>
                          <a:cubicBezTo>
                            <a:pt x="285542" y="383799"/>
                            <a:pt x="0" y="0"/>
                            <a:pt x="0" y="0"/>
                          </a:cubicBezTo>
                          <a:lnTo>
                            <a:pt x="0" y="1714500"/>
                          </a:lnTo>
                          <a:cubicBezTo>
                            <a:pt x="0" y="1714500"/>
                            <a:pt x="285542" y="1330701"/>
                            <a:pt x="285542" y="857250"/>
                          </a:cubicBezTo>
                          <a:close/>
                        </a:path>
                      </a:pathLst>
                    </a:custGeom>
                    <a:solidFill>
                      <a:srgbClr val="083028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74" name="Gráfico 2">
                    <a:extLst>
                      <a:ext uri="{FF2B5EF4-FFF2-40B4-BE49-F238E27FC236}">
                        <a16:creationId xmlns:a16="http://schemas.microsoft.com/office/drawing/2014/main" id="{A64ABBDB-48D4-3294-9BC1-D3E715192C17}"/>
                      </a:ext>
                    </a:extLst>
                  </p:cNvPr>
                  <p:cNvGrpSpPr/>
                  <p:nvPr/>
                </p:nvGrpSpPr>
                <p:grpSpPr>
                  <a:xfrm>
                    <a:off x="2480347" y="3582071"/>
                    <a:ext cx="366959" cy="1398918"/>
                    <a:chOff x="2480347" y="3582071"/>
                    <a:chExt cx="366959" cy="1398918"/>
                  </a:xfrm>
                  <a:solidFill>
                    <a:srgbClr val="558A50"/>
                  </a:solidFill>
                </p:grpSpPr>
                <p:sp>
                  <p:nvSpPr>
                    <p:cNvPr id="175" name="Forma Livre: Forma 174">
                      <a:extLst>
                        <a:ext uri="{FF2B5EF4-FFF2-40B4-BE49-F238E27FC236}">
                          <a16:creationId xmlns:a16="http://schemas.microsoft.com/office/drawing/2014/main" id="{22E9B77B-9CCD-E4DA-F227-0F2CEE9F9BEF}"/>
                        </a:ext>
                      </a:extLst>
                    </p:cNvPr>
                    <p:cNvSpPr/>
                    <p:nvPr/>
                  </p:nvSpPr>
                  <p:spPr>
                    <a:xfrm rot="-1902869">
                      <a:off x="2534104" y="4672670"/>
                      <a:ext cx="259488" cy="259488"/>
                    </a:xfrm>
                    <a:custGeom>
                      <a:avLst/>
                      <a:gdLst>
                        <a:gd name="connsiteX0" fmla="*/ 259488 w 259488"/>
                        <a:gd name="connsiteY0" fmla="*/ 129744 h 259488"/>
                        <a:gd name="connsiteX1" fmla="*/ 129744 w 259488"/>
                        <a:gd name="connsiteY1" fmla="*/ 259488 h 259488"/>
                        <a:gd name="connsiteX2" fmla="*/ 0 w 259488"/>
                        <a:gd name="connsiteY2" fmla="*/ 129744 h 259488"/>
                        <a:gd name="connsiteX3" fmla="*/ 129744 w 259488"/>
                        <a:gd name="connsiteY3" fmla="*/ 0 h 259488"/>
                        <a:gd name="connsiteX4" fmla="*/ 259488 w 259488"/>
                        <a:gd name="connsiteY4" fmla="*/ 129744 h 259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88" h="259488">
                          <a:moveTo>
                            <a:pt x="259488" y="129744"/>
                          </a:moveTo>
                          <a:cubicBezTo>
                            <a:pt x="259488" y="201400"/>
                            <a:pt x="201400" y="259488"/>
                            <a:pt x="129744" y="259488"/>
                          </a:cubicBezTo>
                          <a:cubicBezTo>
                            <a:pt x="58088" y="259488"/>
                            <a:pt x="0" y="201400"/>
                            <a:pt x="0" y="129744"/>
                          </a:cubicBezTo>
                          <a:cubicBezTo>
                            <a:pt x="0" y="58088"/>
                            <a:pt x="58088" y="0"/>
                            <a:pt x="129744" y="0"/>
                          </a:cubicBezTo>
                          <a:cubicBezTo>
                            <a:pt x="201400" y="0"/>
                            <a:pt x="259488" y="58088"/>
                            <a:pt x="259488" y="129744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76" name="Forma Livre: Forma 175">
                      <a:extLst>
                        <a:ext uri="{FF2B5EF4-FFF2-40B4-BE49-F238E27FC236}">
                          <a16:creationId xmlns:a16="http://schemas.microsoft.com/office/drawing/2014/main" id="{54DE1F68-42C6-3BB8-52B7-613D34C8163B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2534087" y="4412864"/>
                      <a:ext cx="259479" cy="259479"/>
                    </a:xfrm>
                    <a:custGeom>
                      <a:avLst/>
                      <a:gdLst>
                        <a:gd name="connsiteX0" fmla="*/ 259479 w 259479"/>
                        <a:gd name="connsiteY0" fmla="*/ 129740 h 259479"/>
                        <a:gd name="connsiteX1" fmla="*/ 129740 w 259479"/>
                        <a:gd name="connsiteY1" fmla="*/ 259479 h 259479"/>
                        <a:gd name="connsiteX2" fmla="*/ 0 w 259479"/>
                        <a:gd name="connsiteY2" fmla="*/ 129740 h 259479"/>
                        <a:gd name="connsiteX3" fmla="*/ 129740 w 259479"/>
                        <a:gd name="connsiteY3" fmla="*/ 0 h 259479"/>
                        <a:gd name="connsiteX4" fmla="*/ 259479 w 259479"/>
                        <a:gd name="connsiteY4" fmla="*/ 129740 h 259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79" h="259479">
                          <a:moveTo>
                            <a:pt x="259479" y="129740"/>
                          </a:moveTo>
                          <a:cubicBezTo>
                            <a:pt x="259479" y="201393"/>
                            <a:pt x="201393" y="259479"/>
                            <a:pt x="129740" y="259479"/>
                          </a:cubicBezTo>
                          <a:cubicBezTo>
                            <a:pt x="58086" y="259479"/>
                            <a:pt x="0" y="201393"/>
                            <a:pt x="0" y="129740"/>
                          </a:cubicBezTo>
                          <a:cubicBezTo>
                            <a:pt x="0" y="58086"/>
                            <a:pt x="58086" y="0"/>
                            <a:pt x="129740" y="0"/>
                          </a:cubicBezTo>
                          <a:cubicBezTo>
                            <a:pt x="201393" y="0"/>
                            <a:pt x="259479" y="58086"/>
                            <a:pt x="259479" y="129740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77" name="Forma Livre: Forma 176">
                      <a:extLst>
                        <a:ext uri="{FF2B5EF4-FFF2-40B4-BE49-F238E27FC236}">
                          <a16:creationId xmlns:a16="http://schemas.microsoft.com/office/drawing/2014/main" id="{8F4F511D-F173-F15E-D6B0-48C2EAB9CCA0}"/>
                        </a:ext>
                      </a:extLst>
                    </p:cNvPr>
                    <p:cNvSpPr/>
                    <p:nvPr/>
                  </p:nvSpPr>
                  <p:spPr>
                    <a:xfrm rot="-928815">
                      <a:off x="2533961" y="4153417"/>
                      <a:ext cx="259475" cy="259475"/>
                    </a:xfrm>
                    <a:custGeom>
                      <a:avLst/>
                      <a:gdLst>
                        <a:gd name="connsiteX0" fmla="*/ 259476 w 259475"/>
                        <a:gd name="connsiteY0" fmla="*/ 129738 h 259475"/>
                        <a:gd name="connsiteX1" fmla="*/ 129738 w 259475"/>
                        <a:gd name="connsiteY1" fmla="*/ 259476 h 259475"/>
                        <a:gd name="connsiteX2" fmla="*/ 0 w 259475"/>
                        <a:gd name="connsiteY2" fmla="*/ 129738 h 259475"/>
                        <a:gd name="connsiteX3" fmla="*/ 129738 w 259475"/>
                        <a:gd name="connsiteY3" fmla="*/ 0 h 259475"/>
                        <a:gd name="connsiteX4" fmla="*/ 259476 w 259475"/>
                        <a:gd name="connsiteY4" fmla="*/ 129738 h 259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75" h="259475">
                          <a:moveTo>
                            <a:pt x="259476" y="129738"/>
                          </a:moveTo>
                          <a:cubicBezTo>
                            <a:pt x="259476" y="201390"/>
                            <a:pt x="201390" y="259476"/>
                            <a:pt x="129738" y="259476"/>
                          </a:cubicBezTo>
                          <a:cubicBezTo>
                            <a:pt x="58086" y="259476"/>
                            <a:pt x="0" y="201390"/>
                            <a:pt x="0" y="129738"/>
                          </a:cubicBezTo>
                          <a:cubicBezTo>
                            <a:pt x="0" y="58086"/>
                            <a:pt x="58086" y="0"/>
                            <a:pt x="129738" y="0"/>
                          </a:cubicBezTo>
                          <a:cubicBezTo>
                            <a:pt x="201390" y="0"/>
                            <a:pt x="259476" y="58086"/>
                            <a:pt x="259476" y="129738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78" name="Forma Livre: Forma 177">
                      <a:extLst>
                        <a:ext uri="{FF2B5EF4-FFF2-40B4-BE49-F238E27FC236}">
                          <a16:creationId xmlns:a16="http://schemas.microsoft.com/office/drawing/2014/main" id="{751EF145-6D6A-D918-A319-CB97A22D9173}"/>
                        </a:ext>
                      </a:extLst>
                    </p:cNvPr>
                    <p:cNvSpPr/>
                    <p:nvPr/>
                  </p:nvSpPr>
                  <p:spPr>
                    <a:xfrm rot="-1350026">
                      <a:off x="2534261" y="3893946"/>
                      <a:ext cx="259488" cy="259488"/>
                    </a:xfrm>
                    <a:custGeom>
                      <a:avLst/>
                      <a:gdLst>
                        <a:gd name="connsiteX0" fmla="*/ 259488 w 259488"/>
                        <a:gd name="connsiteY0" fmla="*/ 129744 h 259488"/>
                        <a:gd name="connsiteX1" fmla="*/ 129744 w 259488"/>
                        <a:gd name="connsiteY1" fmla="*/ 259488 h 259488"/>
                        <a:gd name="connsiteX2" fmla="*/ 0 w 259488"/>
                        <a:gd name="connsiteY2" fmla="*/ 129744 h 259488"/>
                        <a:gd name="connsiteX3" fmla="*/ 129744 w 259488"/>
                        <a:gd name="connsiteY3" fmla="*/ 0 h 259488"/>
                        <a:gd name="connsiteX4" fmla="*/ 259488 w 259488"/>
                        <a:gd name="connsiteY4" fmla="*/ 129744 h 259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88" h="259488">
                          <a:moveTo>
                            <a:pt x="259488" y="129744"/>
                          </a:moveTo>
                          <a:cubicBezTo>
                            <a:pt x="259488" y="201400"/>
                            <a:pt x="201400" y="259488"/>
                            <a:pt x="129744" y="259488"/>
                          </a:cubicBezTo>
                          <a:cubicBezTo>
                            <a:pt x="58088" y="259488"/>
                            <a:pt x="0" y="201400"/>
                            <a:pt x="0" y="129744"/>
                          </a:cubicBezTo>
                          <a:cubicBezTo>
                            <a:pt x="0" y="58089"/>
                            <a:pt x="58088" y="0"/>
                            <a:pt x="129744" y="0"/>
                          </a:cubicBezTo>
                          <a:cubicBezTo>
                            <a:pt x="201400" y="0"/>
                            <a:pt x="259488" y="58089"/>
                            <a:pt x="259488" y="129744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79" name="Forma Livre: Forma 178">
                      <a:extLst>
                        <a:ext uri="{FF2B5EF4-FFF2-40B4-BE49-F238E27FC236}">
                          <a16:creationId xmlns:a16="http://schemas.microsoft.com/office/drawing/2014/main" id="{BE0B2DD6-16A8-D261-A6BA-015CC9FE3165}"/>
                        </a:ext>
                      </a:extLst>
                    </p:cNvPr>
                    <p:cNvSpPr/>
                    <p:nvPr/>
                  </p:nvSpPr>
                  <p:spPr>
                    <a:xfrm rot="-2278891">
                      <a:off x="2534095" y="3634436"/>
                      <a:ext cx="259478" cy="259478"/>
                    </a:xfrm>
                    <a:custGeom>
                      <a:avLst/>
                      <a:gdLst>
                        <a:gd name="connsiteX0" fmla="*/ 259479 w 259478"/>
                        <a:gd name="connsiteY0" fmla="*/ 129739 h 259478"/>
                        <a:gd name="connsiteX1" fmla="*/ 129739 w 259478"/>
                        <a:gd name="connsiteY1" fmla="*/ 259479 h 259478"/>
                        <a:gd name="connsiteX2" fmla="*/ 0 w 259478"/>
                        <a:gd name="connsiteY2" fmla="*/ 129739 h 259478"/>
                        <a:gd name="connsiteX3" fmla="*/ 129739 w 259478"/>
                        <a:gd name="connsiteY3" fmla="*/ 0 h 259478"/>
                        <a:gd name="connsiteX4" fmla="*/ 259479 w 259478"/>
                        <a:gd name="connsiteY4" fmla="*/ 129739 h 2594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78" h="259478">
                          <a:moveTo>
                            <a:pt x="259479" y="129739"/>
                          </a:moveTo>
                          <a:cubicBezTo>
                            <a:pt x="259479" y="201392"/>
                            <a:pt x="201392" y="259479"/>
                            <a:pt x="129739" y="259479"/>
                          </a:cubicBezTo>
                          <a:cubicBezTo>
                            <a:pt x="58086" y="259479"/>
                            <a:pt x="0" y="201392"/>
                            <a:pt x="0" y="129739"/>
                          </a:cubicBezTo>
                          <a:cubicBezTo>
                            <a:pt x="0" y="58086"/>
                            <a:pt x="58086" y="0"/>
                            <a:pt x="129739" y="0"/>
                          </a:cubicBezTo>
                          <a:cubicBezTo>
                            <a:pt x="201392" y="0"/>
                            <a:pt x="259479" y="58086"/>
                            <a:pt x="259479" y="129739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180" name="Gráfico 2">
                  <a:extLst>
                    <a:ext uri="{FF2B5EF4-FFF2-40B4-BE49-F238E27FC236}">
                      <a16:creationId xmlns:a16="http://schemas.microsoft.com/office/drawing/2014/main" id="{8B999E4C-E549-ACEF-F971-146AB8AC77C2}"/>
                    </a:ext>
                  </a:extLst>
                </p:cNvPr>
                <p:cNvGrpSpPr/>
                <p:nvPr/>
              </p:nvGrpSpPr>
              <p:grpSpPr>
                <a:xfrm>
                  <a:off x="1806632" y="3425882"/>
                  <a:ext cx="571084" cy="1714500"/>
                  <a:chOff x="1806632" y="3425882"/>
                  <a:chExt cx="571084" cy="1714500"/>
                </a:xfrm>
              </p:grpSpPr>
              <p:grpSp>
                <p:nvGrpSpPr>
                  <p:cNvPr id="181" name="Gráfico 2">
                    <a:extLst>
                      <a:ext uri="{FF2B5EF4-FFF2-40B4-BE49-F238E27FC236}">
                        <a16:creationId xmlns:a16="http://schemas.microsoft.com/office/drawing/2014/main" id="{06EE4038-2DE1-96E9-8EB2-EDFE4F615118}"/>
                      </a:ext>
                    </a:extLst>
                  </p:cNvPr>
                  <p:cNvGrpSpPr/>
                  <p:nvPr/>
                </p:nvGrpSpPr>
                <p:grpSpPr>
                  <a:xfrm>
                    <a:off x="1806632" y="3425882"/>
                    <a:ext cx="571084" cy="1714500"/>
                    <a:chOff x="1806632" y="3425882"/>
                    <a:chExt cx="571084" cy="1714500"/>
                  </a:xfrm>
                </p:grpSpPr>
                <p:sp>
                  <p:nvSpPr>
                    <p:cNvPr id="182" name="Forma Livre: Forma 181">
                      <a:extLst>
                        <a:ext uri="{FF2B5EF4-FFF2-40B4-BE49-F238E27FC236}">
                          <a16:creationId xmlns:a16="http://schemas.microsoft.com/office/drawing/2014/main" id="{2B9F35AF-D51B-C48B-215B-D10E65235A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6632" y="3425882"/>
                      <a:ext cx="285542" cy="1714500"/>
                    </a:xfrm>
                    <a:custGeom>
                      <a:avLst/>
                      <a:gdLst>
                        <a:gd name="connsiteX0" fmla="*/ 285542 w 285542"/>
                        <a:gd name="connsiteY0" fmla="*/ 1714500 h 1714500"/>
                        <a:gd name="connsiteX1" fmla="*/ 285542 w 285542"/>
                        <a:gd name="connsiteY1" fmla="*/ 0 h 1714500"/>
                        <a:gd name="connsiteX2" fmla="*/ 0 w 285542"/>
                        <a:gd name="connsiteY2" fmla="*/ 857250 h 1714500"/>
                        <a:gd name="connsiteX3" fmla="*/ 285542 w 285542"/>
                        <a:gd name="connsiteY3" fmla="*/ 1714500 h 171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542" h="1714500">
                          <a:moveTo>
                            <a:pt x="285542" y="1714500"/>
                          </a:moveTo>
                          <a:lnTo>
                            <a:pt x="285542" y="0"/>
                          </a:lnTo>
                          <a:cubicBezTo>
                            <a:pt x="285542" y="0"/>
                            <a:pt x="0" y="383799"/>
                            <a:pt x="0" y="857250"/>
                          </a:cubicBezTo>
                          <a:cubicBezTo>
                            <a:pt x="0" y="1330701"/>
                            <a:pt x="285542" y="1714500"/>
                            <a:pt x="285542" y="1714500"/>
                          </a:cubicBezTo>
                          <a:close/>
                        </a:path>
                      </a:pathLst>
                    </a:custGeom>
                    <a:solidFill>
                      <a:srgbClr val="235635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83" name="Forma Livre: Forma 182">
                      <a:extLst>
                        <a:ext uri="{FF2B5EF4-FFF2-40B4-BE49-F238E27FC236}">
                          <a16:creationId xmlns:a16="http://schemas.microsoft.com/office/drawing/2014/main" id="{46B4A635-DCDF-BD54-69BC-F4E4BE20C2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2174" y="3425882"/>
                      <a:ext cx="285542" cy="1714500"/>
                    </a:xfrm>
                    <a:custGeom>
                      <a:avLst/>
                      <a:gdLst>
                        <a:gd name="connsiteX0" fmla="*/ 285542 w 285542"/>
                        <a:gd name="connsiteY0" fmla="*/ 857250 h 1714500"/>
                        <a:gd name="connsiteX1" fmla="*/ 0 w 285542"/>
                        <a:gd name="connsiteY1" fmla="*/ 0 h 1714500"/>
                        <a:gd name="connsiteX2" fmla="*/ 0 w 285542"/>
                        <a:gd name="connsiteY2" fmla="*/ 1714500 h 1714500"/>
                        <a:gd name="connsiteX3" fmla="*/ 285542 w 285542"/>
                        <a:gd name="connsiteY3" fmla="*/ 857250 h 171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542" h="1714500">
                          <a:moveTo>
                            <a:pt x="285542" y="857250"/>
                          </a:moveTo>
                          <a:cubicBezTo>
                            <a:pt x="285542" y="383799"/>
                            <a:pt x="0" y="0"/>
                            <a:pt x="0" y="0"/>
                          </a:cubicBezTo>
                          <a:lnTo>
                            <a:pt x="0" y="1714500"/>
                          </a:lnTo>
                          <a:cubicBezTo>
                            <a:pt x="0" y="1714500"/>
                            <a:pt x="285542" y="1330701"/>
                            <a:pt x="285542" y="857250"/>
                          </a:cubicBezTo>
                          <a:close/>
                        </a:path>
                      </a:pathLst>
                    </a:custGeom>
                    <a:solidFill>
                      <a:srgbClr val="083028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84" name="Gráfico 2">
                    <a:extLst>
                      <a:ext uri="{FF2B5EF4-FFF2-40B4-BE49-F238E27FC236}">
                        <a16:creationId xmlns:a16="http://schemas.microsoft.com/office/drawing/2014/main" id="{3BEACDCB-DC84-4A89-87C1-CC9B71346CBB}"/>
                      </a:ext>
                    </a:extLst>
                  </p:cNvPr>
                  <p:cNvGrpSpPr/>
                  <p:nvPr/>
                </p:nvGrpSpPr>
                <p:grpSpPr>
                  <a:xfrm>
                    <a:off x="1909553" y="3626694"/>
                    <a:ext cx="365168" cy="1356333"/>
                    <a:chOff x="1909553" y="3626694"/>
                    <a:chExt cx="365168" cy="1356333"/>
                  </a:xfrm>
                  <a:solidFill>
                    <a:srgbClr val="558A50"/>
                  </a:solidFill>
                </p:grpSpPr>
                <p:sp>
                  <p:nvSpPr>
                    <p:cNvPr id="185" name="Forma Livre: Forma 184">
                      <a:extLst>
                        <a:ext uri="{FF2B5EF4-FFF2-40B4-BE49-F238E27FC236}">
                          <a16:creationId xmlns:a16="http://schemas.microsoft.com/office/drawing/2014/main" id="{6C7E5F39-75C3-F56E-BDD0-DAE9B7E0B5A8}"/>
                        </a:ext>
                      </a:extLst>
                    </p:cNvPr>
                    <p:cNvSpPr/>
                    <p:nvPr/>
                  </p:nvSpPr>
                  <p:spPr>
                    <a:xfrm rot="-2147008">
                      <a:off x="1962290" y="4672186"/>
                      <a:ext cx="259471" cy="259471"/>
                    </a:xfrm>
                    <a:custGeom>
                      <a:avLst/>
                      <a:gdLst>
                        <a:gd name="connsiteX0" fmla="*/ 259471 w 259471"/>
                        <a:gd name="connsiteY0" fmla="*/ 129736 h 259471"/>
                        <a:gd name="connsiteX1" fmla="*/ 129736 w 259471"/>
                        <a:gd name="connsiteY1" fmla="*/ 259471 h 259471"/>
                        <a:gd name="connsiteX2" fmla="*/ 0 w 259471"/>
                        <a:gd name="connsiteY2" fmla="*/ 129736 h 259471"/>
                        <a:gd name="connsiteX3" fmla="*/ 129736 w 259471"/>
                        <a:gd name="connsiteY3" fmla="*/ 0 h 259471"/>
                        <a:gd name="connsiteX4" fmla="*/ 259471 w 259471"/>
                        <a:gd name="connsiteY4" fmla="*/ 129736 h 2594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71" h="259471">
                          <a:moveTo>
                            <a:pt x="259471" y="129736"/>
                          </a:moveTo>
                          <a:cubicBezTo>
                            <a:pt x="259471" y="201387"/>
                            <a:pt x="201387" y="259471"/>
                            <a:pt x="129736" y="259471"/>
                          </a:cubicBezTo>
                          <a:cubicBezTo>
                            <a:pt x="58085" y="259471"/>
                            <a:pt x="0" y="201387"/>
                            <a:pt x="0" y="129736"/>
                          </a:cubicBezTo>
                          <a:cubicBezTo>
                            <a:pt x="0" y="58085"/>
                            <a:pt x="58085" y="0"/>
                            <a:pt x="129736" y="0"/>
                          </a:cubicBezTo>
                          <a:cubicBezTo>
                            <a:pt x="201387" y="0"/>
                            <a:pt x="259471" y="58085"/>
                            <a:pt x="259471" y="129736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86" name="Forma Livre: Forma 185">
                      <a:extLst>
                        <a:ext uri="{FF2B5EF4-FFF2-40B4-BE49-F238E27FC236}">
                          <a16:creationId xmlns:a16="http://schemas.microsoft.com/office/drawing/2014/main" id="{6257BF2E-5174-6273-5205-87DEE6FE8B1E}"/>
                        </a:ext>
                      </a:extLst>
                    </p:cNvPr>
                    <p:cNvSpPr/>
                    <p:nvPr/>
                  </p:nvSpPr>
                  <p:spPr>
                    <a:xfrm rot="-928815">
                      <a:off x="1962251" y="4412876"/>
                      <a:ext cx="259475" cy="259475"/>
                    </a:xfrm>
                    <a:custGeom>
                      <a:avLst/>
                      <a:gdLst>
                        <a:gd name="connsiteX0" fmla="*/ 259476 w 259475"/>
                        <a:gd name="connsiteY0" fmla="*/ 129738 h 259475"/>
                        <a:gd name="connsiteX1" fmla="*/ 129738 w 259475"/>
                        <a:gd name="connsiteY1" fmla="*/ 259476 h 259475"/>
                        <a:gd name="connsiteX2" fmla="*/ 0 w 259475"/>
                        <a:gd name="connsiteY2" fmla="*/ 129738 h 259475"/>
                        <a:gd name="connsiteX3" fmla="*/ 129738 w 259475"/>
                        <a:gd name="connsiteY3" fmla="*/ 0 h 259475"/>
                        <a:gd name="connsiteX4" fmla="*/ 259476 w 259475"/>
                        <a:gd name="connsiteY4" fmla="*/ 129738 h 259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75" h="259475">
                          <a:moveTo>
                            <a:pt x="259476" y="129738"/>
                          </a:moveTo>
                          <a:cubicBezTo>
                            <a:pt x="259476" y="201390"/>
                            <a:pt x="201390" y="259476"/>
                            <a:pt x="129738" y="259476"/>
                          </a:cubicBezTo>
                          <a:cubicBezTo>
                            <a:pt x="58086" y="259476"/>
                            <a:pt x="0" y="201390"/>
                            <a:pt x="0" y="129738"/>
                          </a:cubicBezTo>
                          <a:cubicBezTo>
                            <a:pt x="0" y="58086"/>
                            <a:pt x="58086" y="0"/>
                            <a:pt x="129738" y="0"/>
                          </a:cubicBezTo>
                          <a:cubicBezTo>
                            <a:pt x="201390" y="0"/>
                            <a:pt x="259476" y="58086"/>
                            <a:pt x="259476" y="129738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87" name="Forma Livre: Forma 186">
                      <a:extLst>
                        <a:ext uri="{FF2B5EF4-FFF2-40B4-BE49-F238E27FC236}">
                          <a16:creationId xmlns:a16="http://schemas.microsoft.com/office/drawing/2014/main" id="{1286AF5F-A233-4A87-264D-5969B9C1BBEA}"/>
                        </a:ext>
                      </a:extLst>
                    </p:cNvPr>
                    <p:cNvSpPr/>
                    <p:nvPr/>
                  </p:nvSpPr>
                  <p:spPr>
                    <a:xfrm rot="-2360823">
                      <a:off x="1962400" y="4153190"/>
                      <a:ext cx="259475" cy="259475"/>
                    </a:xfrm>
                    <a:custGeom>
                      <a:avLst/>
                      <a:gdLst>
                        <a:gd name="connsiteX0" fmla="*/ 259475 w 259475"/>
                        <a:gd name="connsiteY0" fmla="*/ 129738 h 259475"/>
                        <a:gd name="connsiteX1" fmla="*/ 129738 w 259475"/>
                        <a:gd name="connsiteY1" fmla="*/ 259475 h 259475"/>
                        <a:gd name="connsiteX2" fmla="*/ 0 w 259475"/>
                        <a:gd name="connsiteY2" fmla="*/ 129738 h 259475"/>
                        <a:gd name="connsiteX3" fmla="*/ 129738 w 259475"/>
                        <a:gd name="connsiteY3" fmla="*/ 0 h 259475"/>
                        <a:gd name="connsiteX4" fmla="*/ 259475 w 259475"/>
                        <a:gd name="connsiteY4" fmla="*/ 129738 h 259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75" h="259475">
                          <a:moveTo>
                            <a:pt x="259475" y="129738"/>
                          </a:moveTo>
                          <a:cubicBezTo>
                            <a:pt x="259475" y="201390"/>
                            <a:pt x="201390" y="259475"/>
                            <a:pt x="129738" y="259475"/>
                          </a:cubicBezTo>
                          <a:cubicBezTo>
                            <a:pt x="58085" y="259475"/>
                            <a:pt x="0" y="201390"/>
                            <a:pt x="0" y="129738"/>
                          </a:cubicBezTo>
                          <a:cubicBezTo>
                            <a:pt x="0" y="58085"/>
                            <a:pt x="58085" y="0"/>
                            <a:pt x="129738" y="0"/>
                          </a:cubicBezTo>
                          <a:cubicBezTo>
                            <a:pt x="201390" y="0"/>
                            <a:pt x="259475" y="58085"/>
                            <a:pt x="259475" y="129738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88" name="Forma Livre: Forma 187">
                      <a:extLst>
                        <a:ext uri="{FF2B5EF4-FFF2-40B4-BE49-F238E27FC236}">
                          <a16:creationId xmlns:a16="http://schemas.microsoft.com/office/drawing/2014/main" id="{659887A1-181B-B222-6FB5-98AD4C9600D2}"/>
                        </a:ext>
                      </a:extLst>
                    </p:cNvPr>
                    <p:cNvSpPr/>
                    <p:nvPr/>
                  </p:nvSpPr>
                  <p:spPr>
                    <a:xfrm rot="-3497131">
                      <a:off x="1962574" y="3893679"/>
                      <a:ext cx="259488" cy="259488"/>
                    </a:xfrm>
                    <a:custGeom>
                      <a:avLst/>
                      <a:gdLst>
                        <a:gd name="connsiteX0" fmla="*/ 259488 w 259488"/>
                        <a:gd name="connsiteY0" fmla="*/ 129744 h 259488"/>
                        <a:gd name="connsiteX1" fmla="*/ 129744 w 259488"/>
                        <a:gd name="connsiteY1" fmla="*/ 259488 h 259488"/>
                        <a:gd name="connsiteX2" fmla="*/ 0 w 259488"/>
                        <a:gd name="connsiteY2" fmla="*/ 129744 h 259488"/>
                        <a:gd name="connsiteX3" fmla="*/ 129744 w 259488"/>
                        <a:gd name="connsiteY3" fmla="*/ 0 h 259488"/>
                        <a:gd name="connsiteX4" fmla="*/ 259488 w 259488"/>
                        <a:gd name="connsiteY4" fmla="*/ 129744 h 259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88" h="259488">
                          <a:moveTo>
                            <a:pt x="259488" y="129744"/>
                          </a:moveTo>
                          <a:cubicBezTo>
                            <a:pt x="259488" y="201400"/>
                            <a:pt x="201400" y="259488"/>
                            <a:pt x="129744" y="259488"/>
                          </a:cubicBezTo>
                          <a:cubicBezTo>
                            <a:pt x="58088" y="259488"/>
                            <a:pt x="0" y="201400"/>
                            <a:pt x="0" y="129744"/>
                          </a:cubicBezTo>
                          <a:cubicBezTo>
                            <a:pt x="0" y="58088"/>
                            <a:pt x="58088" y="0"/>
                            <a:pt x="129744" y="0"/>
                          </a:cubicBezTo>
                          <a:cubicBezTo>
                            <a:pt x="201400" y="0"/>
                            <a:pt x="259488" y="58088"/>
                            <a:pt x="259488" y="129744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89" name="Forma Livre: Forma 188">
                      <a:extLst>
                        <a:ext uri="{FF2B5EF4-FFF2-40B4-BE49-F238E27FC236}">
                          <a16:creationId xmlns:a16="http://schemas.microsoft.com/office/drawing/2014/main" id="{B8841849-2F61-EC33-E46F-B551B7F1DB5C}"/>
                        </a:ext>
                      </a:extLst>
                    </p:cNvPr>
                    <p:cNvSpPr/>
                    <p:nvPr/>
                  </p:nvSpPr>
                  <p:spPr>
                    <a:xfrm rot="-5187414">
                      <a:off x="1962531" y="3634464"/>
                      <a:ext cx="259484" cy="259484"/>
                    </a:xfrm>
                    <a:custGeom>
                      <a:avLst/>
                      <a:gdLst>
                        <a:gd name="connsiteX0" fmla="*/ 259485 w 259484"/>
                        <a:gd name="connsiteY0" fmla="*/ 129742 h 259484"/>
                        <a:gd name="connsiteX1" fmla="*/ 129742 w 259484"/>
                        <a:gd name="connsiteY1" fmla="*/ 259485 h 259484"/>
                        <a:gd name="connsiteX2" fmla="*/ 0 w 259484"/>
                        <a:gd name="connsiteY2" fmla="*/ 129742 h 259484"/>
                        <a:gd name="connsiteX3" fmla="*/ 129742 w 259484"/>
                        <a:gd name="connsiteY3" fmla="*/ 0 h 259484"/>
                        <a:gd name="connsiteX4" fmla="*/ 259485 w 259484"/>
                        <a:gd name="connsiteY4" fmla="*/ 129742 h 259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9484" h="259484">
                          <a:moveTo>
                            <a:pt x="259485" y="129742"/>
                          </a:moveTo>
                          <a:cubicBezTo>
                            <a:pt x="259485" y="201397"/>
                            <a:pt x="201397" y="259485"/>
                            <a:pt x="129742" y="259485"/>
                          </a:cubicBezTo>
                          <a:cubicBezTo>
                            <a:pt x="58088" y="259485"/>
                            <a:pt x="0" y="201397"/>
                            <a:pt x="0" y="129742"/>
                          </a:cubicBezTo>
                          <a:cubicBezTo>
                            <a:pt x="0" y="58088"/>
                            <a:pt x="58088" y="0"/>
                            <a:pt x="129742" y="0"/>
                          </a:cubicBezTo>
                          <a:cubicBezTo>
                            <a:pt x="201397" y="0"/>
                            <a:pt x="259485" y="58088"/>
                            <a:pt x="259485" y="129742"/>
                          </a:cubicBezTo>
                          <a:close/>
                        </a:path>
                      </a:pathLst>
                    </a:custGeom>
                    <a:solidFill>
                      <a:srgbClr val="558A50"/>
                    </a:solidFill>
                    <a:ln w="623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190" name="Gráfico 2">
              <a:extLst>
                <a:ext uri="{FF2B5EF4-FFF2-40B4-BE49-F238E27FC236}">
                  <a16:creationId xmlns:a16="http://schemas.microsoft.com/office/drawing/2014/main" id="{0D586419-A824-9EC4-502A-601A45CAFF36}"/>
                </a:ext>
              </a:extLst>
            </p:cNvPr>
            <p:cNvGrpSpPr/>
            <p:nvPr/>
          </p:nvGrpSpPr>
          <p:grpSpPr>
            <a:xfrm>
              <a:off x="1806632" y="1711382"/>
              <a:ext cx="1714500" cy="1714500"/>
              <a:chOff x="1806632" y="1711382"/>
              <a:chExt cx="1714500" cy="1714500"/>
            </a:xfrm>
          </p:grpSpPr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E5F04188-470F-C175-F337-BD4284B79CAA}"/>
                  </a:ext>
                </a:extLst>
              </p:cNvPr>
              <p:cNvSpPr/>
              <p:nvPr/>
            </p:nvSpPr>
            <p:spPr>
              <a:xfrm>
                <a:off x="1806632" y="1711382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558A50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E3D30EF4-7D51-54A4-AE6B-B4CAD35F72E3}"/>
                  </a:ext>
                </a:extLst>
              </p:cNvPr>
              <p:cNvSpPr/>
              <p:nvPr/>
            </p:nvSpPr>
            <p:spPr>
              <a:xfrm>
                <a:off x="1806632" y="1711382"/>
                <a:ext cx="1714500" cy="1714500"/>
              </a:xfrm>
              <a:custGeom>
                <a:avLst/>
                <a:gdLst>
                  <a:gd name="connsiteX0" fmla="*/ 1714500 w 1714500"/>
                  <a:gd name="connsiteY0" fmla="*/ 16210 h 1714500"/>
                  <a:gd name="connsiteX1" fmla="*/ 1714500 w 1714500"/>
                  <a:gd name="connsiteY1" fmla="*/ 0 h 1714500"/>
                  <a:gd name="connsiteX2" fmla="*/ 1698290 w 1714500"/>
                  <a:gd name="connsiteY2" fmla="*/ 0 h 1714500"/>
                  <a:gd name="connsiteX3" fmla="*/ 857312 w 1714500"/>
                  <a:gd name="connsiteY3" fmla="*/ 690725 h 1714500"/>
                  <a:gd name="connsiteX4" fmla="*/ 622332 w 1714500"/>
                  <a:gd name="connsiteY4" fmla="*/ 251065 h 1714500"/>
                  <a:gd name="connsiteX5" fmla="*/ 16147 w 1714500"/>
                  <a:gd name="connsiteY5" fmla="*/ 0 h 1714500"/>
                  <a:gd name="connsiteX6" fmla="*/ 0 w 1714500"/>
                  <a:gd name="connsiteY6" fmla="*/ 0 h 1714500"/>
                  <a:gd name="connsiteX7" fmla="*/ 0 w 1714500"/>
                  <a:gd name="connsiteY7" fmla="*/ 16210 h 1714500"/>
                  <a:gd name="connsiteX8" fmla="*/ 691286 w 1714500"/>
                  <a:gd name="connsiteY8" fmla="*/ 857250 h 1714500"/>
                  <a:gd name="connsiteX9" fmla="*/ 0 w 1714500"/>
                  <a:gd name="connsiteY9" fmla="*/ 1698290 h 1714500"/>
                  <a:gd name="connsiteX10" fmla="*/ 0 w 1714500"/>
                  <a:gd name="connsiteY10" fmla="*/ 1714500 h 1714500"/>
                  <a:gd name="connsiteX11" fmla="*/ 16210 w 1714500"/>
                  <a:gd name="connsiteY11" fmla="*/ 1714500 h 1714500"/>
                  <a:gd name="connsiteX12" fmla="*/ 857250 w 1714500"/>
                  <a:gd name="connsiteY12" fmla="*/ 1023214 h 1714500"/>
                  <a:gd name="connsiteX13" fmla="*/ 1698290 w 1714500"/>
                  <a:gd name="connsiteY13" fmla="*/ 1714500 h 1714500"/>
                  <a:gd name="connsiteX14" fmla="*/ 1714500 w 1714500"/>
                  <a:gd name="connsiteY14" fmla="*/ 1714500 h 1714500"/>
                  <a:gd name="connsiteX15" fmla="*/ 1714500 w 1714500"/>
                  <a:gd name="connsiteY15" fmla="*/ 1698290 h 1714500"/>
                  <a:gd name="connsiteX16" fmla="*/ 1023214 w 1714500"/>
                  <a:gd name="connsiteY16" fmla="*/ 857250 h 1714500"/>
                  <a:gd name="connsiteX17" fmla="*/ 1714500 w 1714500"/>
                  <a:gd name="connsiteY17" fmla="*/ 1621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14500" h="1714500">
                    <a:moveTo>
                      <a:pt x="1714500" y="16210"/>
                    </a:moveTo>
                    <a:lnTo>
                      <a:pt x="1714500" y="0"/>
                    </a:lnTo>
                    <a:lnTo>
                      <a:pt x="1698290" y="0"/>
                    </a:lnTo>
                    <a:cubicBezTo>
                      <a:pt x="1282571" y="0"/>
                      <a:pt x="935057" y="297450"/>
                      <a:pt x="857312" y="690725"/>
                    </a:cubicBezTo>
                    <a:cubicBezTo>
                      <a:pt x="824893" y="525198"/>
                      <a:pt x="744218" y="373013"/>
                      <a:pt x="622332" y="251065"/>
                    </a:cubicBezTo>
                    <a:cubicBezTo>
                      <a:pt x="460421" y="89154"/>
                      <a:pt x="245142" y="0"/>
                      <a:pt x="16147" y="0"/>
                    </a:cubicBezTo>
                    <a:lnTo>
                      <a:pt x="0" y="0"/>
                    </a:lnTo>
                    <a:lnTo>
                      <a:pt x="0" y="16210"/>
                    </a:lnTo>
                    <a:cubicBezTo>
                      <a:pt x="0" y="432116"/>
                      <a:pt x="297762" y="779755"/>
                      <a:pt x="691286" y="857250"/>
                    </a:cubicBezTo>
                    <a:cubicBezTo>
                      <a:pt x="297762" y="934745"/>
                      <a:pt x="0" y="1282384"/>
                      <a:pt x="0" y="1698290"/>
                    </a:cubicBezTo>
                    <a:lnTo>
                      <a:pt x="0" y="1714500"/>
                    </a:lnTo>
                    <a:lnTo>
                      <a:pt x="16210" y="1714500"/>
                    </a:lnTo>
                    <a:cubicBezTo>
                      <a:pt x="432116" y="1714500"/>
                      <a:pt x="779755" y="1416738"/>
                      <a:pt x="857250" y="1023214"/>
                    </a:cubicBezTo>
                    <a:cubicBezTo>
                      <a:pt x="934745" y="1416738"/>
                      <a:pt x="1282384" y="1714500"/>
                      <a:pt x="1698290" y="1714500"/>
                    </a:cubicBezTo>
                    <a:lnTo>
                      <a:pt x="1714500" y="1714500"/>
                    </a:lnTo>
                    <a:lnTo>
                      <a:pt x="1714500" y="1698290"/>
                    </a:lnTo>
                    <a:cubicBezTo>
                      <a:pt x="1714500" y="1282384"/>
                      <a:pt x="1416738" y="934745"/>
                      <a:pt x="1023214" y="857250"/>
                    </a:cubicBezTo>
                    <a:cubicBezTo>
                      <a:pt x="1416738" y="779692"/>
                      <a:pt x="1714500" y="432116"/>
                      <a:pt x="1714500" y="16210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93" name="Gráfico 2">
              <a:extLst>
                <a:ext uri="{FF2B5EF4-FFF2-40B4-BE49-F238E27FC236}">
                  <a16:creationId xmlns:a16="http://schemas.microsoft.com/office/drawing/2014/main" id="{BF1AF319-DC28-408F-2082-82470B683612}"/>
                </a:ext>
              </a:extLst>
            </p:cNvPr>
            <p:cNvGrpSpPr/>
            <p:nvPr/>
          </p:nvGrpSpPr>
          <p:grpSpPr>
            <a:xfrm>
              <a:off x="3522877" y="0"/>
              <a:ext cx="1714562" cy="1714500"/>
              <a:chOff x="3522877" y="0"/>
              <a:chExt cx="1714562" cy="1714500"/>
            </a:xfrm>
          </p:grpSpPr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D8A06622-A5D3-CBC2-FA4C-C6B1E8ED5F61}"/>
                  </a:ext>
                </a:extLst>
              </p:cNvPr>
              <p:cNvSpPr/>
              <p:nvPr/>
            </p:nvSpPr>
            <p:spPr>
              <a:xfrm>
                <a:off x="3522940" y="0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95" name="Gráfico 2">
                <a:extLst>
                  <a:ext uri="{FF2B5EF4-FFF2-40B4-BE49-F238E27FC236}">
                    <a16:creationId xmlns:a16="http://schemas.microsoft.com/office/drawing/2014/main" id="{EEC1C68E-FAD1-F590-E20B-80350B5B41EB}"/>
                  </a:ext>
                </a:extLst>
              </p:cNvPr>
              <p:cNvGrpSpPr/>
              <p:nvPr/>
            </p:nvGrpSpPr>
            <p:grpSpPr>
              <a:xfrm>
                <a:off x="3522877" y="0"/>
                <a:ext cx="1714562" cy="1714500"/>
                <a:chOff x="3522877" y="0"/>
                <a:chExt cx="1714562" cy="1714500"/>
              </a:xfrm>
            </p:grpSpPr>
            <p:grpSp>
              <p:nvGrpSpPr>
                <p:cNvPr id="196" name="Gráfico 2">
                  <a:extLst>
                    <a:ext uri="{FF2B5EF4-FFF2-40B4-BE49-F238E27FC236}">
                      <a16:creationId xmlns:a16="http://schemas.microsoft.com/office/drawing/2014/main" id="{93522D08-053C-C5A0-5040-CA3B98EE2ADA}"/>
                    </a:ext>
                  </a:extLst>
                </p:cNvPr>
                <p:cNvGrpSpPr/>
                <p:nvPr/>
              </p:nvGrpSpPr>
              <p:grpSpPr>
                <a:xfrm>
                  <a:off x="3522877" y="841040"/>
                  <a:ext cx="873522" cy="873459"/>
                  <a:chOff x="3522877" y="841040"/>
                  <a:chExt cx="873522" cy="873459"/>
                </a:xfrm>
              </p:grpSpPr>
              <p:sp>
                <p:nvSpPr>
                  <p:cNvPr id="197" name="Forma Livre: Forma 196">
                    <a:extLst>
                      <a:ext uri="{FF2B5EF4-FFF2-40B4-BE49-F238E27FC236}">
                        <a16:creationId xmlns:a16="http://schemas.microsoft.com/office/drawing/2014/main" id="{85C65F78-04A5-8E36-BDB9-989E3048727B}"/>
                      </a:ext>
                    </a:extLst>
                  </p:cNvPr>
                  <p:cNvSpPr/>
                  <p:nvPr/>
                </p:nvSpPr>
                <p:spPr>
                  <a:xfrm>
                    <a:off x="3522940" y="841040"/>
                    <a:ext cx="873460" cy="873459"/>
                  </a:xfrm>
                  <a:custGeom>
                    <a:avLst/>
                    <a:gdLst>
                      <a:gd name="connsiteX0" fmla="*/ 0 w 873460"/>
                      <a:gd name="connsiteY0" fmla="*/ 16210 h 873459"/>
                      <a:gd name="connsiteX1" fmla="*/ 857250 w 873460"/>
                      <a:gd name="connsiteY1" fmla="*/ 873460 h 873459"/>
                      <a:gd name="connsiteX2" fmla="*/ 873460 w 873460"/>
                      <a:gd name="connsiteY2" fmla="*/ 873460 h 873459"/>
                      <a:gd name="connsiteX3" fmla="*/ 0 w 873460"/>
                      <a:gd name="connsiteY3" fmla="*/ 0 h 873459"/>
                      <a:gd name="connsiteX4" fmla="*/ 0 w 873460"/>
                      <a:gd name="connsiteY4" fmla="*/ 16210 h 873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3460" h="873459">
                        <a:moveTo>
                          <a:pt x="0" y="16210"/>
                        </a:moveTo>
                        <a:cubicBezTo>
                          <a:pt x="0" y="488913"/>
                          <a:pt x="384547" y="873460"/>
                          <a:pt x="857250" y="873460"/>
                        </a:cubicBezTo>
                        <a:lnTo>
                          <a:pt x="873460" y="873460"/>
                        </a:lnTo>
                        <a:lnTo>
                          <a:pt x="0" y="0"/>
                        </a:lnTo>
                        <a:lnTo>
                          <a:pt x="0" y="16210"/>
                        </a:ln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98" name="Forma Livre: Forma 197">
                    <a:extLst>
                      <a:ext uri="{FF2B5EF4-FFF2-40B4-BE49-F238E27FC236}">
                        <a16:creationId xmlns:a16="http://schemas.microsoft.com/office/drawing/2014/main" id="{96363393-8663-ACC7-1FCF-87FCAA9C46A7}"/>
                      </a:ext>
                    </a:extLst>
                  </p:cNvPr>
                  <p:cNvSpPr/>
                  <p:nvPr/>
                </p:nvSpPr>
                <p:spPr>
                  <a:xfrm>
                    <a:off x="3522877" y="841040"/>
                    <a:ext cx="873459" cy="873459"/>
                  </a:xfrm>
                  <a:custGeom>
                    <a:avLst/>
                    <a:gdLst>
                      <a:gd name="connsiteX0" fmla="*/ 16210 w 873459"/>
                      <a:gd name="connsiteY0" fmla="*/ 0 h 873459"/>
                      <a:gd name="connsiteX1" fmla="*/ 0 w 873459"/>
                      <a:gd name="connsiteY1" fmla="*/ 0 h 873459"/>
                      <a:gd name="connsiteX2" fmla="*/ 873460 w 873459"/>
                      <a:gd name="connsiteY2" fmla="*/ 873460 h 873459"/>
                      <a:gd name="connsiteX3" fmla="*/ 873460 w 873459"/>
                      <a:gd name="connsiteY3" fmla="*/ 857250 h 873459"/>
                      <a:gd name="connsiteX4" fmla="*/ 16210 w 873459"/>
                      <a:gd name="connsiteY4" fmla="*/ 0 h 873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3459" h="873459">
                        <a:moveTo>
                          <a:pt x="16210" y="0"/>
                        </a:moveTo>
                        <a:lnTo>
                          <a:pt x="0" y="0"/>
                        </a:lnTo>
                        <a:lnTo>
                          <a:pt x="873460" y="873460"/>
                        </a:lnTo>
                        <a:lnTo>
                          <a:pt x="873460" y="857250"/>
                        </a:lnTo>
                        <a:cubicBezTo>
                          <a:pt x="873460" y="384609"/>
                          <a:pt x="488913" y="0"/>
                          <a:pt x="16210" y="0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99" name="Gráfico 2">
                  <a:extLst>
                    <a:ext uri="{FF2B5EF4-FFF2-40B4-BE49-F238E27FC236}">
                      <a16:creationId xmlns:a16="http://schemas.microsoft.com/office/drawing/2014/main" id="{FA504C79-9248-E8D8-83A3-5A316A54F62D}"/>
                    </a:ext>
                  </a:extLst>
                </p:cNvPr>
                <p:cNvGrpSpPr/>
                <p:nvPr/>
              </p:nvGrpSpPr>
              <p:grpSpPr>
                <a:xfrm>
                  <a:off x="4363980" y="841040"/>
                  <a:ext cx="873459" cy="873459"/>
                  <a:chOff x="4363980" y="841040"/>
                  <a:chExt cx="873459" cy="873459"/>
                </a:xfrm>
              </p:grpSpPr>
              <p:sp>
                <p:nvSpPr>
                  <p:cNvPr id="200" name="Forma Livre: Forma 199">
                    <a:extLst>
                      <a:ext uri="{FF2B5EF4-FFF2-40B4-BE49-F238E27FC236}">
                        <a16:creationId xmlns:a16="http://schemas.microsoft.com/office/drawing/2014/main" id="{884D076D-DAA0-1F20-184E-68E26AD3E31A}"/>
                      </a:ext>
                    </a:extLst>
                  </p:cNvPr>
                  <p:cNvSpPr/>
                  <p:nvPr/>
                </p:nvSpPr>
                <p:spPr>
                  <a:xfrm>
                    <a:off x="4363980" y="841040"/>
                    <a:ext cx="873459" cy="873459"/>
                  </a:xfrm>
                  <a:custGeom>
                    <a:avLst/>
                    <a:gdLst>
                      <a:gd name="connsiteX0" fmla="*/ 0 w 873459"/>
                      <a:gd name="connsiteY0" fmla="*/ 873460 h 873459"/>
                      <a:gd name="connsiteX1" fmla="*/ 16210 w 873459"/>
                      <a:gd name="connsiteY1" fmla="*/ 873460 h 873459"/>
                      <a:gd name="connsiteX2" fmla="*/ 873460 w 873459"/>
                      <a:gd name="connsiteY2" fmla="*/ 16210 h 873459"/>
                      <a:gd name="connsiteX3" fmla="*/ 873460 w 873459"/>
                      <a:gd name="connsiteY3" fmla="*/ 0 h 873459"/>
                      <a:gd name="connsiteX4" fmla="*/ 0 w 873459"/>
                      <a:gd name="connsiteY4" fmla="*/ 873460 h 873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3459" h="873459">
                        <a:moveTo>
                          <a:pt x="0" y="873460"/>
                        </a:moveTo>
                        <a:lnTo>
                          <a:pt x="16210" y="873460"/>
                        </a:lnTo>
                        <a:cubicBezTo>
                          <a:pt x="488913" y="873460"/>
                          <a:pt x="873460" y="488913"/>
                          <a:pt x="873460" y="16210"/>
                        </a:cubicBezTo>
                        <a:lnTo>
                          <a:pt x="873460" y="0"/>
                        </a:lnTo>
                        <a:lnTo>
                          <a:pt x="0" y="873460"/>
                        </a:ln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201" name="Forma Livre: Forma 200">
                    <a:extLst>
                      <a:ext uri="{FF2B5EF4-FFF2-40B4-BE49-F238E27FC236}">
                        <a16:creationId xmlns:a16="http://schemas.microsoft.com/office/drawing/2014/main" id="{99864FAA-511F-70D4-DA3C-5B6CEF4AF9F0}"/>
                      </a:ext>
                    </a:extLst>
                  </p:cNvPr>
                  <p:cNvSpPr/>
                  <p:nvPr/>
                </p:nvSpPr>
                <p:spPr>
                  <a:xfrm>
                    <a:off x="4363980" y="841040"/>
                    <a:ext cx="873459" cy="873459"/>
                  </a:xfrm>
                  <a:custGeom>
                    <a:avLst/>
                    <a:gdLst>
                      <a:gd name="connsiteX0" fmla="*/ 857250 w 873459"/>
                      <a:gd name="connsiteY0" fmla="*/ 0 h 873459"/>
                      <a:gd name="connsiteX1" fmla="*/ 0 w 873459"/>
                      <a:gd name="connsiteY1" fmla="*/ 857250 h 873459"/>
                      <a:gd name="connsiteX2" fmla="*/ 0 w 873459"/>
                      <a:gd name="connsiteY2" fmla="*/ 873460 h 873459"/>
                      <a:gd name="connsiteX3" fmla="*/ 873460 w 873459"/>
                      <a:gd name="connsiteY3" fmla="*/ 0 h 873459"/>
                      <a:gd name="connsiteX4" fmla="*/ 857250 w 873459"/>
                      <a:gd name="connsiteY4" fmla="*/ 0 h 873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3459" h="873459">
                        <a:moveTo>
                          <a:pt x="857250" y="0"/>
                        </a:moveTo>
                        <a:cubicBezTo>
                          <a:pt x="384547" y="0"/>
                          <a:pt x="0" y="384547"/>
                          <a:pt x="0" y="857250"/>
                        </a:cubicBezTo>
                        <a:lnTo>
                          <a:pt x="0" y="873460"/>
                        </a:lnTo>
                        <a:lnTo>
                          <a:pt x="873460" y="0"/>
                        </a:lnTo>
                        <a:lnTo>
                          <a:pt x="857250" y="0"/>
                        </a:ln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02" name="Forma Livre: Forma 201">
                  <a:extLst>
                    <a:ext uri="{FF2B5EF4-FFF2-40B4-BE49-F238E27FC236}">
                      <a16:creationId xmlns:a16="http://schemas.microsoft.com/office/drawing/2014/main" id="{660F932F-2042-8DE7-5656-EC256814F54D}"/>
                    </a:ext>
                  </a:extLst>
                </p:cNvPr>
                <p:cNvSpPr/>
                <p:nvPr/>
              </p:nvSpPr>
              <p:spPr>
                <a:xfrm>
                  <a:off x="4363980" y="885928"/>
                  <a:ext cx="32357" cy="828571"/>
                </a:xfrm>
                <a:custGeom>
                  <a:avLst/>
                  <a:gdLst>
                    <a:gd name="connsiteX0" fmla="*/ 0 w 32357"/>
                    <a:gd name="connsiteY0" fmla="*/ 0 h 828571"/>
                    <a:gd name="connsiteX1" fmla="*/ 32357 w 32357"/>
                    <a:gd name="connsiteY1" fmla="*/ 0 h 828571"/>
                    <a:gd name="connsiteX2" fmla="*/ 32357 w 32357"/>
                    <a:gd name="connsiteY2" fmla="*/ 828571 h 828571"/>
                    <a:gd name="connsiteX3" fmla="*/ 0 w 32357"/>
                    <a:gd name="connsiteY3" fmla="*/ 828571 h 828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57" h="828571">
                      <a:moveTo>
                        <a:pt x="0" y="0"/>
                      </a:moveTo>
                      <a:lnTo>
                        <a:pt x="32357" y="0"/>
                      </a:lnTo>
                      <a:lnTo>
                        <a:pt x="32357" y="828571"/>
                      </a:lnTo>
                      <a:lnTo>
                        <a:pt x="0" y="828571"/>
                      </a:lnTo>
                      <a:close/>
                    </a:path>
                  </a:pathLst>
                </a:custGeom>
                <a:solidFill>
                  <a:srgbClr val="083028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3" name="Forma Livre: Forma 202">
                  <a:extLst>
                    <a:ext uri="{FF2B5EF4-FFF2-40B4-BE49-F238E27FC236}">
                      <a16:creationId xmlns:a16="http://schemas.microsoft.com/office/drawing/2014/main" id="{E2BB41A6-430E-8D96-AE09-16196C73FB7A}"/>
                    </a:ext>
                  </a:extLst>
                </p:cNvPr>
                <p:cNvSpPr/>
                <p:nvPr/>
              </p:nvSpPr>
              <p:spPr>
                <a:xfrm>
                  <a:off x="3929120" y="0"/>
                  <a:ext cx="902138" cy="902138"/>
                </a:xfrm>
                <a:custGeom>
                  <a:avLst/>
                  <a:gdLst>
                    <a:gd name="connsiteX0" fmla="*/ 451069 w 902138"/>
                    <a:gd name="connsiteY0" fmla="*/ 902139 h 902138"/>
                    <a:gd name="connsiteX1" fmla="*/ 0 w 902138"/>
                    <a:gd name="connsiteY1" fmla="*/ 451069 h 902138"/>
                    <a:gd name="connsiteX2" fmla="*/ 451069 w 902138"/>
                    <a:gd name="connsiteY2" fmla="*/ 0 h 902138"/>
                    <a:gd name="connsiteX3" fmla="*/ 902139 w 902138"/>
                    <a:gd name="connsiteY3" fmla="*/ 451069 h 902138"/>
                    <a:gd name="connsiteX4" fmla="*/ 451069 w 902138"/>
                    <a:gd name="connsiteY4" fmla="*/ 902139 h 902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138" h="902138">
                      <a:moveTo>
                        <a:pt x="451069" y="902139"/>
                      </a:moveTo>
                      <a:cubicBezTo>
                        <a:pt x="202373" y="902139"/>
                        <a:pt x="0" y="699765"/>
                        <a:pt x="0" y="451069"/>
                      </a:cubicBezTo>
                      <a:cubicBezTo>
                        <a:pt x="0" y="202373"/>
                        <a:pt x="202311" y="0"/>
                        <a:pt x="451069" y="0"/>
                      </a:cubicBezTo>
                      <a:cubicBezTo>
                        <a:pt x="699828" y="0"/>
                        <a:pt x="902139" y="202373"/>
                        <a:pt x="902139" y="451069"/>
                      </a:cubicBezTo>
                      <a:cubicBezTo>
                        <a:pt x="902139" y="699765"/>
                        <a:pt x="699765" y="902139"/>
                        <a:pt x="451069" y="902139"/>
                      </a:cubicBez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4" name="Forma Livre: Forma 203">
                  <a:extLst>
                    <a:ext uri="{FF2B5EF4-FFF2-40B4-BE49-F238E27FC236}">
                      <a16:creationId xmlns:a16="http://schemas.microsoft.com/office/drawing/2014/main" id="{A8C12EFD-3E42-CEF4-CD84-97D2FE728878}"/>
                    </a:ext>
                  </a:extLst>
                </p:cNvPr>
                <p:cNvSpPr/>
                <p:nvPr/>
              </p:nvSpPr>
              <p:spPr>
                <a:xfrm>
                  <a:off x="4222830" y="293709"/>
                  <a:ext cx="314720" cy="314719"/>
                </a:xfrm>
                <a:custGeom>
                  <a:avLst/>
                  <a:gdLst>
                    <a:gd name="connsiteX0" fmla="*/ 157360 w 314720"/>
                    <a:gd name="connsiteY0" fmla="*/ 314720 h 314719"/>
                    <a:gd name="connsiteX1" fmla="*/ 0 w 314720"/>
                    <a:gd name="connsiteY1" fmla="*/ 157360 h 314719"/>
                    <a:gd name="connsiteX2" fmla="*/ 157360 w 314720"/>
                    <a:gd name="connsiteY2" fmla="*/ 0 h 314719"/>
                    <a:gd name="connsiteX3" fmla="*/ 314720 w 314720"/>
                    <a:gd name="connsiteY3" fmla="*/ 157360 h 314719"/>
                    <a:gd name="connsiteX4" fmla="*/ 157360 w 314720"/>
                    <a:gd name="connsiteY4" fmla="*/ 314720 h 31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720" h="314719">
                      <a:moveTo>
                        <a:pt x="157360" y="314720"/>
                      </a:moveTo>
                      <a:cubicBezTo>
                        <a:pt x="70575" y="314720"/>
                        <a:pt x="0" y="244145"/>
                        <a:pt x="0" y="157360"/>
                      </a:cubicBezTo>
                      <a:cubicBezTo>
                        <a:pt x="0" y="70575"/>
                        <a:pt x="70575" y="0"/>
                        <a:pt x="157360" y="0"/>
                      </a:cubicBezTo>
                      <a:cubicBezTo>
                        <a:pt x="244145" y="0"/>
                        <a:pt x="314720" y="70575"/>
                        <a:pt x="314720" y="157360"/>
                      </a:cubicBezTo>
                      <a:cubicBezTo>
                        <a:pt x="314720" y="244145"/>
                        <a:pt x="244083" y="314720"/>
                        <a:pt x="157360" y="31472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640" name="Gráfico 2">
              <a:extLst>
                <a:ext uri="{FF2B5EF4-FFF2-40B4-BE49-F238E27FC236}">
                  <a16:creationId xmlns:a16="http://schemas.microsoft.com/office/drawing/2014/main" id="{8158BF75-4977-9D4B-2BB1-555F80DEFEFE}"/>
                </a:ext>
              </a:extLst>
            </p:cNvPr>
            <p:cNvGrpSpPr/>
            <p:nvPr/>
          </p:nvGrpSpPr>
          <p:grpSpPr>
            <a:xfrm>
              <a:off x="92132" y="0"/>
              <a:ext cx="1714500" cy="1714500"/>
              <a:chOff x="92132" y="0"/>
              <a:chExt cx="1714500" cy="1714500"/>
            </a:xfrm>
          </p:grpSpPr>
          <p:sp>
            <p:nvSpPr>
              <p:cNvPr id="641" name="Forma Livre: Forma 640">
                <a:extLst>
                  <a:ext uri="{FF2B5EF4-FFF2-40B4-BE49-F238E27FC236}">
                    <a16:creationId xmlns:a16="http://schemas.microsoft.com/office/drawing/2014/main" id="{7FF0DD63-37DE-8D93-5121-5F6F440D5989}"/>
                  </a:ext>
                </a:extLst>
              </p:cNvPr>
              <p:cNvSpPr/>
              <p:nvPr/>
            </p:nvSpPr>
            <p:spPr>
              <a:xfrm>
                <a:off x="92132" y="0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642" name="Gráfico 2">
                <a:extLst>
                  <a:ext uri="{FF2B5EF4-FFF2-40B4-BE49-F238E27FC236}">
                    <a16:creationId xmlns:a16="http://schemas.microsoft.com/office/drawing/2014/main" id="{933A1D9A-C11B-32F5-6FE9-8660D1BF6B52}"/>
                  </a:ext>
                </a:extLst>
              </p:cNvPr>
              <p:cNvGrpSpPr/>
              <p:nvPr/>
            </p:nvGrpSpPr>
            <p:grpSpPr>
              <a:xfrm>
                <a:off x="196608" y="0"/>
                <a:ext cx="1505501" cy="1714500"/>
                <a:chOff x="196608" y="0"/>
                <a:chExt cx="1505501" cy="1714500"/>
              </a:xfrm>
            </p:grpSpPr>
            <p:sp>
              <p:nvSpPr>
                <p:cNvPr id="643" name="Forma Livre: Forma 642">
                  <a:extLst>
                    <a:ext uri="{FF2B5EF4-FFF2-40B4-BE49-F238E27FC236}">
                      <a16:creationId xmlns:a16="http://schemas.microsoft.com/office/drawing/2014/main" id="{E7809B61-F97A-457A-CF3F-CED3D66C8CAF}"/>
                    </a:ext>
                  </a:extLst>
                </p:cNvPr>
                <p:cNvSpPr/>
                <p:nvPr/>
              </p:nvSpPr>
              <p:spPr>
                <a:xfrm>
                  <a:off x="402348" y="0"/>
                  <a:ext cx="1299761" cy="1714500"/>
                </a:xfrm>
                <a:custGeom>
                  <a:avLst/>
                  <a:gdLst>
                    <a:gd name="connsiteX0" fmla="*/ 649904 w 1299761"/>
                    <a:gd name="connsiteY0" fmla="*/ 0 h 1714500"/>
                    <a:gd name="connsiteX1" fmla="*/ 444039 w 1299761"/>
                    <a:gd name="connsiteY1" fmla="*/ 0 h 1714500"/>
                    <a:gd name="connsiteX2" fmla="*/ 135179 w 1299761"/>
                    <a:gd name="connsiteY2" fmla="*/ 668032 h 1714500"/>
                    <a:gd name="connsiteX3" fmla="*/ 276454 w 1299761"/>
                    <a:gd name="connsiteY3" fmla="*/ 1596480 h 1714500"/>
                    <a:gd name="connsiteX4" fmla="*/ 276454 w 1299761"/>
                    <a:gd name="connsiteY4" fmla="*/ 1596480 h 1714500"/>
                    <a:gd name="connsiteX5" fmla="*/ 435497 w 1299761"/>
                    <a:gd name="connsiteY5" fmla="*/ 1712567 h 1714500"/>
                    <a:gd name="connsiteX6" fmla="*/ 649904 w 1299761"/>
                    <a:gd name="connsiteY6" fmla="*/ 1714500 h 1714500"/>
                    <a:gd name="connsiteX7" fmla="*/ 1023353 w 1299761"/>
                    <a:gd name="connsiteY7" fmla="*/ 1596480 h 1714500"/>
                    <a:gd name="connsiteX8" fmla="*/ 1023353 w 1299761"/>
                    <a:gd name="connsiteY8" fmla="*/ 1596480 h 1714500"/>
                    <a:gd name="connsiteX9" fmla="*/ 1164628 w 1299761"/>
                    <a:gd name="connsiteY9" fmla="*/ 668032 h 1714500"/>
                    <a:gd name="connsiteX10" fmla="*/ 649904 w 1299761"/>
                    <a:gd name="connsiteY10" fmla="*/ 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99761" h="1714500">
                      <a:moveTo>
                        <a:pt x="649904" y="0"/>
                      </a:moveTo>
                      <a:lnTo>
                        <a:pt x="444039" y="0"/>
                      </a:lnTo>
                      <a:lnTo>
                        <a:pt x="135179" y="668032"/>
                      </a:lnTo>
                      <a:cubicBezTo>
                        <a:pt x="-90823" y="961242"/>
                        <a:pt x="-26545" y="1383695"/>
                        <a:pt x="276454" y="1596480"/>
                      </a:cubicBezTo>
                      <a:lnTo>
                        <a:pt x="276454" y="1596480"/>
                      </a:lnTo>
                      <a:cubicBezTo>
                        <a:pt x="374025" y="1664998"/>
                        <a:pt x="435497" y="1712567"/>
                        <a:pt x="435497" y="1712567"/>
                      </a:cubicBezTo>
                      <a:cubicBezTo>
                        <a:pt x="435497" y="1712567"/>
                        <a:pt x="633008" y="1714500"/>
                        <a:pt x="649904" y="1714500"/>
                      </a:cubicBezTo>
                      <a:cubicBezTo>
                        <a:pt x="780642" y="1714500"/>
                        <a:pt x="911318" y="1675160"/>
                        <a:pt x="1023353" y="1596480"/>
                      </a:cubicBezTo>
                      <a:lnTo>
                        <a:pt x="1023353" y="1596480"/>
                      </a:lnTo>
                      <a:cubicBezTo>
                        <a:pt x="1326289" y="1383757"/>
                        <a:pt x="1390567" y="961242"/>
                        <a:pt x="1164628" y="668032"/>
                      </a:cubicBezTo>
                      <a:lnTo>
                        <a:pt x="649904" y="0"/>
                      </a:ln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44" name="Forma Livre: Forma 643">
                  <a:extLst>
                    <a:ext uri="{FF2B5EF4-FFF2-40B4-BE49-F238E27FC236}">
                      <a16:creationId xmlns:a16="http://schemas.microsoft.com/office/drawing/2014/main" id="{481A1390-26A6-0980-43FB-E63A908E9B28}"/>
                    </a:ext>
                  </a:extLst>
                </p:cNvPr>
                <p:cNvSpPr/>
                <p:nvPr/>
              </p:nvSpPr>
              <p:spPr>
                <a:xfrm>
                  <a:off x="196608" y="0"/>
                  <a:ext cx="1299824" cy="1714500"/>
                </a:xfrm>
                <a:custGeom>
                  <a:avLst/>
                  <a:gdLst>
                    <a:gd name="connsiteX0" fmla="*/ 649904 w 1299824"/>
                    <a:gd name="connsiteY0" fmla="*/ 0 h 1714500"/>
                    <a:gd name="connsiteX1" fmla="*/ 135179 w 1299824"/>
                    <a:gd name="connsiteY1" fmla="*/ 668032 h 1714500"/>
                    <a:gd name="connsiteX2" fmla="*/ 276454 w 1299824"/>
                    <a:gd name="connsiteY2" fmla="*/ 1596480 h 1714500"/>
                    <a:gd name="connsiteX3" fmla="*/ 276454 w 1299824"/>
                    <a:gd name="connsiteY3" fmla="*/ 1596480 h 1714500"/>
                    <a:gd name="connsiteX4" fmla="*/ 1023415 w 1299824"/>
                    <a:gd name="connsiteY4" fmla="*/ 1596480 h 1714500"/>
                    <a:gd name="connsiteX5" fmla="*/ 1023415 w 1299824"/>
                    <a:gd name="connsiteY5" fmla="*/ 1596480 h 1714500"/>
                    <a:gd name="connsiteX6" fmla="*/ 1164690 w 1299824"/>
                    <a:gd name="connsiteY6" fmla="*/ 668032 h 1714500"/>
                    <a:gd name="connsiteX7" fmla="*/ 649904 w 1299824"/>
                    <a:gd name="connsiteY7" fmla="*/ 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9824" h="1714500">
                      <a:moveTo>
                        <a:pt x="649904" y="0"/>
                      </a:moveTo>
                      <a:lnTo>
                        <a:pt x="135179" y="668032"/>
                      </a:lnTo>
                      <a:cubicBezTo>
                        <a:pt x="-90823" y="961242"/>
                        <a:pt x="-26545" y="1383695"/>
                        <a:pt x="276454" y="1596480"/>
                      </a:cubicBezTo>
                      <a:lnTo>
                        <a:pt x="276454" y="1596480"/>
                      </a:lnTo>
                      <a:cubicBezTo>
                        <a:pt x="500586" y="1753840"/>
                        <a:pt x="799283" y="1753840"/>
                        <a:pt x="1023415" y="1596480"/>
                      </a:cubicBezTo>
                      <a:lnTo>
                        <a:pt x="1023415" y="1596480"/>
                      </a:lnTo>
                      <a:cubicBezTo>
                        <a:pt x="1326352" y="1383757"/>
                        <a:pt x="1390630" y="961242"/>
                        <a:pt x="1164690" y="668032"/>
                      </a:cubicBezTo>
                      <a:lnTo>
                        <a:pt x="649904" y="0"/>
                      </a:lnTo>
                      <a:close/>
                    </a:path>
                  </a:pathLst>
                </a:custGeom>
                <a:solidFill>
                  <a:srgbClr val="F5E7D3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645" name="Gráfico 2">
              <a:extLst>
                <a:ext uri="{FF2B5EF4-FFF2-40B4-BE49-F238E27FC236}">
                  <a16:creationId xmlns:a16="http://schemas.microsoft.com/office/drawing/2014/main" id="{62DDBE5E-61D4-D327-3611-1306EC3DDBC9}"/>
                </a:ext>
              </a:extLst>
            </p:cNvPr>
            <p:cNvGrpSpPr/>
            <p:nvPr/>
          </p:nvGrpSpPr>
          <p:grpSpPr>
            <a:xfrm>
              <a:off x="5237689" y="3422765"/>
              <a:ext cx="1714500" cy="1714500"/>
              <a:chOff x="5237689" y="3422765"/>
              <a:chExt cx="1714500" cy="1714500"/>
            </a:xfrm>
          </p:grpSpPr>
          <p:sp>
            <p:nvSpPr>
              <p:cNvPr id="646" name="Forma Livre: Forma 645">
                <a:extLst>
                  <a:ext uri="{FF2B5EF4-FFF2-40B4-BE49-F238E27FC236}">
                    <a16:creationId xmlns:a16="http://schemas.microsoft.com/office/drawing/2014/main" id="{CB6EF005-82D3-76BD-2978-C95EBA0CA056}"/>
                  </a:ext>
                </a:extLst>
              </p:cNvPr>
              <p:cNvSpPr/>
              <p:nvPr/>
            </p:nvSpPr>
            <p:spPr>
              <a:xfrm>
                <a:off x="5237689" y="3422765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1 w 1714500"/>
                  <a:gd name="connsiteY1" fmla="*/ 0 h 1714500"/>
                  <a:gd name="connsiteX2" fmla="*/ 1714501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1" y="0"/>
                    </a:lnTo>
                    <a:lnTo>
                      <a:pt x="1714501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647" name="Gráfico 2">
                <a:extLst>
                  <a:ext uri="{FF2B5EF4-FFF2-40B4-BE49-F238E27FC236}">
                    <a16:creationId xmlns:a16="http://schemas.microsoft.com/office/drawing/2014/main" id="{D55123D8-7C12-7953-886C-631C97D7AB9E}"/>
                  </a:ext>
                </a:extLst>
              </p:cNvPr>
              <p:cNvGrpSpPr/>
              <p:nvPr/>
            </p:nvGrpSpPr>
            <p:grpSpPr>
              <a:xfrm>
                <a:off x="5237689" y="3474200"/>
                <a:ext cx="1714437" cy="1611630"/>
                <a:chOff x="5237689" y="3474200"/>
                <a:chExt cx="1714437" cy="1611630"/>
              </a:xfrm>
            </p:grpSpPr>
            <p:sp>
              <p:nvSpPr>
                <p:cNvPr id="648" name="Forma Livre: Forma 647">
                  <a:extLst>
                    <a:ext uri="{FF2B5EF4-FFF2-40B4-BE49-F238E27FC236}">
                      <a16:creationId xmlns:a16="http://schemas.microsoft.com/office/drawing/2014/main" id="{BC58B93D-7514-6F3E-C1B6-11D4FAA709D7}"/>
                    </a:ext>
                  </a:extLst>
                </p:cNvPr>
                <p:cNvSpPr/>
                <p:nvPr/>
              </p:nvSpPr>
              <p:spPr>
                <a:xfrm>
                  <a:off x="6153856" y="4165985"/>
                  <a:ext cx="712670" cy="834119"/>
                </a:xfrm>
                <a:custGeom>
                  <a:avLst/>
                  <a:gdLst>
                    <a:gd name="connsiteX0" fmla="*/ 102808 w 712670"/>
                    <a:gd name="connsiteY0" fmla="*/ 310543 h 834119"/>
                    <a:gd name="connsiteX1" fmla="*/ 111723 w 712670"/>
                    <a:gd name="connsiteY1" fmla="*/ 405495 h 834119"/>
                    <a:gd name="connsiteX2" fmla="*/ 0 w 712670"/>
                    <a:gd name="connsiteY2" fmla="*/ 725514 h 834119"/>
                    <a:gd name="connsiteX3" fmla="*/ 284420 w 712670"/>
                    <a:gd name="connsiteY3" fmla="*/ 834120 h 834119"/>
                    <a:gd name="connsiteX4" fmla="*/ 712671 w 712670"/>
                    <a:gd name="connsiteY4" fmla="*/ 405495 h 834119"/>
                    <a:gd name="connsiteX5" fmla="*/ 422889 w 712670"/>
                    <a:gd name="connsiteY5" fmla="*/ 0 h 834119"/>
                    <a:gd name="connsiteX6" fmla="*/ 102808 w 712670"/>
                    <a:gd name="connsiteY6" fmla="*/ 310543 h 834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2670" h="834119">
                      <a:moveTo>
                        <a:pt x="102808" y="310543"/>
                      </a:moveTo>
                      <a:cubicBezTo>
                        <a:pt x="108543" y="341341"/>
                        <a:pt x="111723" y="373013"/>
                        <a:pt x="111723" y="405495"/>
                      </a:cubicBezTo>
                      <a:cubicBezTo>
                        <a:pt x="111723" y="526507"/>
                        <a:pt x="69889" y="637669"/>
                        <a:pt x="0" y="725514"/>
                      </a:cubicBezTo>
                      <a:cubicBezTo>
                        <a:pt x="75625" y="792972"/>
                        <a:pt x="175315" y="834120"/>
                        <a:pt x="284420" y="834120"/>
                      </a:cubicBezTo>
                      <a:cubicBezTo>
                        <a:pt x="520585" y="834120"/>
                        <a:pt x="712671" y="641846"/>
                        <a:pt x="712671" y="405495"/>
                      </a:cubicBezTo>
                      <a:cubicBezTo>
                        <a:pt x="712671" y="217648"/>
                        <a:pt x="591222" y="57732"/>
                        <a:pt x="422889" y="0"/>
                      </a:cubicBezTo>
                      <a:cubicBezTo>
                        <a:pt x="369147" y="146200"/>
                        <a:pt x="250940" y="261165"/>
                        <a:pt x="102808" y="310543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49" name="Forma Livre: Forma 648">
                  <a:extLst>
                    <a:ext uri="{FF2B5EF4-FFF2-40B4-BE49-F238E27FC236}">
                      <a16:creationId xmlns:a16="http://schemas.microsoft.com/office/drawing/2014/main" id="{F4ED8441-1EAF-5301-3ED1-0DAA6AD8E879}"/>
                    </a:ext>
                  </a:extLst>
                </p:cNvPr>
                <p:cNvSpPr/>
                <p:nvPr/>
              </p:nvSpPr>
              <p:spPr>
                <a:xfrm>
                  <a:off x="5696240" y="4142855"/>
                  <a:ext cx="339845" cy="251189"/>
                </a:xfrm>
                <a:custGeom>
                  <a:avLst/>
                  <a:gdLst>
                    <a:gd name="connsiteX0" fmla="*/ 259544 w 339845"/>
                    <a:gd name="connsiteY0" fmla="*/ 251190 h 251189"/>
                    <a:gd name="connsiteX1" fmla="*/ 339845 w 339845"/>
                    <a:gd name="connsiteY1" fmla="*/ 108606 h 251189"/>
                    <a:gd name="connsiteX2" fmla="*/ 55363 w 339845"/>
                    <a:gd name="connsiteY2" fmla="*/ 0 h 251189"/>
                    <a:gd name="connsiteX3" fmla="*/ 0 w 339845"/>
                    <a:gd name="connsiteY3" fmla="*/ 3679 h 251189"/>
                    <a:gd name="connsiteX4" fmla="*/ 259544 w 339845"/>
                    <a:gd name="connsiteY4" fmla="*/ 251190 h 251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9845" h="251189">
                      <a:moveTo>
                        <a:pt x="259544" y="251190"/>
                      </a:moveTo>
                      <a:cubicBezTo>
                        <a:pt x="278622" y="199194"/>
                        <a:pt x="305992" y="151188"/>
                        <a:pt x="339845" y="108606"/>
                      </a:cubicBezTo>
                      <a:cubicBezTo>
                        <a:pt x="264158" y="41148"/>
                        <a:pt x="164467" y="0"/>
                        <a:pt x="55363" y="0"/>
                      </a:cubicBezTo>
                      <a:cubicBezTo>
                        <a:pt x="36597" y="0"/>
                        <a:pt x="18142" y="1371"/>
                        <a:pt x="0" y="3679"/>
                      </a:cubicBezTo>
                      <a:cubicBezTo>
                        <a:pt x="46073" y="119516"/>
                        <a:pt x="141150" y="210603"/>
                        <a:pt x="259544" y="251190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50" name="Forma Livre: Forma 649">
                  <a:extLst>
                    <a:ext uri="{FF2B5EF4-FFF2-40B4-BE49-F238E27FC236}">
                      <a16:creationId xmlns:a16="http://schemas.microsoft.com/office/drawing/2014/main" id="{D8D48668-A8F0-97A2-E773-F760E72B6FB4}"/>
                    </a:ext>
                  </a:extLst>
                </p:cNvPr>
                <p:cNvSpPr/>
                <p:nvPr/>
              </p:nvSpPr>
              <p:spPr>
                <a:xfrm>
                  <a:off x="5323352" y="4166359"/>
                  <a:ext cx="712733" cy="833683"/>
                </a:xfrm>
                <a:custGeom>
                  <a:avLst/>
                  <a:gdLst>
                    <a:gd name="connsiteX0" fmla="*/ 609801 w 712733"/>
                    <a:gd name="connsiteY0" fmla="*/ 310605 h 833683"/>
                    <a:gd name="connsiteX1" fmla="*/ 288535 w 712733"/>
                    <a:gd name="connsiteY1" fmla="*/ 0 h 833683"/>
                    <a:gd name="connsiteX2" fmla="*/ 0 w 712733"/>
                    <a:gd name="connsiteY2" fmla="*/ 405058 h 833683"/>
                    <a:gd name="connsiteX3" fmla="*/ 428251 w 712733"/>
                    <a:gd name="connsiteY3" fmla="*/ 833683 h 833683"/>
                    <a:gd name="connsiteX4" fmla="*/ 712733 w 712733"/>
                    <a:gd name="connsiteY4" fmla="*/ 725078 h 833683"/>
                    <a:gd name="connsiteX5" fmla="*/ 601010 w 712733"/>
                    <a:gd name="connsiteY5" fmla="*/ 405058 h 833683"/>
                    <a:gd name="connsiteX6" fmla="*/ 609801 w 712733"/>
                    <a:gd name="connsiteY6" fmla="*/ 310605 h 83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2733" h="833683">
                      <a:moveTo>
                        <a:pt x="609801" y="310605"/>
                      </a:moveTo>
                      <a:cubicBezTo>
                        <a:pt x="461169" y="261539"/>
                        <a:pt x="342464" y="146512"/>
                        <a:pt x="288535" y="0"/>
                      </a:cubicBezTo>
                      <a:cubicBezTo>
                        <a:pt x="120826" y="58106"/>
                        <a:pt x="0" y="217710"/>
                        <a:pt x="0" y="405058"/>
                      </a:cubicBezTo>
                      <a:cubicBezTo>
                        <a:pt x="0" y="641410"/>
                        <a:pt x="192149" y="833683"/>
                        <a:pt x="428251" y="833683"/>
                      </a:cubicBezTo>
                      <a:cubicBezTo>
                        <a:pt x="537356" y="833683"/>
                        <a:pt x="637046" y="792535"/>
                        <a:pt x="712733" y="725078"/>
                      </a:cubicBezTo>
                      <a:cubicBezTo>
                        <a:pt x="642844" y="637233"/>
                        <a:pt x="601010" y="526071"/>
                        <a:pt x="601010" y="405058"/>
                      </a:cubicBezTo>
                      <a:cubicBezTo>
                        <a:pt x="601010" y="372826"/>
                        <a:pt x="604127" y="341279"/>
                        <a:pt x="609801" y="310605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51" name="Forma Livre: Forma 650">
                  <a:extLst>
                    <a:ext uri="{FF2B5EF4-FFF2-40B4-BE49-F238E27FC236}">
                      <a16:creationId xmlns:a16="http://schemas.microsoft.com/office/drawing/2014/main" id="{551B377F-7F5E-3813-0C17-35EEF6347E67}"/>
                    </a:ext>
                  </a:extLst>
                </p:cNvPr>
                <p:cNvSpPr/>
                <p:nvPr/>
              </p:nvSpPr>
              <p:spPr>
                <a:xfrm>
                  <a:off x="6040262" y="4315552"/>
                  <a:ext cx="109353" cy="101623"/>
                </a:xfrm>
                <a:custGeom>
                  <a:avLst/>
                  <a:gdLst>
                    <a:gd name="connsiteX0" fmla="*/ 53991 w 109353"/>
                    <a:gd name="connsiteY0" fmla="*/ 101623 h 101623"/>
                    <a:gd name="connsiteX1" fmla="*/ 109354 w 109353"/>
                    <a:gd name="connsiteY1" fmla="*/ 97944 h 101623"/>
                    <a:gd name="connsiteX2" fmla="*/ 54739 w 109353"/>
                    <a:gd name="connsiteY2" fmla="*/ 0 h 101623"/>
                    <a:gd name="connsiteX3" fmla="*/ 0 w 109353"/>
                    <a:gd name="connsiteY3" fmla="*/ 98069 h 101623"/>
                    <a:gd name="connsiteX4" fmla="*/ 53991 w 109353"/>
                    <a:gd name="connsiteY4" fmla="*/ 101623 h 101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353" h="101623">
                      <a:moveTo>
                        <a:pt x="53991" y="101623"/>
                      </a:moveTo>
                      <a:cubicBezTo>
                        <a:pt x="72757" y="101623"/>
                        <a:pt x="91211" y="100252"/>
                        <a:pt x="109354" y="97944"/>
                      </a:cubicBezTo>
                      <a:cubicBezTo>
                        <a:pt x="95388" y="62782"/>
                        <a:pt x="76996" y="29926"/>
                        <a:pt x="54739" y="0"/>
                      </a:cubicBezTo>
                      <a:cubicBezTo>
                        <a:pt x="32420" y="29926"/>
                        <a:pt x="14028" y="62906"/>
                        <a:pt x="0" y="98069"/>
                      </a:cubicBezTo>
                      <a:cubicBezTo>
                        <a:pt x="17644" y="100314"/>
                        <a:pt x="35662" y="101623"/>
                        <a:pt x="53991" y="101623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52" name="Forma Livre: Forma 651">
                  <a:extLst>
                    <a:ext uri="{FF2B5EF4-FFF2-40B4-BE49-F238E27FC236}">
                      <a16:creationId xmlns:a16="http://schemas.microsoft.com/office/drawing/2014/main" id="{625D5DC3-44E6-F265-6472-15963903971F}"/>
                    </a:ext>
                  </a:extLst>
                </p:cNvPr>
                <p:cNvSpPr/>
                <p:nvPr/>
              </p:nvSpPr>
              <p:spPr>
                <a:xfrm>
                  <a:off x="5666003" y="3559925"/>
                  <a:ext cx="856501" cy="628878"/>
                </a:xfrm>
                <a:custGeom>
                  <a:avLst/>
                  <a:gdLst>
                    <a:gd name="connsiteX0" fmla="*/ 428937 w 856501"/>
                    <a:gd name="connsiteY0" fmla="*/ 628879 h 628878"/>
                    <a:gd name="connsiteX1" fmla="*/ 772273 w 856501"/>
                    <a:gd name="connsiteY1" fmla="*/ 497205 h 628878"/>
                    <a:gd name="connsiteX2" fmla="*/ 849893 w 856501"/>
                    <a:gd name="connsiteY2" fmla="*/ 503066 h 628878"/>
                    <a:gd name="connsiteX3" fmla="*/ 856502 w 856501"/>
                    <a:gd name="connsiteY3" fmla="*/ 428625 h 628878"/>
                    <a:gd name="connsiteX4" fmla="*/ 428251 w 856501"/>
                    <a:gd name="connsiteY4" fmla="*/ 0 h 628878"/>
                    <a:gd name="connsiteX5" fmla="*/ 0 w 856501"/>
                    <a:gd name="connsiteY5" fmla="*/ 428625 h 628878"/>
                    <a:gd name="connsiteX6" fmla="*/ 6609 w 856501"/>
                    <a:gd name="connsiteY6" fmla="*/ 503252 h 628878"/>
                    <a:gd name="connsiteX7" fmla="*/ 85600 w 856501"/>
                    <a:gd name="connsiteY7" fmla="*/ 497205 h 628878"/>
                    <a:gd name="connsiteX8" fmla="*/ 428937 w 856501"/>
                    <a:gd name="connsiteY8" fmla="*/ 628879 h 6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6501" h="628878">
                      <a:moveTo>
                        <a:pt x="428937" y="628879"/>
                      </a:moveTo>
                      <a:cubicBezTo>
                        <a:pt x="519961" y="547019"/>
                        <a:pt x="640288" y="497205"/>
                        <a:pt x="772273" y="497205"/>
                      </a:cubicBezTo>
                      <a:cubicBezTo>
                        <a:pt x="798645" y="497205"/>
                        <a:pt x="824581" y="499200"/>
                        <a:pt x="849893" y="503066"/>
                      </a:cubicBezTo>
                      <a:cubicBezTo>
                        <a:pt x="854133" y="478875"/>
                        <a:pt x="856502" y="454062"/>
                        <a:pt x="856502" y="428625"/>
                      </a:cubicBezTo>
                      <a:cubicBezTo>
                        <a:pt x="856502" y="192274"/>
                        <a:pt x="664353" y="0"/>
                        <a:pt x="428251" y="0"/>
                      </a:cubicBezTo>
                      <a:cubicBezTo>
                        <a:pt x="192148" y="0"/>
                        <a:pt x="0" y="192274"/>
                        <a:pt x="0" y="428625"/>
                      </a:cubicBezTo>
                      <a:cubicBezTo>
                        <a:pt x="0" y="454124"/>
                        <a:pt x="2369" y="479000"/>
                        <a:pt x="6609" y="503252"/>
                      </a:cubicBezTo>
                      <a:cubicBezTo>
                        <a:pt x="32357" y="499263"/>
                        <a:pt x="58729" y="497205"/>
                        <a:pt x="85600" y="497205"/>
                      </a:cubicBezTo>
                      <a:cubicBezTo>
                        <a:pt x="217585" y="497205"/>
                        <a:pt x="337912" y="547081"/>
                        <a:pt x="428937" y="628879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53" name="Forma Livre: Forma 652">
                  <a:extLst>
                    <a:ext uri="{FF2B5EF4-FFF2-40B4-BE49-F238E27FC236}">
                      <a16:creationId xmlns:a16="http://schemas.microsoft.com/office/drawing/2014/main" id="{42BC3C56-1314-005B-25DD-7A533518DE11}"/>
                    </a:ext>
                  </a:extLst>
                </p:cNvPr>
                <p:cNvSpPr/>
                <p:nvPr/>
              </p:nvSpPr>
              <p:spPr>
                <a:xfrm>
                  <a:off x="6010025" y="4496853"/>
                  <a:ext cx="169828" cy="330555"/>
                </a:xfrm>
                <a:custGeom>
                  <a:avLst/>
                  <a:gdLst>
                    <a:gd name="connsiteX0" fmla="*/ 163220 w 169828"/>
                    <a:gd name="connsiteY0" fmla="*/ 0 h 330555"/>
                    <a:gd name="connsiteX1" fmla="*/ 84228 w 169828"/>
                    <a:gd name="connsiteY1" fmla="*/ 6047 h 330555"/>
                    <a:gd name="connsiteX2" fmla="*/ 6609 w 169828"/>
                    <a:gd name="connsiteY2" fmla="*/ 187 h 330555"/>
                    <a:gd name="connsiteX3" fmla="*/ 0 w 169828"/>
                    <a:gd name="connsiteY3" fmla="*/ 74627 h 330555"/>
                    <a:gd name="connsiteX4" fmla="*/ 84914 w 169828"/>
                    <a:gd name="connsiteY4" fmla="*/ 330555 h 330555"/>
                    <a:gd name="connsiteX5" fmla="*/ 169829 w 169828"/>
                    <a:gd name="connsiteY5" fmla="*/ 74627 h 330555"/>
                    <a:gd name="connsiteX6" fmla="*/ 163220 w 169828"/>
                    <a:gd name="connsiteY6" fmla="*/ 0 h 33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9828" h="330555">
                      <a:moveTo>
                        <a:pt x="163220" y="0"/>
                      </a:moveTo>
                      <a:cubicBezTo>
                        <a:pt x="137472" y="3990"/>
                        <a:pt x="111100" y="6047"/>
                        <a:pt x="84228" y="6047"/>
                      </a:cubicBezTo>
                      <a:cubicBezTo>
                        <a:pt x="57856" y="6047"/>
                        <a:pt x="31921" y="4052"/>
                        <a:pt x="6609" y="187"/>
                      </a:cubicBezTo>
                      <a:cubicBezTo>
                        <a:pt x="2369" y="24377"/>
                        <a:pt x="0" y="49190"/>
                        <a:pt x="0" y="74627"/>
                      </a:cubicBezTo>
                      <a:cubicBezTo>
                        <a:pt x="0" y="170452"/>
                        <a:pt x="31609" y="259108"/>
                        <a:pt x="84914" y="330555"/>
                      </a:cubicBezTo>
                      <a:cubicBezTo>
                        <a:pt x="138220" y="259108"/>
                        <a:pt x="169829" y="170515"/>
                        <a:pt x="169829" y="74627"/>
                      </a:cubicBezTo>
                      <a:cubicBezTo>
                        <a:pt x="169829" y="49128"/>
                        <a:pt x="167522" y="24252"/>
                        <a:pt x="163220" y="0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54" name="Forma Livre: Forma 653">
                  <a:extLst>
                    <a:ext uri="{FF2B5EF4-FFF2-40B4-BE49-F238E27FC236}">
                      <a16:creationId xmlns:a16="http://schemas.microsoft.com/office/drawing/2014/main" id="{A30B1A63-4AD0-F5CE-77C8-0B6D408B480D}"/>
                    </a:ext>
                  </a:extLst>
                </p:cNvPr>
                <p:cNvSpPr/>
                <p:nvPr/>
              </p:nvSpPr>
              <p:spPr>
                <a:xfrm>
                  <a:off x="6153793" y="4142793"/>
                  <a:ext cx="338473" cy="250815"/>
                </a:xfrm>
                <a:custGeom>
                  <a:avLst/>
                  <a:gdLst>
                    <a:gd name="connsiteX0" fmla="*/ 0 w 338473"/>
                    <a:gd name="connsiteY0" fmla="*/ 108668 h 250815"/>
                    <a:gd name="connsiteX1" fmla="*/ 80176 w 338473"/>
                    <a:gd name="connsiteY1" fmla="*/ 250816 h 250815"/>
                    <a:gd name="connsiteX2" fmla="*/ 338474 w 338473"/>
                    <a:gd name="connsiteY2" fmla="*/ 3554 h 250815"/>
                    <a:gd name="connsiteX3" fmla="*/ 284482 w 338473"/>
                    <a:gd name="connsiteY3" fmla="*/ 0 h 250815"/>
                    <a:gd name="connsiteX4" fmla="*/ 0 w 338473"/>
                    <a:gd name="connsiteY4" fmla="*/ 108668 h 250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8473" h="250815">
                      <a:moveTo>
                        <a:pt x="0" y="108668"/>
                      </a:moveTo>
                      <a:cubicBezTo>
                        <a:pt x="33791" y="151125"/>
                        <a:pt x="61036" y="199007"/>
                        <a:pt x="80176" y="250816"/>
                      </a:cubicBezTo>
                      <a:cubicBezTo>
                        <a:pt x="198009" y="209979"/>
                        <a:pt x="292587" y="119080"/>
                        <a:pt x="338474" y="3554"/>
                      </a:cubicBezTo>
                      <a:cubicBezTo>
                        <a:pt x="320767" y="1309"/>
                        <a:pt x="302750" y="0"/>
                        <a:pt x="284482" y="0"/>
                      </a:cubicBezTo>
                      <a:cubicBezTo>
                        <a:pt x="175378" y="62"/>
                        <a:pt x="75687" y="41210"/>
                        <a:pt x="0" y="108668"/>
                      </a:cubicBezTo>
                      <a:close/>
                    </a:path>
                  </a:pathLst>
                </a:custGeom>
                <a:noFill/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55" name="Forma Livre: Forma 654">
                  <a:extLst>
                    <a:ext uri="{FF2B5EF4-FFF2-40B4-BE49-F238E27FC236}">
                      <a16:creationId xmlns:a16="http://schemas.microsoft.com/office/drawing/2014/main" id="{F881D753-63EA-F7DA-E087-C528DDF29785}"/>
                    </a:ext>
                  </a:extLst>
                </p:cNvPr>
                <p:cNvSpPr/>
                <p:nvPr/>
              </p:nvSpPr>
              <p:spPr>
                <a:xfrm>
                  <a:off x="5237689" y="4083502"/>
                  <a:ext cx="857250" cy="1002327"/>
                </a:xfrm>
                <a:custGeom>
                  <a:avLst/>
                  <a:gdLst>
                    <a:gd name="connsiteX0" fmla="*/ 798396 w 857250"/>
                    <a:gd name="connsiteY0" fmla="*/ 807997 h 1002327"/>
                    <a:gd name="connsiteX1" fmla="*/ 513914 w 857250"/>
                    <a:gd name="connsiteY1" fmla="*/ 916603 h 1002327"/>
                    <a:gd name="connsiteX2" fmla="*/ 85663 w 857250"/>
                    <a:gd name="connsiteY2" fmla="*/ 487978 h 1002327"/>
                    <a:gd name="connsiteX3" fmla="*/ 374197 w 857250"/>
                    <a:gd name="connsiteY3" fmla="*/ 82920 h 1002327"/>
                    <a:gd name="connsiteX4" fmla="*/ 351504 w 857250"/>
                    <a:gd name="connsiteY4" fmla="*/ 0 h 1002327"/>
                    <a:gd name="connsiteX5" fmla="*/ 0 w 857250"/>
                    <a:gd name="connsiteY5" fmla="*/ 487978 h 1002327"/>
                    <a:gd name="connsiteX6" fmla="*/ 513914 w 857250"/>
                    <a:gd name="connsiteY6" fmla="*/ 1002328 h 1002327"/>
                    <a:gd name="connsiteX7" fmla="*/ 857250 w 857250"/>
                    <a:gd name="connsiteY7" fmla="*/ 870654 h 1002327"/>
                    <a:gd name="connsiteX8" fmla="*/ 798396 w 857250"/>
                    <a:gd name="connsiteY8" fmla="*/ 807997 h 100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7250" h="1002327">
                      <a:moveTo>
                        <a:pt x="798396" y="807997"/>
                      </a:moveTo>
                      <a:cubicBezTo>
                        <a:pt x="722708" y="875455"/>
                        <a:pt x="623018" y="916603"/>
                        <a:pt x="513914" y="916603"/>
                      </a:cubicBezTo>
                      <a:cubicBezTo>
                        <a:pt x="277749" y="916603"/>
                        <a:pt x="85663" y="724329"/>
                        <a:pt x="85663" y="487978"/>
                      </a:cubicBezTo>
                      <a:cubicBezTo>
                        <a:pt x="85663" y="300568"/>
                        <a:pt x="206488" y="141025"/>
                        <a:pt x="374197" y="82920"/>
                      </a:cubicBezTo>
                      <a:cubicBezTo>
                        <a:pt x="364409" y="56236"/>
                        <a:pt x="356803" y="28554"/>
                        <a:pt x="351504" y="0"/>
                      </a:cubicBezTo>
                      <a:cubicBezTo>
                        <a:pt x="147322" y="68082"/>
                        <a:pt x="0" y="260729"/>
                        <a:pt x="0" y="487978"/>
                      </a:cubicBezTo>
                      <a:cubicBezTo>
                        <a:pt x="0" y="772024"/>
                        <a:pt x="230117" y="1002328"/>
                        <a:pt x="513914" y="1002328"/>
                      </a:cubicBezTo>
                      <a:cubicBezTo>
                        <a:pt x="645899" y="1002328"/>
                        <a:pt x="766225" y="952452"/>
                        <a:pt x="857250" y="870654"/>
                      </a:cubicBezTo>
                      <a:cubicBezTo>
                        <a:pt x="835928" y="851452"/>
                        <a:pt x="816289" y="830442"/>
                        <a:pt x="798396" y="807997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56" name="Forma Livre: Forma 655">
                  <a:extLst>
                    <a:ext uri="{FF2B5EF4-FFF2-40B4-BE49-F238E27FC236}">
                      <a16:creationId xmlns:a16="http://schemas.microsoft.com/office/drawing/2014/main" id="{3844B471-9A4E-D137-7EFC-B3037414B313}"/>
                    </a:ext>
                  </a:extLst>
                </p:cNvPr>
                <p:cNvSpPr/>
                <p:nvPr/>
              </p:nvSpPr>
              <p:spPr>
                <a:xfrm>
                  <a:off x="6094877" y="4083065"/>
                  <a:ext cx="857249" cy="1002764"/>
                </a:xfrm>
                <a:custGeom>
                  <a:avLst/>
                  <a:gdLst>
                    <a:gd name="connsiteX0" fmla="*/ 504437 w 857249"/>
                    <a:gd name="connsiteY0" fmla="*/ 0 h 1002764"/>
                    <a:gd name="connsiteX1" fmla="*/ 481806 w 857249"/>
                    <a:gd name="connsiteY1" fmla="*/ 82920 h 1002764"/>
                    <a:gd name="connsiteX2" fmla="*/ 771587 w 857249"/>
                    <a:gd name="connsiteY2" fmla="*/ 488414 h 1002764"/>
                    <a:gd name="connsiteX3" fmla="*/ 343336 w 857249"/>
                    <a:gd name="connsiteY3" fmla="*/ 917039 h 1002764"/>
                    <a:gd name="connsiteX4" fmla="*/ 58854 w 857249"/>
                    <a:gd name="connsiteY4" fmla="*/ 808434 h 1002764"/>
                    <a:gd name="connsiteX5" fmla="*/ 0 w 857249"/>
                    <a:gd name="connsiteY5" fmla="*/ 871091 h 1002764"/>
                    <a:gd name="connsiteX6" fmla="*/ 343336 w 857249"/>
                    <a:gd name="connsiteY6" fmla="*/ 1002764 h 1002764"/>
                    <a:gd name="connsiteX7" fmla="*/ 857250 w 857249"/>
                    <a:gd name="connsiteY7" fmla="*/ 488414 h 1002764"/>
                    <a:gd name="connsiteX8" fmla="*/ 504437 w 857249"/>
                    <a:gd name="connsiteY8" fmla="*/ 0 h 10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7249" h="1002764">
                      <a:moveTo>
                        <a:pt x="504437" y="0"/>
                      </a:moveTo>
                      <a:cubicBezTo>
                        <a:pt x="499138" y="28554"/>
                        <a:pt x="491594" y="56298"/>
                        <a:pt x="481806" y="82920"/>
                      </a:cubicBezTo>
                      <a:cubicBezTo>
                        <a:pt x="650201" y="140651"/>
                        <a:pt x="771587" y="300568"/>
                        <a:pt x="771587" y="488414"/>
                      </a:cubicBezTo>
                      <a:cubicBezTo>
                        <a:pt x="771587" y="724766"/>
                        <a:pt x="579439" y="917039"/>
                        <a:pt x="343336" y="917039"/>
                      </a:cubicBezTo>
                      <a:cubicBezTo>
                        <a:pt x="234232" y="917039"/>
                        <a:pt x="134542" y="875892"/>
                        <a:pt x="58854" y="808434"/>
                      </a:cubicBezTo>
                      <a:cubicBezTo>
                        <a:pt x="40961" y="830878"/>
                        <a:pt x="21322" y="851888"/>
                        <a:pt x="0" y="871091"/>
                      </a:cubicBezTo>
                      <a:cubicBezTo>
                        <a:pt x="91024" y="952951"/>
                        <a:pt x="211351" y="1002764"/>
                        <a:pt x="343336" y="1002764"/>
                      </a:cubicBezTo>
                      <a:cubicBezTo>
                        <a:pt x="627196" y="1002764"/>
                        <a:pt x="857250" y="772460"/>
                        <a:pt x="857250" y="488414"/>
                      </a:cubicBezTo>
                      <a:cubicBezTo>
                        <a:pt x="857312" y="260666"/>
                        <a:pt x="709366" y="67645"/>
                        <a:pt x="504437" y="0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57" name="Forma Livre: Forma 656">
                  <a:extLst>
                    <a:ext uri="{FF2B5EF4-FFF2-40B4-BE49-F238E27FC236}">
                      <a16:creationId xmlns:a16="http://schemas.microsoft.com/office/drawing/2014/main" id="{4E32B869-9C1C-ACC4-6B05-F5A648F51DB7}"/>
                    </a:ext>
                  </a:extLst>
                </p:cNvPr>
                <p:cNvSpPr/>
                <p:nvPr/>
              </p:nvSpPr>
              <p:spPr>
                <a:xfrm>
                  <a:off x="6036085" y="4827408"/>
                  <a:ext cx="117708" cy="126748"/>
                </a:xfrm>
                <a:custGeom>
                  <a:avLst/>
                  <a:gdLst>
                    <a:gd name="connsiteX0" fmla="*/ 117708 w 117708"/>
                    <a:gd name="connsiteY0" fmla="*/ 64091 h 126748"/>
                    <a:gd name="connsiteX1" fmla="*/ 58854 w 117708"/>
                    <a:gd name="connsiteY1" fmla="*/ 0 h 126748"/>
                    <a:gd name="connsiteX2" fmla="*/ 0 w 117708"/>
                    <a:gd name="connsiteY2" fmla="*/ 64091 h 126748"/>
                    <a:gd name="connsiteX3" fmla="*/ 58854 w 117708"/>
                    <a:gd name="connsiteY3" fmla="*/ 126748 h 126748"/>
                    <a:gd name="connsiteX4" fmla="*/ 117708 w 117708"/>
                    <a:gd name="connsiteY4" fmla="*/ 64091 h 126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08" h="126748">
                      <a:moveTo>
                        <a:pt x="117708" y="64091"/>
                      </a:moveTo>
                      <a:cubicBezTo>
                        <a:pt x="96012" y="44764"/>
                        <a:pt x="76248" y="23317"/>
                        <a:pt x="58854" y="0"/>
                      </a:cubicBezTo>
                      <a:cubicBezTo>
                        <a:pt x="41460" y="23317"/>
                        <a:pt x="21696" y="44764"/>
                        <a:pt x="0" y="64091"/>
                      </a:cubicBezTo>
                      <a:cubicBezTo>
                        <a:pt x="17893" y="86536"/>
                        <a:pt x="37532" y="107546"/>
                        <a:pt x="58854" y="126748"/>
                      </a:cubicBezTo>
                      <a:cubicBezTo>
                        <a:pt x="80176" y="107546"/>
                        <a:pt x="99815" y="86536"/>
                        <a:pt x="117708" y="64091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58" name="Forma Livre: Forma 657">
                  <a:extLst>
                    <a:ext uri="{FF2B5EF4-FFF2-40B4-BE49-F238E27FC236}">
                      <a16:creationId xmlns:a16="http://schemas.microsoft.com/office/drawing/2014/main" id="{C4E745DA-93DD-8C4D-2642-8836B4C63D51}"/>
                    </a:ext>
                  </a:extLst>
                </p:cNvPr>
                <p:cNvSpPr/>
                <p:nvPr/>
              </p:nvSpPr>
              <p:spPr>
                <a:xfrm>
                  <a:off x="6036085" y="4188804"/>
                  <a:ext cx="117708" cy="126748"/>
                </a:xfrm>
                <a:custGeom>
                  <a:avLst/>
                  <a:gdLst>
                    <a:gd name="connsiteX0" fmla="*/ 58854 w 117708"/>
                    <a:gd name="connsiteY0" fmla="*/ 126748 h 126748"/>
                    <a:gd name="connsiteX1" fmla="*/ 117708 w 117708"/>
                    <a:gd name="connsiteY1" fmla="*/ 62657 h 126748"/>
                    <a:gd name="connsiteX2" fmla="*/ 58854 w 117708"/>
                    <a:gd name="connsiteY2" fmla="*/ 0 h 126748"/>
                    <a:gd name="connsiteX3" fmla="*/ 0 w 117708"/>
                    <a:gd name="connsiteY3" fmla="*/ 62657 h 126748"/>
                    <a:gd name="connsiteX4" fmla="*/ 58854 w 117708"/>
                    <a:gd name="connsiteY4" fmla="*/ 126748 h 126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08" h="126748">
                      <a:moveTo>
                        <a:pt x="58854" y="126748"/>
                      </a:moveTo>
                      <a:cubicBezTo>
                        <a:pt x="76248" y="103431"/>
                        <a:pt x="96012" y="81984"/>
                        <a:pt x="117708" y="62657"/>
                      </a:cubicBezTo>
                      <a:cubicBezTo>
                        <a:pt x="99815" y="40213"/>
                        <a:pt x="80176" y="19203"/>
                        <a:pt x="58854" y="0"/>
                      </a:cubicBezTo>
                      <a:cubicBezTo>
                        <a:pt x="37532" y="19203"/>
                        <a:pt x="17893" y="40150"/>
                        <a:pt x="0" y="62657"/>
                      </a:cubicBezTo>
                      <a:cubicBezTo>
                        <a:pt x="21696" y="81984"/>
                        <a:pt x="41460" y="103431"/>
                        <a:pt x="58854" y="126748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grpSp>
              <p:nvGrpSpPr>
                <p:cNvPr id="659" name="Gráfico 2">
                  <a:extLst>
                    <a:ext uri="{FF2B5EF4-FFF2-40B4-BE49-F238E27FC236}">
                      <a16:creationId xmlns:a16="http://schemas.microsoft.com/office/drawing/2014/main" id="{16EAD6F5-A184-F679-BD2D-146581600C57}"/>
                    </a:ext>
                  </a:extLst>
                </p:cNvPr>
                <p:cNvGrpSpPr/>
                <p:nvPr/>
              </p:nvGrpSpPr>
              <p:grpSpPr>
                <a:xfrm>
                  <a:off x="5611886" y="4057130"/>
                  <a:ext cx="964858" cy="834369"/>
                  <a:chOff x="5611886" y="4057130"/>
                  <a:chExt cx="964858" cy="834369"/>
                </a:xfrm>
                <a:solidFill>
                  <a:srgbClr val="EBCB7A"/>
                </a:solidFill>
              </p:grpSpPr>
              <p:sp>
                <p:nvSpPr>
                  <p:cNvPr id="660" name="Forma Livre: Forma 659">
                    <a:extLst>
                      <a:ext uri="{FF2B5EF4-FFF2-40B4-BE49-F238E27FC236}">
                        <a16:creationId xmlns:a16="http://schemas.microsoft.com/office/drawing/2014/main" id="{00F10613-B4DD-A505-7351-5D54CA40A80C}"/>
                      </a:ext>
                    </a:extLst>
                  </p:cNvPr>
                  <p:cNvSpPr/>
                  <p:nvPr/>
                </p:nvSpPr>
                <p:spPr>
                  <a:xfrm>
                    <a:off x="6094939" y="4251523"/>
                    <a:ext cx="138967" cy="161973"/>
                  </a:xfrm>
                  <a:custGeom>
                    <a:avLst/>
                    <a:gdLst>
                      <a:gd name="connsiteX0" fmla="*/ 0 w 138967"/>
                      <a:gd name="connsiteY0" fmla="*/ 64029 h 161973"/>
                      <a:gd name="connsiteX1" fmla="*/ 54615 w 138967"/>
                      <a:gd name="connsiteY1" fmla="*/ 161973 h 161973"/>
                      <a:gd name="connsiteX2" fmla="*/ 138968 w 138967"/>
                      <a:gd name="connsiteY2" fmla="*/ 142148 h 161973"/>
                      <a:gd name="connsiteX3" fmla="*/ 58792 w 138967"/>
                      <a:gd name="connsiteY3" fmla="*/ 0 h 161973"/>
                      <a:gd name="connsiteX4" fmla="*/ 0 w 138967"/>
                      <a:gd name="connsiteY4" fmla="*/ 64029 h 16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967" h="161973">
                        <a:moveTo>
                          <a:pt x="0" y="64029"/>
                        </a:moveTo>
                        <a:cubicBezTo>
                          <a:pt x="22257" y="93892"/>
                          <a:pt x="40649" y="126811"/>
                          <a:pt x="54615" y="161973"/>
                        </a:cubicBezTo>
                        <a:cubicBezTo>
                          <a:pt x="83730" y="158170"/>
                          <a:pt x="111972" y="151499"/>
                          <a:pt x="138968" y="142148"/>
                        </a:cubicBezTo>
                        <a:cubicBezTo>
                          <a:pt x="119890" y="90276"/>
                          <a:pt x="92583" y="42457"/>
                          <a:pt x="58792" y="0"/>
                        </a:cubicBezTo>
                        <a:cubicBezTo>
                          <a:pt x="37158" y="19265"/>
                          <a:pt x="17394" y="40712"/>
                          <a:pt x="0" y="64029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661" name="Forma Livre: Forma 660">
                    <a:extLst>
                      <a:ext uri="{FF2B5EF4-FFF2-40B4-BE49-F238E27FC236}">
                        <a16:creationId xmlns:a16="http://schemas.microsoft.com/office/drawing/2014/main" id="{C3AEC34A-C0A5-E773-7083-53B5FE62C380}"/>
                      </a:ext>
                    </a:extLst>
                  </p:cNvPr>
                  <p:cNvSpPr/>
                  <p:nvPr/>
                </p:nvSpPr>
                <p:spPr>
                  <a:xfrm>
                    <a:off x="5672611" y="4057130"/>
                    <a:ext cx="422328" cy="194330"/>
                  </a:xfrm>
                  <a:custGeom>
                    <a:avLst/>
                    <a:gdLst>
                      <a:gd name="connsiteX0" fmla="*/ 363474 w 422328"/>
                      <a:gd name="connsiteY0" fmla="*/ 194331 h 194330"/>
                      <a:gd name="connsiteX1" fmla="*/ 422328 w 422328"/>
                      <a:gd name="connsiteY1" fmla="*/ 131674 h 194330"/>
                      <a:gd name="connsiteX2" fmla="*/ 78992 w 422328"/>
                      <a:gd name="connsiteY2" fmla="*/ 0 h 194330"/>
                      <a:gd name="connsiteX3" fmla="*/ 0 w 422328"/>
                      <a:gd name="connsiteY3" fmla="*/ 6047 h 194330"/>
                      <a:gd name="connsiteX4" fmla="*/ 23629 w 422328"/>
                      <a:gd name="connsiteY4" fmla="*/ 89404 h 194330"/>
                      <a:gd name="connsiteX5" fmla="*/ 78992 w 422328"/>
                      <a:gd name="connsiteY5" fmla="*/ 85725 h 194330"/>
                      <a:gd name="connsiteX6" fmla="*/ 363474 w 422328"/>
                      <a:gd name="connsiteY6" fmla="*/ 194331 h 194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328" h="194330">
                        <a:moveTo>
                          <a:pt x="363474" y="194331"/>
                        </a:moveTo>
                        <a:cubicBezTo>
                          <a:pt x="381367" y="171886"/>
                          <a:pt x="401006" y="150876"/>
                          <a:pt x="422328" y="131674"/>
                        </a:cubicBezTo>
                        <a:cubicBezTo>
                          <a:pt x="331303" y="49814"/>
                          <a:pt x="210977" y="0"/>
                          <a:pt x="78992" y="0"/>
                        </a:cubicBezTo>
                        <a:cubicBezTo>
                          <a:pt x="52121" y="0"/>
                          <a:pt x="25748" y="2058"/>
                          <a:pt x="0" y="6047"/>
                        </a:cubicBezTo>
                        <a:cubicBezTo>
                          <a:pt x="5112" y="34913"/>
                          <a:pt x="13092" y="62844"/>
                          <a:pt x="23629" y="89404"/>
                        </a:cubicBezTo>
                        <a:cubicBezTo>
                          <a:pt x="41771" y="87034"/>
                          <a:pt x="60226" y="85725"/>
                          <a:pt x="78992" y="85725"/>
                        </a:cubicBezTo>
                        <a:cubicBezTo>
                          <a:pt x="188096" y="85725"/>
                          <a:pt x="287786" y="126873"/>
                          <a:pt x="363474" y="194331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662" name="Forma Livre: Forma 661">
                    <a:extLst>
                      <a:ext uri="{FF2B5EF4-FFF2-40B4-BE49-F238E27FC236}">
                        <a16:creationId xmlns:a16="http://schemas.microsoft.com/office/drawing/2014/main" id="{1C13BC02-BFCE-86BB-39FF-70CF5BDF66DD}"/>
                      </a:ext>
                    </a:extLst>
                  </p:cNvPr>
                  <p:cNvSpPr/>
                  <p:nvPr/>
                </p:nvSpPr>
                <p:spPr>
                  <a:xfrm>
                    <a:off x="6094939" y="4476528"/>
                    <a:ext cx="170577" cy="414971"/>
                  </a:xfrm>
                  <a:custGeom>
                    <a:avLst/>
                    <a:gdLst>
                      <a:gd name="connsiteX0" fmla="*/ 84914 w 170577"/>
                      <a:gd name="connsiteY0" fmla="*/ 94952 h 414971"/>
                      <a:gd name="connsiteX1" fmla="*/ 0 w 170577"/>
                      <a:gd name="connsiteY1" fmla="*/ 350880 h 414971"/>
                      <a:gd name="connsiteX2" fmla="*/ 58854 w 170577"/>
                      <a:gd name="connsiteY2" fmla="*/ 414971 h 414971"/>
                      <a:gd name="connsiteX3" fmla="*/ 170577 w 170577"/>
                      <a:gd name="connsiteY3" fmla="*/ 94952 h 414971"/>
                      <a:gd name="connsiteX4" fmla="*/ 161662 w 170577"/>
                      <a:gd name="connsiteY4" fmla="*/ 0 h 414971"/>
                      <a:gd name="connsiteX5" fmla="*/ 78243 w 170577"/>
                      <a:gd name="connsiteY5" fmla="*/ 20325 h 414971"/>
                      <a:gd name="connsiteX6" fmla="*/ 84914 w 170577"/>
                      <a:gd name="connsiteY6" fmla="*/ 94952 h 4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577" h="414971">
                        <a:moveTo>
                          <a:pt x="84914" y="94952"/>
                        </a:moveTo>
                        <a:cubicBezTo>
                          <a:pt x="84914" y="190777"/>
                          <a:pt x="53305" y="279432"/>
                          <a:pt x="0" y="350880"/>
                        </a:cubicBezTo>
                        <a:cubicBezTo>
                          <a:pt x="17394" y="374197"/>
                          <a:pt x="37158" y="395644"/>
                          <a:pt x="58854" y="414971"/>
                        </a:cubicBezTo>
                        <a:cubicBezTo>
                          <a:pt x="128743" y="327126"/>
                          <a:pt x="170577" y="215964"/>
                          <a:pt x="170577" y="94952"/>
                        </a:cubicBezTo>
                        <a:cubicBezTo>
                          <a:pt x="170577" y="62470"/>
                          <a:pt x="167460" y="30799"/>
                          <a:pt x="161662" y="0"/>
                        </a:cubicBezTo>
                        <a:cubicBezTo>
                          <a:pt x="134791" y="8978"/>
                          <a:pt x="106922" y="15898"/>
                          <a:pt x="78243" y="20325"/>
                        </a:cubicBezTo>
                        <a:cubicBezTo>
                          <a:pt x="82608" y="44577"/>
                          <a:pt x="84914" y="69453"/>
                          <a:pt x="84914" y="94952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663" name="Forma Livre: Forma 662">
                    <a:extLst>
                      <a:ext uri="{FF2B5EF4-FFF2-40B4-BE49-F238E27FC236}">
                        <a16:creationId xmlns:a16="http://schemas.microsoft.com/office/drawing/2014/main" id="{1065D0CA-EA11-935F-A35E-1FC99AE049A0}"/>
                      </a:ext>
                    </a:extLst>
                  </p:cNvPr>
                  <p:cNvSpPr/>
                  <p:nvPr/>
                </p:nvSpPr>
                <p:spPr>
                  <a:xfrm>
                    <a:off x="5955784" y="4251461"/>
                    <a:ext cx="139217" cy="162160"/>
                  </a:xfrm>
                  <a:custGeom>
                    <a:avLst/>
                    <a:gdLst>
                      <a:gd name="connsiteX0" fmla="*/ 80301 w 139217"/>
                      <a:gd name="connsiteY0" fmla="*/ 0 h 162160"/>
                      <a:gd name="connsiteX1" fmla="*/ 0 w 139217"/>
                      <a:gd name="connsiteY1" fmla="*/ 142584 h 162160"/>
                      <a:gd name="connsiteX2" fmla="*/ 84478 w 139217"/>
                      <a:gd name="connsiteY2" fmla="*/ 162161 h 162160"/>
                      <a:gd name="connsiteX3" fmla="*/ 139218 w 139217"/>
                      <a:gd name="connsiteY3" fmla="*/ 64091 h 162160"/>
                      <a:gd name="connsiteX4" fmla="*/ 80301 w 139217"/>
                      <a:gd name="connsiteY4" fmla="*/ 0 h 162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217" h="162160">
                        <a:moveTo>
                          <a:pt x="80301" y="0"/>
                        </a:moveTo>
                        <a:cubicBezTo>
                          <a:pt x="46447" y="42582"/>
                          <a:pt x="19078" y="90588"/>
                          <a:pt x="0" y="142584"/>
                        </a:cubicBezTo>
                        <a:cubicBezTo>
                          <a:pt x="27058" y="151874"/>
                          <a:pt x="55300" y="158482"/>
                          <a:pt x="84478" y="162161"/>
                        </a:cubicBezTo>
                        <a:cubicBezTo>
                          <a:pt x="98443" y="126936"/>
                          <a:pt x="116898" y="94017"/>
                          <a:pt x="139218" y="64091"/>
                        </a:cubicBezTo>
                        <a:cubicBezTo>
                          <a:pt x="121760" y="40774"/>
                          <a:pt x="101997" y="19327"/>
                          <a:pt x="80301" y="0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664" name="Forma Livre: Forma 663">
                    <a:extLst>
                      <a:ext uri="{FF2B5EF4-FFF2-40B4-BE49-F238E27FC236}">
                        <a16:creationId xmlns:a16="http://schemas.microsoft.com/office/drawing/2014/main" id="{73601B1C-7275-DDE2-BBA9-1ED447908C71}"/>
                      </a:ext>
                    </a:extLst>
                  </p:cNvPr>
                  <p:cNvSpPr/>
                  <p:nvPr/>
                </p:nvSpPr>
                <p:spPr>
                  <a:xfrm>
                    <a:off x="6094939" y="4057130"/>
                    <a:ext cx="420956" cy="194330"/>
                  </a:xfrm>
                  <a:custGeom>
                    <a:avLst/>
                    <a:gdLst>
                      <a:gd name="connsiteX0" fmla="*/ 58854 w 420956"/>
                      <a:gd name="connsiteY0" fmla="*/ 194331 h 194330"/>
                      <a:gd name="connsiteX1" fmla="*/ 343336 w 420956"/>
                      <a:gd name="connsiteY1" fmla="*/ 85725 h 194330"/>
                      <a:gd name="connsiteX2" fmla="*/ 397328 w 420956"/>
                      <a:gd name="connsiteY2" fmla="*/ 89279 h 194330"/>
                      <a:gd name="connsiteX3" fmla="*/ 420956 w 420956"/>
                      <a:gd name="connsiteY3" fmla="*/ 5860 h 194330"/>
                      <a:gd name="connsiteX4" fmla="*/ 343336 w 420956"/>
                      <a:gd name="connsiteY4" fmla="*/ 0 h 194330"/>
                      <a:gd name="connsiteX5" fmla="*/ 0 w 420956"/>
                      <a:gd name="connsiteY5" fmla="*/ 131674 h 194330"/>
                      <a:gd name="connsiteX6" fmla="*/ 58854 w 420956"/>
                      <a:gd name="connsiteY6" fmla="*/ 194331 h 194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0956" h="194330">
                        <a:moveTo>
                          <a:pt x="58854" y="194331"/>
                        </a:moveTo>
                        <a:cubicBezTo>
                          <a:pt x="134541" y="126873"/>
                          <a:pt x="234232" y="85725"/>
                          <a:pt x="343336" y="85725"/>
                        </a:cubicBezTo>
                        <a:cubicBezTo>
                          <a:pt x="361604" y="85725"/>
                          <a:pt x="379621" y="87034"/>
                          <a:pt x="397328" y="89279"/>
                        </a:cubicBezTo>
                        <a:cubicBezTo>
                          <a:pt x="407926" y="62657"/>
                          <a:pt x="415844" y="34789"/>
                          <a:pt x="420956" y="5860"/>
                        </a:cubicBezTo>
                        <a:cubicBezTo>
                          <a:pt x="395644" y="1995"/>
                          <a:pt x="369708" y="0"/>
                          <a:pt x="343336" y="0"/>
                        </a:cubicBezTo>
                        <a:cubicBezTo>
                          <a:pt x="211351" y="0"/>
                          <a:pt x="91024" y="49876"/>
                          <a:pt x="0" y="131674"/>
                        </a:cubicBezTo>
                        <a:cubicBezTo>
                          <a:pt x="21322" y="150876"/>
                          <a:pt x="40961" y="171886"/>
                          <a:pt x="58854" y="194331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665" name="Forma Livre: Forma 664">
                    <a:extLst>
                      <a:ext uri="{FF2B5EF4-FFF2-40B4-BE49-F238E27FC236}">
                        <a16:creationId xmlns:a16="http://schemas.microsoft.com/office/drawing/2014/main" id="{5CE9D77A-6452-0458-D141-D999686649E7}"/>
                      </a:ext>
                    </a:extLst>
                  </p:cNvPr>
                  <p:cNvSpPr/>
                  <p:nvPr/>
                </p:nvSpPr>
                <p:spPr>
                  <a:xfrm>
                    <a:off x="5924424" y="4476964"/>
                    <a:ext cx="170577" cy="414534"/>
                  </a:xfrm>
                  <a:custGeom>
                    <a:avLst/>
                    <a:gdLst>
                      <a:gd name="connsiteX0" fmla="*/ 92209 w 170577"/>
                      <a:gd name="connsiteY0" fmla="*/ 20075 h 414534"/>
                      <a:gd name="connsiteX1" fmla="*/ 8791 w 170577"/>
                      <a:gd name="connsiteY1" fmla="*/ 0 h 414534"/>
                      <a:gd name="connsiteX2" fmla="*/ 0 w 170577"/>
                      <a:gd name="connsiteY2" fmla="*/ 94516 h 414534"/>
                      <a:gd name="connsiteX3" fmla="*/ 111723 w 170577"/>
                      <a:gd name="connsiteY3" fmla="*/ 414535 h 414534"/>
                      <a:gd name="connsiteX4" fmla="*/ 170577 w 170577"/>
                      <a:gd name="connsiteY4" fmla="*/ 350444 h 414534"/>
                      <a:gd name="connsiteX5" fmla="*/ 85663 w 170577"/>
                      <a:gd name="connsiteY5" fmla="*/ 94516 h 414534"/>
                      <a:gd name="connsiteX6" fmla="*/ 92209 w 170577"/>
                      <a:gd name="connsiteY6" fmla="*/ 20075 h 414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577" h="414534">
                        <a:moveTo>
                          <a:pt x="92209" y="20075"/>
                        </a:moveTo>
                        <a:cubicBezTo>
                          <a:pt x="63530" y="15711"/>
                          <a:pt x="35662" y="8915"/>
                          <a:pt x="8791" y="0"/>
                        </a:cubicBezTo>
                        <a:cubicBezTo>
                          <a:pt x="3117" y="30674"/>
                          <a:pt x="0" y="62221"/>
                          <a:pt x="0" y="94516"/>
                        </a:cubicBezTo>
                        <a:cubicBezTo>
                          <a:pt x="0" y="215528"/>
                          <a:pt x="41834" y="326690"/>
                          <a:pt x="111723" y="414535"/>
                        </a:cubicBezTo>
                        <a:cubicBezTo>
                          <a:pt x="133419" y="395208"/>
                          <a:pt x="153183" y="373761"/>
                          <a:pt x="170577" y="350444"/>
                        </a:cubicBezTo>
                        <a:cubicBezTo>
                          <a:pt x="117272" y="278996"/>
                          <a:pt x="85663" y="190403"/>
                          <a:pt x="85663" y="94516"/>
                        </a:cubicBezTo>
                        <a:cubicBezTo>
                          <a:pt x="85601" y="69141"/>
                          <a:pt x="87907" y="44265"/>
                          <a:pt x="92209" y="20075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666" name="Forma Livre: Forma 665">
                    <a:extLst>
                      <a:ext uri="{FF2B5EF4-FFF2-40B4-BE49-F238E27FC236}">
                        <a16:creationId xmlns:a16="http://schemas.microsoft.com/office/drawing/2014/main" id="{678230E8-1FBB-7FA9-A5BD-E0478E72C49F}"/>
                      </a:ext>
                    </a:extLst>
                  </p:cNvPr>
                  <p:cNvSpPr/>
                  <p:nvPr/>
                </p:nvSpPr>
                <p:spPr>
                  <a:xfrm>
                    <a:off x="6016633" y="4413496"/>
                    <a:ext cx="156611" cy="89403"/>
                  </a:xfrm>
                  <a:custGeom>
                    <a:avLst/>
                    <a:gdLst>
                      <a:gd name="connsiteX0" fmla="*/ 23629 w 156611"/>
                      <a:gd name="connsiteY0" fmla="*/ 125 h 89403"/>
                      <a:gd name="connsiteX1" fmla="*/ 0 w 156611"/>
                      <a:gd name="connsiteY1" fmla="*/ 83543 h 89403"/>
                      <a:gd name="connsiteX2" fmla="*/ 77620 w 156611"/>
                      <a:gd name="connsiteY2" fmla="*/ 89404 h 89403"/>
                      <a:gd name="connsiteX3" fmla="*/ 156612 w 156611"/>
                      <a:gd name="connsiteY3" fmla="*/ 83356 h 89403"/>
                      <a:gd name="connsiteX4" fmla="*/ 132983 w 156611"/>
                      <a:gd name="connsiteY4" fmla="*/ 0 h 89403"/>
                      <a:gd name="connsiteX5" fmla="*/ 77620 w 156611"/>
                      <a:gd name="connsiteY5" fmla="*/ 3679 h 89403"/>
                      <a:gd name="connsiteX6" fmla="*/ 23629 w 156611"/>
                      <a:gd name="connsiteY6" fmla="*/ 125 h 89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611" h="89403">
                        <a:moveTo>
                          <a:pt x="23629" y="125"/>
                        </a:moveTo>
                        <a:cubicBezTo>
                          <a:pt x="13030" y="26746"/>
                          <a:pt x="5112" y="54615"/>
                          <a:pt x="0" y="83543"/>
                        </a:cubicBezTo>
                        <a:cubicBezTo>
                          <a:pt x="25312" y="87408"/>
                          <a:pt x="51248" y="89404"/>
                          <a:pt x="77620" y="89404"/>
                        </a:cubicBezTo>
                        <a:cubicBezTo>
                          <a:pt x="104491" y="89404"/>
                          <a:pt x="130863" y="87346"/>
                          <a:pt x="156612" y="83356"/>
                        </a:cubicBezTo>
                        <a:cubicBezTo>
                          <a:pt x="151499" y="54490"/>
                          <a:pt x="143519" y="26559"/>
                          <a:pt x="132983" y="0"/>
                        </a:cubicBezTo>
                        <a:cubicBezTo>
                          <a:pt x="114840" y="2369"/>
                          <a:pt x="96386" y="3679"/>
                          <a:pt x="77620" y="3679"/>
                        </a:cubicBezTo>
                        <a:cubicBezTo>
                          <a:pt x="59291" y="3679"/>
                          <a:pt x="41273" y="2369"/>
                          <a:pt x="23629" y="125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667" name="Forma Livre: Forma 666">
                    <a:extLst>
                      <a:ext uri="{FF2B5EF4-FFF2-40B4-BE49-F238E27FC236}">
                        <a16:creationId xmlns:a16="http://schemas.microsoft.com/office/drawing/2014/main" id="{C1B64C86-7F17-E233-49AF-C28AF8887104}"/>
                      </a:ext>
                    </a:extLst>
                  </p:cNvPr>
                  <p:cNvSpPr/>
                  <p:nvPr/>
                </p:nvSpPr>
                <p:spPr>
                  <a:xfrm>
                    <a:off x="5611886" y="4146534"/>
                    <a:ext cx="343897" cy="330430"/>
                  </a:xfrm>
                  <a:custGeom>
                    <a:avLst/>
                    <a:gdLst>
                      <a:gd name="connsiteX0" fmla="*/ 84354 w 343897"/>
                      <a:gd name="connsiteY0" fmla="*/ 0 h 330430"/>
                      <a:gd name="connsiteX1" fmla="*/ 0 w 343897"/>
                      <a:gd name="connsiteY1" fmla="*/ 19826 h 330430"/>
                      <a:gd name="connsiteX2" fmla="*/ 321266 w 343897"/>
                      <a:gd name="connsiteY2" fmla="*/ 330431 h 330430"/>
                      <a:gd name="connsiteX3" fmla="*/ 343898 w 343897"/>
                      <a:gd name="connsiteY3" fmla="*/ 247511 h 330430"/>
                      <a:gd name="connsiteX4" fmla="*/ 84354 w 343897"/>
                      <a:gd name="connsiteY4" fmla="*/ 0 h 330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3897" h="330430">
                        <a:moveTo>
                          <a:pt x="84354" y="0"/>
                        </a:moveTo>
                        <a:cubicBezTo>
                          <a:pt x="55238" y="3803"/>
                          <a:pt x="26996" y="10474"/>
                          <a:pt x="0" y="19826"/>
                        </a:cubicBezTo>
                        <a:cubicBezTo>
                          <a:pt x="53929" y="166275"/>
                          <a:pt x="172635" y="281303"/>
                          <a:pt x="321266" y="330431"/>
                        </a:cubicBezTo>
                        <a:cubicBezTo>
                          <a:pt x="326566" y="301877"/>
                          <a:pt x="334109" y="274133"/>
                          <a:pt x="343898" y="247511"/>
                        </a:cubicBezTo>
                        <a:cubicBezTo>
                          <a:pt x="225504" y="206925"/>
                          <a:pt x="130427" y="115838"/>
                          <a:pt x="84354" y="0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668" name="Forma Livre: Forma 667">
                    <a:extLst>
                      <a:ext uri="{FF2B5EF4-FFF2-40B4-BE49-F238E27FC236}">
                        <a16:creationId xmlns:a16="http://schemas.microsoft.com/office/drawing/2014/main" id="{5216CB21-C214-2A79-2742-06A4ACE21631}"/>
                      </a:ext>
                    </a:extLst>
                  </p:cNvPr>
                  <p:cNvSpPr/>
                  <p:nvPr/>
                </p:nvSpPr>
                <p:spPr>
                  <a:xfrm>
                    <a:off x="6233970" y="4146409"/>
                    <a:ext cx="342775" cy="330181"/>
                  </a:xfrm>
                  <a:custGeom>
                    <a:avLst/>
                    <a:gdLst>
                      <a:gd name="connsiteX0" fmla="*/ 342775 w 342775"/>
                      <a:gd name="connsiteY0" fmla="*/ 19577 h 330181"/>
                      <a:gd name="connsiteX1" fmla="*/ 258298 w 342775"/>
                      <a:gd name="connsiteY1" fmla="*/ 0 h 330181"/>
                      <a:gd name="connsiteX2" fmla="*/ 0 w 342775"/>
                      <a:gd name="connsiteY2" fmla="*/ 247262 h 330181"/>
                      <a:gd name="connsiteX3" fmla="*/ 22694 w 342775"/>
                      <a:gd name="connsiteY3" fmla="*/ 330182 h 330181"/>
                      <a:gd name="connsiteX4" fmla="*/ 342775 w 342775"/>
                      <a:gd name="connsiteY4" fmla="*/ 19577 h 330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775" h="330181">
                        <a:moveTo>
                          <a:pt x="342775" y="19577"/>
                        </a:moveTo>
                        <a:cubicBezTo>
                          <a:pt x="315718" y="10287"/>
                          <a:pt x="287475" y="3678"/>
                          <a:pt x="258298" y="0"/>
                        </a:cubicBezTo>
                        <a:cubicBezTo>
                          <a:pt x="212411" y="115464"/>
                          <a:pt x="117833" y="206426"/>
                          <a:pt x="0" y="247262"/>
                        </a:cubicBezTo>
                        <a:cubicBezTo>
                          <a:pt x="9788" y="273946"/>
                          <a:pt x="17394" y="301627"/>
                          <a:pt x="22694" y="330182"/>
                        </a:cubicBezTo>
                        <a:cubicBezTo>
                          <a:pt x="170827" y="280741"/>
                          <a:pt x="289033" y="165776"/>
                          <a:pt x="342775" y="19577"/>
                        </a:cubicBezTo>
                        <a:close/>
                      </a:path>
                    </a:pathLst>
                  </a:custGeom>
                  <a:solidFill>
                    <a:srgbClr val="EBCB7A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669" name="Forma Livre: Forma 668">
                  <a:extLst>
                    <a:ext uri="{FF2B5EF4-FFF2-40B4-BE49-F238E27FC236}">
                      <a16:creationId xmlns:a16="http://schemas.microsoft.com/office/drawing/2014/main" id="{E18292DF-E16C-40CE-58BE-F6510EE836D8}"/>
                    </a:ext>
                  </a:extLst>
                </p:cNvPr>
                <p:cNvSpPr/>
                <p:nvPr/>
              </p:nvSpPr>
              <p:spPr>
                <a:xfrm>
                  <a:off x="5580215" y="3474200"/>
                  <a:ext cx="1027827" cy="609302"/>
                </a:xfrm>
                <a:custGeom>
                  <a:avLst/>
                  <a:gdLst>
                    <a:gd name="connsiteX0" fmla="*/ 85725 w 1027827"/>
                    <a:gd name="connsiteY0" fmla="*/ 514350 h 609302"/>
                    <a:gd name="connsiteX1" fmla="*/ 513976 w 1027827"/>
                    <a:gd name="connsiteY1" fmla="*/ 85725 h 609302"/>
                    <a:gd name="connsiteX2" fmla="*/ 942227 w 1027827"/>
                    <a:gd name="connsiteY2" fmla="*/ 514350 h 609302"/>
                    <a:gd name="connsiteX3" fmla="*/ 935618 w 1027827"/>
                    <a:gd name="connsiteY3" fmla="*/ 588791 h 609302"/>
                    <a:gd name="connsiteX4" fmla="*/ 1019036 w 1027827"/>
                    <a:gd name="connsiteY4" fmla="*/ 608866 h 609302"/>
                    <a:gd name="connsiteX5" fmla="*/ 1027827 w 1027827"/>
                    <a:gd name="connsiteY5" fmla="*/ 514350 h 609302"/>
                    <a:gd name="connsiteX6" fmla="*/ 513914 w 1027827"/>
                    <a:gd name="connsiteY6" fmla="*/ 0 h 609302"/>
                    <a:gd name="connsiteX7" fmla="*/ 0 w 1027827"/>
                    <a:gd name="connsiteY7" fmla="*/ 514350 h 609302"/>
                    <a:gd name="connsiteX8" fmla="*/ 8915 w 1027827"/>
                    <a:gd name="connsiteY8" fmla="*/ 609302 h 609302"/>
                    <a:gd name="connsiteX9" fmla="*/ 92334 w 1027827"/>
                    <a:gd name="connsiteY9" fmla="*/ 588977 h 609302"/>
                    <a:gd name="connsiteX10" fmla="*/ 85725 w 1027827"/>
                    <a:gd name="connsiteY10" fmla="*/ 514350 h 609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7827" h="609302">
                      <a:moveTo>
                        <a:pt x="85725" y="514350"/>
                      </a:moveTo>
                      <a:cubicBezTo>
                        <a:pt x="85725" y="277999"/>
                        <a:pt x="277874" y="85725"/>
                        <a:pt x="513976" y="85725"/>
                      </a:cubicBezTo>
                      <a:cubicBezTo>
                        <a:pt x="750078" y="85725"/>
                        <a:pt x="942227" y="277999"/>
                        <a:pt x="942227" y="514350"/>
                      </a:cubicBezTo>
                      <a:cubicBezTo>
                        <a:pt x="942227" y="539725"/>
                        <a:pt x="939858" y="564600"/>
                        <a:pt x="935618" y="588791"/>
                      </a:cubicBezTo>
                      <a:cubicBezTo>
                        <a:pt x="964297" y="593155"/>
                        <a:pt x="992166" y="599950"/>
                        <a:pt x="1019036" y="608866"/>
                      </a:cubicBezTo>
                      <a:cubicBezTo>
                        <a:pt x="1024710" y="578192"/>
                        <a:pt x="1027827" y="546645"/>
                        <a:pt x="1027827" y="514350"/>
                      </a:cubicBezTo>
                      <a:cubicBezTo>
                        <a:pt x="1027827" y="230304"/>
                        <a:pt x="797710" y="0"/>
                        <a:pt x="513914" y="0"/>
                      </a:cubicBezTo>
                      <a:cubicBezTo>
                        <a:pt x="230117" y="0"/>
                        <a:pt x="0" y="230304"/>
                        <a:pt x="0" y="514350"/>
                      </a:cubicBezTo>
                      <a:cubicBezTo>
                        <a:pt x="0" y="546832"/>
                        <a:pt x="3117" y="578503"/>
                        <a:pt x="8915" y="609302"/>
                      </a:cubicBezTo>
                      <a:cubicBezTo>
                        <a:pt x="35786" y="600324"/>
                        <a:pt x="63654" y="593404"/>
                        <a:pt x="92334" y="588977"/>
                      </a:cubicBezTo>
                      <a:cubicBezTo>
                        <a:pt x="88094" y="564725"/>
                        <a:pt x="85725" y="539849"/>
                        <a:pt x="85725" y="514350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70" name="Forma Livre: Forma 669">
                  <a:extLst>
                    <a:ext uri="{FF2B5EF4-FFF2-40B4-BE49-F238E27FC236}">
                      <a16:creationId xmlns:a16="http://schemas.microsoft.com/office/drawing/2014/main" id="{0FCE80B7-62F5-5E7D-C595-42E6BC706D72}"/>
                    </a:ext>
                  </a:extLst>
                </p:cNvPr>
                <p:cNvSpPr/>
                <p:nvPr/>
              </p:nvSpPr>
              <p:spPr>
                <a:xfrm>
                  <a:off x="5589193" y="4063177"/>
                  <a:ext cx="107047" cy="103244"/>
                </a:xfrm>
                <a:custGeom>
                  <a:avLst/>
                  <a:gdLst>
                    <a:gd name="connsiteX0" fmla="*/ 107047 w 107047"/>
                    <a:gd name="connsiteY0" fmla="*/ 83356 h 103244"/>
                    <a:gd name="connsiteX1" fmla="*/ 83418 w 107047"/>
                    <a:gd name="connsiteY1" fmla="*/ 0 h 103244"/>
                    <a:gd name="connsiteX2" fmla="*/ 0 w 107047"/>
                    <a:gd name="connsiteY2" fmla="*/ 20325 h 103244"/>
                    <a:gd name="connsiteX3" fmla="*/ 22693 w 107047"/>
                    <a:gd name="connsiteY3" fmla="*/ 103244 h 103244"/>
                    <a:gd name="connsiteX4" fmla="*/ 107047 w 107047"/>
                    <a:gd name="connsiteY4" fmla="*/ 83356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047" h="103244">
                      <a:moveTo>
                        <a:pt x="107047" y="83356"/>
                      </a:moveTo>
                      <a:cubicBezTo>
                        <a:pt x="96448" y="56735"/>
                        <a:pt x="88468" y="28866"/>
                        <a:pt x="83418" y="0"/>
                      </a:cubicBezTo>
                      <a:cubicBezTo>
                        <a:pt x="54739" y="4427"/>
                        <a:pt x="26933" y="11347"/>
                        <a:pt x="0" y="20325"/>
                      </a:cubicBezTo>
                      <a:cubicBezTo>
                        <a:pt x="5299" y="48817"/>
                        <a:pt x="12906" y="76560"/>
                        <a:pt x="22693" y="103244"/>
                      </a:cubicBezTo>
                      <a:cubicBezTo>
                        <a:pt x="49689" y="93893"/>
                        <a:pt x="77932" y="87159"/>
                        <a:pt x="107047" y="83356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71" name="Forma Livre: Forma 670">
                  <a:extLst>
                    <a:ext uri="{FF2B5EF4-FFF2-40B4-BE49-F238E27FC236}">
                      <a16:creationId xmlns:a16="http://schemas.microsoft.com/office/drawing/2014/main" id="{62848982-D28F-B6FA-0DBF-0C6C2625C3FE}"/>
                    </a:ext>
                  </a:extLst>
                </p:cNvPr>
                <p:cNvSpPr/>
                <p:nvPr/>
              </p:nvSpPr>
              <p:spPr>
                <a:xfrm>
                  <a:off x="6149616" y="4393608"/>
                  <a:ext cx="107047" cy="103244"/>
                </a:xfrm>
                <a:custGeom>
                  <a:avLst/>
                  <a:gdLst>
                    <a:gd name="connsiteX0" fmla="*/ 23629 w 107047"/>
                    <a:gd name="connsiteY0" fmla="*/ 103244 h 103244"/>
                    <a:gd name="connsiteX1" fmla="*/ 107047 w 107047"/>
                    <a:gd name="connsiteY1" fmla="*/ 82920 h 103244"/>
                    <a:gd name="connsiteX2" fmla="*/ 84354 w 107047"/>
                    <a:gd name="connsiteY2" fmla="*/ 0 h 103244"/>
                    <a:gd name="connsiteX3" fmla="*/ 0 w 107047"/>
                    <a:gd name="connsiteY3" fmla="*/ 19826 h 103244"/>
                    <a:gd name="connsiteX4" fmla="*/ 23629 w 107047"/>
                    <a:gd name="connsiteY4" fmla="*/ 103244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047" h="103244">
                      <a:moveTo>
                        <a:pt x="23629" y="103244"/>
                      </a:moveTo>
                      <a:cubicBezTo>
                        <a:pt x="52308" y="98818"/>
                        <a:pt x="80114" y="91898"/>
                        <a:pt x="107047" y="82920"/>
                      </a:cubicBezTo>
                      <a:cubicBezTo>
                        <a:pt x="101748" y="54428"/>
                        <a:pt x="94142" y="26684"/>
                        <a:pt x="84354" y="0"/>
                      </a:cubicBezTo>
                      <a:cubicBezTo>
                        <a:pt x="57358" y="9352"/>
                        <a:pt x="29116" y="16085"/>
                        <a:pt x="0" y="19826"/>
                      </a:cubicBezTo>
                      <a:cubicBezTo>
                        <a:pt x="10536" y="46447"/>
                        <a:pt x="18517" y="74316"/>
                        <a:pt x="23629" y="103244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72" name="Forma Livre: Forma 671">
                  <a:extLst>
                    <a:ext uri="{FF2B5EF4-FFF2-40B4-BE49-F238E27FC236}">
                      <a16:creationId xmlns:a16="http://schemas.microsoft.com/office/drawing/2014/main" id="{6D6E695B-23C0-3A0D-AABD-ECB9F30856B7}"/>
                    </a:ext>
                  </a:extLst>
                </p:cNvPr>
                <p:cNvSpPr/>
                <p:nvPr/>
              </p:nvSpPr>
              <p:spPr>
                <a:xfrm>
                  <a:off x="6492267" y="4062990"/>
                  <a:ext cx="107109" cy="102994"/>
                </a:xfrm>
                <a:custGeom>
                  <a:avLst/>
                  <a:gdLst>
                    <a:gd name="connsiteX0" fmla="*/ 0 w 107109"/>
                    <a:gd name="connsiteY0" fmla="*/ 83418 h 102994"/>
                    <a:gd name="connsiteX1" fmla="*/ 84478 w 107109"/>
                    <a:gd name="connsiteY1" fmla="*/ 102995 h 102994"/>
                    <a:gd name="connsiteX2" fmla="*/ 107109 w 107109"/>
                    <a:gd name="connsiteY2" fmla="*/ 20075 h 102994"/>
                    <a:gd name="connsiteX3" fmla="*/ 23691 w 107109"/>
                    <a:gd name="connsiteY3" fmla="*/ 0 h 102994"/>
                    <a:gd name="connsiteX4" fmla="*/ 0 w 107109"/>
                    <a:gd name="connsiteY4" fmla="*/ 83418 h 102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109" h="102994">
                      <a:moveTo>
                        <a:pt x="0" y="83418"/>
                      </a:moveTo>
                      <a:cubicBezTo>
                        <a:pt x="29177" y="87096"/>
                        <a:pt x="57420" y="93705"/>
                        <a:pt x="84478" y="102995"/>
                      </a:cubicBezTo>
                      <a:cubicBezTo>
                        <a:pt x="94266" y="76311"/>
                        <a:pt x="101810" y="48567"/>
                        <a:pt x="107109" y="20075"/>
                      </a:cubicBezTo>
                      <a:cubicBezTo>
                        <a:pt x="80176" y="11160"/>
                        <a:pt x="52370" y="4364"/>
                        <a:pt x="23691" y="0"/>
                      </a:cubicBezTo>
                      <a:cubicBezTo>
                        <a:pt x="18516" y="28866"/>
                        <a:pt x="10598" y="56797"/>
                        <a:pt x="0" y="83418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73" name="Forma Livre: Forma 672">
                  <a:extLst>
                    <a:ext uri="{FF2B5EF4-FFF2-40B4-BE49-F238E27FC236}">
                      <a16:creationId xmlns:a16="http://schemas.microsoft.com/office/drawing/2014/main" id="{D8D5FD6E-2596-0BB6-39D9-1A382B13B030}"/>
                    </a:ext>
                  </a:extLst>
                </p:cNvPr>
                <p:cNvSpPr/>
                <p:nvPr/>
              </p:nvSpPr>
              <p:spPr>
                <a:xfrm>
                  <a:off x="5933153" y="4394045"/>
                  <a:ext cx="107047" cy="102994"/>
                </a:xfrm>
                <a:custGeom>
                  <a:avLst/>
                  <a:gdLst>
                    <a:gd name="connsiteX0" fmla="*/ 22631 w 107047"/>
                    <a:gd name="connsiteY0" fmla="*/ 0 h 102994"/>
                    <a:gd name="connsiteX1" fmla="*/ 0 w 107047"/>
                    <a:gd name="connsiteY1" fmla="*/ 82920 h 102994"/>
                    <a:gd name="connsiteX2" fmla="*/ 83418 w 107047"/>
                    <a:gd name="connsiteY2" fmla="*/ 102995 h 102994"/>
                    <a:gd name="connsiteX3" fmla="*/ 107047 w 107047"/>
                    <a:gd name="connsiteY3" fmla="*/ 19577 h 102994"/>
                    <a:gd name="connsiteX4" fmla="*/ 22631 w 107047"/>
                    <a:gd name="connsiteY4" fmla="*/ 0 h 102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047" h="102994">
                      <a:moveTo>
                        <a:pt x="22631" y="0"/>
                      </a:moveTo>
                      <a:cubicBezTo>
                        <a:pt x="12843" y="26684"/>
                        <a:pt x="5299" y="54428"/>
                        <a:pt x="0" y="82920"/>
                      </a:cubicBezTo>
                      <a:cubicBezTo>
                        <a:pt x="26933" y="91835"/>
                        <a:pt x="54739" y="98631"/>
                        <a:pt x="83418" y="102995"/>
                      </a:cubicBezTo>
                      <a:cubicBezTo>
                        <a:pt x="88468" y="74066"/>
                        <a:pt x="96448" y="46198"/>
                        <a:pt x="107047" y="19577"/>
                      </a:cubicBezTo>
                      <a:cubicBezTo>
                        <a:pt x="77932" y="15898"/>
                        <a:pt x="49689" y="9290"/>
                        <a:pt x="22631" y="0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674" name="Gráfico 2">
              <a:extLst>
                <a:ext uri="{FF2B5EF4-FFF2-40B4-BE49-F238E27FC236}">
                  <a16:creationId xmlns:a16="http://schemas.microsoft.com/office/drawing/2014/main" id="{2FA80901-5184-A1DD-E880-F76F8E18BC01}"/>
                </a:ext>
              </a:extLst>
            </p:cNvPr>
            <p:cNvGrpSpPr/>
            <p:nvPr/>
          </p:nvGrpSpPr>
          <p:grpSpPr>
            <a:xfrm>
              <a:off x="8664632" y="1711382"/>
              <a:ext cx="1714500" cy="1714500"/>
              <a:chOff x="8664632" y="1711382"/>
              <a:chExt cx="1714500" cy="1714500"/>
            </a:xfrm>
          </p:grpSpPr>
          <p:sp>
            <p:nvSpPr>
              <p:cNvPr id="675" name="Forma Livre: Forma 674">
                <a:extLst>
                  <a:ext uri="{FF2B5EF4-FFF2-40B4-BE49-F238E27FC236}">
                    <a16:creationId xmlns:a16="http://schemas.microsoft.com/office/drawing/2014/main" id="{BFDCCB65-32E9-9015-36F3-49E231E259B9}"/>
                  </a:ext>
                </a:extLst>
              </p:cNvPr>
              <p:cNvSpPr/>
              <p:nvPr/>
            </p:nvSpPr>
            <p:spPr>
              <a:xfrm>
                <a:off x="8664632" y="1711382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676" name="Gráfico 2">
                <a:extLst>
                  <a:ext uri="{FF2B5EF4-FFF2-40B4-BE49-F238E27FC236}">
                    <a16:creationId xmlns:a16="http://schemas.microsoft.com/office/drawing/2014/main" id="{5B407952-42D0-161E-BDBC-DFF35C43D686}"/>
                  </a:ext>
                </a:extLst>
              </p:cNvPr>
              <p:cNvGrpSpPr/>
              <p:nvPr/>
            </p:nvGrpSpPr>
            <p:grpSpPr>
              <a:xfrm>
                <a:off x="9094317" y="1831397"/>
                <a:ext cx="855129" cy="1594485"/>
                <a:chOff x="9094317" y="1831397"/>
                <a:chExt cx="855129" cy="1594485"/>
              </a:xfrm>
              <a:solidFill>
                <a:srgbClr val="EBCB7A"/>
              </a:solidFill>
            </p:grpSpPr>
            <p:sp>
              <p:nvSpPr>
                <p:cNvPr id="677" name="Forma Livre: Forma 676">
                  <a:extLst>
                    <a:ext uri="{FF2B5EF4-FFF2-40B4-BE49-F238E27FC236}">
                      <a16:creationId xmlns:a16="http://schemas.microsoft.com/office/drawing/2014/main" id="{C9C452EE-CA96-2B70-577D-DC74B81259DB}"/>
                    </a:ext>
                  </a:extLst>
                </p:cNvPr>
                <p:cNvSpPr/>
                <p:nvPr/>
              </p:nvSpPr>
              <p:spPr>
                <a:xfrm>
                  <a:off x="9094317" y="2390137"/>
                  <a:ext cx="855129" cy="1035745"/>
                </a:xfrm>
                <a:custGeom>
                  <a:avLst/>
                  <a:gdLst>
                    <a:gd name="connsiteX0" fmla="*/ 0 w 855129"/>
                    <a:gd name="connsiteY0" fmla="*/ 427565 h 1035745"/>
                    <a:gd name="connsiteX1" fmla="*/ 427565 w 855129"/>
                    <a:gd name="connsiteY1" fmla="*/ 0 h 1035745"/>
                    <a:gd name="connsiteX2" fmla="*/ 855130 w 855129"/>
                    <a:gd name="connsiteY2" fmla="*/ 427565 h 1035745"/>
                    <a:gd name="connsiteX3" fmla="*/ 855130 w 855129"/>
                    <a:gd name="connsiteY3" fmla="*/ 1035745 h 1035745"/>
                    <a:gd name="connsiteX4" fmla="*/ 0 w 855129"/>
                    <a:gd name="connsiteY4" fmla="*/ 1035745 h 1035745"/>
                    <a:gd name="connsiteX5" fmla="*/ 0 w 855129"/>
                    <a:gd name="connsiteY5" fmla="*/ 427565 h 1035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5129" h="1035745">
                      <a:moveTo>
                        <a:pt x="0" y="427565"/>
                      </a:moveTo>
                      <a:cubicBezTo>
                        <a:pt x="0" y="191463"/>
                        <a:pt x="191400" y="0"/>
                        <a:pt x="427565" y="0"/>
                      </a:cubicBezTo>
                      <a:cubicBezTo>
                        <a:pt x="663730" y="0"/>
                        <a:pt x="855130" y="191401"/>
                        <a:pt x="855130" y="427565"/>
                      </a:cubicBezTo>
                      <a:lnTo>
                        <a:pt x="855130" y="1035745"/>
                      </a:lnTo>
                      <a:lnTo>
                        <a:pt x="0" y="1035745"/>
                      </a:lnTo>
                      <a:lnTo>
                        <a:pt x="0" y="427565"/>
                      </a:ln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78" name="Forma Livre: Forma 677">
                  <a:extLst>
                    <a:ext uri="{FF2B5EF4-FFF2-40B4-BE49-F238E27FC236}">
                      <a16:creationId xmlns:a16="http://schemas.microsoft.com/office/drawing/2014/main" id="{BB27A6AB-8371-C84A-A9CE-087462B0C21B}"/>
                    </a:ext>
                  </a:extLst>
                </p:cNvPr>
                <p:cNvSpPr/>
                <p:nvPr/>
              </p:nvSpPr>
              <p:spPr>
                <a:xfrm>
                  <a:off x="9262213" y="1831397"/>
                  <a:ext cx="514350" cy="514350"/>
                </a:xfrm>
                <a:custGeom>
                  <a:avLst/>
                  <a:gdLst>
                    <a:gd name="connsiteX0" fmla="*/ 514350 w 514350"/>
                    <a:gd name="connsiteY0" fmla="*/ 257175 h 514350"/>
                    <a:gd name="connsiteX1" fmla="*/ 257175 w 514350"/>
                    <a:gd name="connsiteY1" fmla="*/ 514350 h 514350"/>
                    <a:gd name="connsiteX2" fmla="*/ 0 w 514350"/>
                    <a:gd name="connsiteY2" fmla="*/ 257175 h 514350"/>
                    <a:gd name="connsiteX3" fmla="*/ 257175 w 514350"/>
                    <a:gd name="connsiteY3" fmla="*/ 0 h 514350"/>
                    <a:gd name="connsiteX4" fmla="*/ 514350 w 514350"/>
                    <a:gd name="connsiteY4" fmla="*/ 257175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50" h="514350">
                      <a:moveTo>
                        <a:pt x="514350" y="257175"/>
                      </a:moveTo>
                      <a:cubicBezTo>
                        <a:pt x="514350" y="399209"/>
                        <a:pt x="399209" y="514350"/>
                        <a:pt x="257175" y="514350"/>
                      </a:cubicBezTo>
                      <a:cubicBezTo>
                        <a:pt x="115141" y="514350"/>
                        <a:pt x="0" y="399209"/>
                        <a:pt x="0" y="257175"/>
                      </a:cubicBezTo>
                      <a:cubicBezTo>
                        <a:pt x="0" y="115141"/>
                        <a:pt x="115141" y="0"/>
                        <a:pt x="257175" y="0"/>
                      </a:cubicBezTo>
                      <a:cubicBezTo>
                        <a:pt x="399209" y="0"/>
                        <a:pt x="514350" y="115141"/>
                        <a:pt x="514350" y="257175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79" name="Gráfico 2">
                <a:extLst>
                  <a:ext uri="{FF2B5EF4-FFF2-40B4-BE49-F238E27FC236}">
                    <a16:creationId xmlns:a16="http://schemas.microsoft.com/office/drawing/2014/main" id="{D688FFD5-AAC1-8811-0EAB-CCF77BB27945}"/>
                  </a:ext>
                </a:extLst>
              </p:cNvPr>
              <p:cNvGrpSpPr/>
              <p:nvPr/>
            </p:nvGrpSpPr>
            <p:grpSpPr>
              <a:xfrm>
                <a:off x="8664632" y="1831397"/>
                <a:ext cx="428999" cy="1594485"/>
                <a:chOff x="8664632" y="1831397"/>
                <a:chExt cx="428999" cy="1594485"/>
              </a:xfrm>
              <a:solidFill>
                <a:srgbClr val="EBCB7A"/>
              </a:solidFill>
            </p:grpSpPr>
            <p:sp>
              <p:nvSpPr>
                <p:cNvPr id="680" name="Forma Livre: Forma 679">
                  <a:extLst>
                    <a:ext uri="{FF2B5EF4-FFF2-40B4-BE49-F238E27FC236}">
                      <a16:creationId xmlns:a16="http://schemas.microsoft.com/office/drawing/2014/main" id="{158D6B98-A3D4-A0FA-D3C1-6D94C1D1E174}"/>
                    </a:ext>
                  </a:extLst>
                </p:cNvPr>
                <p:cNvSpPr/>
                <p:nvPr/>
              </p:nvSpPr>
              <p:spPr>
                <a:xfrm>
                  <a:off x="8664632" y="2390137"/>
                  <a:ext cx="428999" cy="1035745"/>
                </a:xfrm>
                <a:custGeom>
                  <a:avLst/>
                  <a:gdLst>
                    <a:gd name="connsiteX0" fmla="*/ 1434 w 428999"/>
                    <a:gd name="connsiteY0" fmla="*/ 0 h 1035745"/>
                    <a:gd name="connsiteX1" fmla="*/ 0 w 428999"/>
                    <a:gd name="connsiteY1" fmla="*/ 62 h 1035745"/>
                    <a:gd name="connsiteX2" fmla="*/ 0 w 428999"/>
                    <a:gd name="connsiteY2" fmla="*/ 1035745 h 1035745"/>
                    <a:gd name="connsiteX3" fmla="*/ 428999 w 428999"/>
                    <a:gd name="connsiteY3" fmla="*/ 1035745 h 1035745"/>
                    <a:gd name="connsiteX4" fmla="*/ 428999 w 428999"/>
                    <a:gd name="connsiteY4" fmla="*/ 427565 h 1035745"/>
                    <a:gd name="connsiteX5" fmla="*/ 1434 w 428999"/>
                    <a:gd name="connsiteY5" fmla="*/ 0 h 1035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8999" h="1035745">
                      <a:moveTo>
                        <a:pt x="1434" y="0"/>
                      </a:moveTo>
                      <a:cubicBezTo>
                        <a:pt x="935" y="0"/>
                        <a:pt x="436" y="62"/>
                        <a:pt x="0" y="62"/>
                      </a:cubicBezTo>
                      <a:lnTo>
                        <a:pt x="0" y="1035745"/>
                      </a:lnTo>
                      <a:lnTo>
                        <a:pt x="428999" y="1035745"/>
                      </a:lnTo>
                      <a:lnTo>
                        <a:pt x="428999" y="427565"/>
                      </a:lnTo>
                      <a:cubicBezTo>
                        <a:pt x="428999" y="191401"/>
                        <a:pt x="237598" y="0"/>
                        <a:pt x="1434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81" name="Forma Livre: Forma 680">
                  <a:extLst>
                    <a:ext uri="{FF2B5EF4-FFF2-40B4-BE49-F238E27FC236}">
                      <a16:creationId xmlns:a16="http://schemas.microsoft.com/office/drawing/2014/main" id="{887442A2-EA70-F8A0-D625-A49F5702445D}"/>
                    </a:ext>
                  </a:extLst>
                </p:cNvPr>
                <p:cNvSpPr/>
                <p:nvPr/>
              </p:nvSpPr>
              <p:spPr>
                <a:xfrm>
                  <a:off x="8664632" y="1831397"/>
                  <a:ext cx="256114" cy="514287"/>
                </a:xfrm>
                <a:custGeom>
                  <a:avLst/>
                  <a:gdLst>
                    <a:gd name="connsiteX0" fmla="*/ 0 w 256114"/>
                    <a:gd name="connsiteY0" fmla="*/ 0 h 514287"/>
                    <a:gd name="connsiteX1" fmla="*/ 0 w 256114"/>
                    <a:gd name="connsiteY1" fmla="*/ 514288 h 514287"/>
                    <a:gd name="connsiteX2" fmla="*/ 256115 w 256114"/>
                    <a:gd name="connsiteY2" fmla="*/ 257113 h 514287"/>
                    <a:gd name="connsiteX3" fmla="*/ 0 w 256114"/>
                    <a:gd name="connsiteY3" fmla="*/ 0 h 5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6114" h="514287">
                      <a:moveTo>
                        <a:pt x="0" y="0"/>
                      </a:moveTo>
                      <a:lnTo>
                        <a:pt x="0" y="514288"/>
                      </a:lnTo>
                      <a:cubicBezTo>
                        <a:pt x="141524" y="513727"/>
                        <a:pt x="256115" y="398824"/>
                        <a:pt x="256115" y="257113"/>
                      </a:cubicBezTo>
                      <a:cubicBezTo>
                        <a:pt x="256115" y="115402"/>
                        <a:pt x="141524" y="623"/>
                        <a:pt x="0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82" name="Gráfico 2">
                <a:extLst>
                  <a:ext uri="{FF2B5EF4-FFF2-40B4-BE49-F238E27FC236}">
                    <a16:creationId xmlns:a16="http://schemas.microsoft.com/office/drawing/2014/main" id="{AE599D01-5710-C7B0-085D-CE0645323623}"/>
                  </a:ext>
                </a:extLst>
              </p:cNvPr>
              <p:cNvGrpSpPr/>
              <p:nvPr/>
            </p:nvGrpSpPr>
            <p:grpSpPr>
              <a:xfrm>
                <a:off x="8664632" y="2260022"/>
                <a:ext cx="855130" cy="1165860"/>
                <a:chOff x="8664632" y="2260022"/>
                <a:chExt cx="855130" cy="1165860"/>
              </a:xfrm>
              <a:solidFill>
                <a:srgbClr val="F18825"/>
              </a:solidFill>
            </p:grpSpPr>
            <p:sp>
              <p:nvSpPr>
                <p:cNvPr id="683" name="Forma Livre: Forma 682">
                  <a:extLst>
                    <a:ext uri="{FF2B5EF4-FFF2-40B4-BE49-F238E27FC236}">
                      <a16:creationId xmlns:a16="http://schemas.microsoft.com/office/drawing/2014/main" id="{421CD879-DF01-91FB-0E5E-E7769BB042A1}"/>
                    </a:ext>
                  </a:extLst>
                </p:cNvPr>
                <p:cNvSpPr/>
                <p:nvPr/>
              </p:nvSpPr>
              <p:spPr>
                <a:xfrm>
                  <a:off x="8664632" y="2818762"/>
                  <a:ext cx="855130" cy="607120"/>
                </a:xfrm>
                <a:custGeom>
                  <a:avLst/>
                  <a:gdLst>
                    <a:gd name="connsiteX0" fmla="*/ 0 w 855130"/>
                    <a:gd name="connsiteY0" fmla="*/ 427565 h 607120"/>
                    <a:gd name="connsiteX1" fmla="*/ 427565 w 855130"/>
                    <a:gd name="connsiteY1" fmla="*/ 0 h 607120"/>
                    <a:gd name="connsiteX2" fmla="*/ 855131 w 855130"/>
                    <a:gd name="connsiteY2" fmla="*/ 427565 h 607120"/>
                    <a:gd name="connsiteX3" fmla="*/ 855131 w 855130"/>
                    <a:gd name="connsiteY3" fmla="*/ 607120 h 607120"/>
                    <a:gd name="connsiteX4" fmla="*/ 0 w 855130"/>
                    <a:gd name="connsiteY4" fmla="*/ 607120 h 607120"/>
                    <a:gd name="connsiteX5" fmla="*/ 0 w 855130"/>
                    <a:gd name="connsiteY5" fmla="*/ 427565 h 607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5130" h="607120">
                      <a:moveTo>
                        <a:pt x="0" y="427565"/>
                      </a:moveTo>
                      <a:cubicBezTo>
                        <a:pt x="0" y="191463"/>
                        <a:pt x="191400" y="0"/>
                        <a:pt x="427565" y="0"/>
                      </a:cubicBezTo>
                      <a:cubicBezTo>
                        <a:pt x="663667" y="0"/>
                        <a:pt x="855131" y="191401"/>
                        <a:pt x="855131" y="427565"/>
                      </a:cubicBezTo>
                      <a:lnTo>
                        <a:pt x="855131" y="607120"/>
                      </a:lnTo>
                      <a:lnTo>
                        <a:pt x="0" y="607120"/>
                      </a:lnTo>
                      <a:lnTo>
                        <a:pt x="0" y="427565"/>
                      </a:ln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84" name="Forma Livre: Forma 683">
                  <a:extLst>
                    <a:ext uri="{FF2B5EF4-FFF2-40B4-BE49-F238E27FC236}">
                      <a16:creationId xmlns:a16="http://schemas.microsoft.com/office/drawing/2014/main" id="{DAA7479B-CA44-5931-8380-3DE8AC133364}"/>
                    </a:ext>
                  </a:extLst>
                </p:cNvPr>
                <p:cNvSpPr/>
                <p:nvPr/>
              </p:nvSpPr>
              <p:spPr>
                <a:xfrm>
                  <a:off x="8834648" y="2260022"/>
                  <a:ext cx="514350" cy="514350"/>
                </a:xfrm>
                <a:custGeom>
                  <a:avLst/>
                  <a:gdLst>
                    <a:gd name="connsiteX0" fmla="*/ 514350 w 514350"/>
                    <a:gd name="connsiteY0" fmla="*/ 257175 h 514350"/>
                    <a:gd name="connsiteX1" fmla="*/ 257175 w 514350"/>
                    <a:gd name="connsiteY1" fmla="*/ 514350 h 514350"/>
                    <a:gd name="connsiteX2" fmla="*/ 0 w 514350"/>
                    <a:gd name="connsiteY2" fmla="*/ 257175 h 514350"/>
                    <a:gd name="connsiteX3" fmla="*/ 257175 w 514350"/>
                    <a:gd name="connsiteY3" fmla="*/ 0 h 514350"/>
                    <a:gd name="connsiteX4" fmla="*/ 514350 w 514350"/>
                    <a:gd name="connsiteY4" fmla="*/ 257175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50" h="514350">
                      <a:moveTo>
                        <a:pt x="514350" y="257175"/>
                      </a:moveTo>
                      <a:cubicBezTo>
                        <a:pt x="514350" y="399209"/>
                        <a:pt x="399209" y="514350"/>
                        <a:pt x="257175" y="514350"/>
                      </a:cubicBezTo>
                      <a:cubicBezTo>
                        <a:pt x="115141" y="514350"/>
                        <a:pt x="0" y="399209"/>
                        <a:pt x="0" y="257175"/>
                      </a:cubicBezTo>
                      <a:cubicBezTo>
                        <a:pt x="0" y="115141"/>
                        <a:pt x="115141" y="0"/>
                        <a:pt x="257175" y="0"/>
                      </a:cubicBezTo>
                      <a:cubicBezTo>
                        <a:pt x="399209" y="0"/>
                        <a:pt x="514350" y="115141"/>
                        <a:pt x="514350" y="257175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85" name="Gráfico 2">
                <a:extLst>
                  <a:ext uri="{FF2B5EF4-FFF2-40B4-BE49-F238E27FC236}">
                    <a16:creationId xmlns:a16="http://schemas.microsoft.com/office/drawing/2014/main" id="{F5B2DBE6-4141-033D-BCC1-08D5A04D46C5}"/>
                  </a:ext>
                </a:extLst>
              </p:cNvPr>
              <p:cNvGrpSpPr/>
              <p:nvPr/>
            </p:nvGrpSpPr>
            <p:grpSpPr>
              <a:xfrm>
                <a:off x="9953001" y="1831397"/>
                <a:ext cx="426131" cy="1594422"/>
                <a:chOff x="9953001" y="1831397"/>
                <a:chExt cx="426131" cy="1594422"/>
              </a:xfrm>
              <a:solidFill>
                <a:srgbClr val="EBCB7A"/>
              </a:solidFill>
            </p:grpSpPr>
            <p:sp>
              <p:nvSpPr>
                <p:cNvPr id="686" name="Forma Livre: Forma 685">
                  <a:extLst>
                    <a:ext uri="{FF2B5EF4-FFF2-40B4-BE49-F238E27FC236}">
                      <a16:creationId xmlns:a16="http://schemas.microsoft.com/office/drawing/2014/main" id="{B4D6B235-3FF9-2E6F-3163-F4F78A2550A7}"/>
                    </a:ext>
                  </a:extLst>
                </p:cNvPr>
                <p:cNvSpPr/>
                <p:nvPr/>
              </p:nvSpPr>
              <p:spPr>
                <a:xfrm>
                  <a:off x="10120897" y="1831397"/>
                  <a:ext cx="258235" cy="514350"/>
                </a:xfrm>
                <a:custGeom>
                  <a:avLst/>
                  <a:gdLst>
                    <a:gd name="connsiteX0" fmla="*/ 258235 w 258235"/>
                    <a:gd name="connsiteY0" fmla="*/ 0 h 514350"/>
                    <a:gd name="connsiteX1" fmla="*/ 257175 w 258235"/>
                    <a:gd name="connsiteY1" fmla="*/ 0 h 514350"/>
                    <a:gd name="connsiteX2" fmla="*/ 0 w 258235"/>
                    <a:gd name="connsiteY2" fmla="*/ 257175 h 514350"/>
                    <a:gd name="connsiteX3" fmla="*/ 257175 w 258235"/>
                    <a:gd name="connsiteY3" fmla="*/ 514350 h 514350"/>
                    <a:gd name="connsiteX4" fmla="*/ 258235 w 258235"/>
                    <a:gd name="connsiteY4" fmla="*/ 514350 h 514350"/>
                    <a:gd name="connsiteX5" fmla="*/ 258235 w 258235"/>
                    <a:gd name="connsiteY5" fmla="*/ 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235" h="514350">
                      <a:moveTo>
                        <a:pt x="258235" y="0"/>
                      </a:moveTo>
                      <a:cubicBezTo>
                        <a:pt x="257861" y="0"/>
                        <a:pt x="257549" y="0"/>
                        <a:pt x="257175" y="0"/>
                      </a:cubicBezTo>
                      <a:cubicBezTo>
                        <a:pt x="115153" y="0"/>
                        <a:pt x="0" y="115152"/>
                        <a:pt x="0" y="257175"/>
                      </a:cubicBezTo>
                      <a:cubicBezTo>
                        <a:pt x="0" y="399198"/>
                        <a:pt x="115153" y="514350"/>
                        <a:pt x="257175" y="514350"/>
                      </a:cubicBezTo>
                      <a:cubicBezTo>
                        <a:pt x="257549" y="514350"/>
                        <a:pt x="257861" y="514350"/>
                        <a:pt x="258235" y="514350"/>
                      </a:cubicBezTo>
                      <a:lnTo>
                        <a:pt x="258235" y="0"/>
                      </a:ln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87" name="Forma Livre: Forma 686">
                  <a:extLst>
                    <a:ext uri="{FF2B5EF4-FFF2-40B4-BE49-F238E27FC236}">
                      <a16:creationId xmlns:a16="http://schemas.microsoft.com/office/drawing/2014/main" id="{7CD4CCB6-5A16-55F2-38CE-B9E21549503A}"/>
                    </a:ext>
                  </a:extLst>
                </p:cNvPr>
                <p:cNvSpPr/>
                <p:nvPr/>
              </p:nvSpPr>
              <p:spPr>
                <a:xfrm>
                  <a:off x="9953001" y="2390137"/>
                  <a:ext cx="426131" cy="1035682"/>
                </a:xfrm>
                <a:custGeom>
                  <a:avLst/>
                  <a:gdLst>
                    <a:gd name="connsiteX0" fmla="*/ 426131 w 426131"/>
                    <a:gd name="connsiteY0" fmla="*/ 0 h 1035682"/>
                    <a:gd name="connsiteX1" fmla="*/ 0 w 426131"/>
                    <a:gd name="connsiteY1" fmla="*/ 427503 h 1035682"/>
                    <a:gd name="connsiteX2" fmla="*/ 0 w 426131"/>
                    <a:gd name="connsiteY2" fmla="*/ 1035683 h 1035682"/>
                    <a:gd name="connsiteX3" fmla="*/ 426131 w 426131"/>
                    <a:gd name="connsiteY3" fmla="*/ 1035683 h 1035682"/>
                    <a:gd name="connsiteX4" fmla="*/ 426131 w 426131"/>
                    <a:gd name="connsiteY4" fmla="*/ 0 h 1035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6131" h="1035682">
                      <a:moveTo>
                        <a:pt x="426131" y="0"/>
                      </a:moveTo>
                      <a:cubicBezTo>
                        <a:pt x="190652" y="811"/>
                        <a:pt x="0" y="191899"/>
                        <a:pt x="0" y="427503"/>
                      </a:cubicBezTo>
                      <a:lnTo>
                        <a:pt x="0" y="1035683"/>
                      </a:lnTo>
                      <a:lnTo>
                        <a:pt x="426131" y="1035683"/>
                      </a:lnTo>
                      <a:lnTo>
                        <a:pt x="426131" y="0"/>
                      </a:ln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88" name="Gráfico 2">
                <a:extLst>
                  <a:ext uri="{FF2B5EF4-FFF2-40B4-BE49-F238E27FC236}">
                    <a16:creationId xmlns:a16="http://schemas.microsoft.com/office/drawing/2014/main" id="{7493B248-A2DB-8E94-7686-16277CF7D9A3}"/>
                  </a:ext>
                </a:extLst>
              </p:cNvPr>
              <p:cNvGrpSpPr/>
              <p:nvPr/>
            </p:nvGrpSpPr>
            <p:grpSpPr>
              <a:xfrm>
                <a:off x="9524001" y="2260022"/>
                <a:ext cx="855130" cy="1165860"/>
                <a:chOff x="9524001" y="2260022"/>
                <a:chExt cx="855130" cy="1165860"/>
              </a:xfrm>
              <a:solidFill>
                <a:srgbClr val="F18825"/>
              </a:solidFill>
            </p:grpSpPr>
            <p:sp>
              <p:nvSpPr>
                <p:cNvPr id="689" name="Forma Livre: Forma 688">
                  <a:extLst>
                    <a:ext uri="{FF2B5EF4-FFF2-40B4-BE49-F238E27FC236}">
                      <a16:creationId xmlns:a16="http://schemas.microsoft.com/office/drawing/2014/main" id="{E3DBF5BE-8D9B-91A5-1B1E-23A5A3E5E7C9}"/>
                    </a:ext>
                  </a:extLst>
                </p:cNvPr>
                <p:cNvSpPr/>
                <p:nvPr/>
              </p:nvSpPr>
              <p:spPr>
                <a:xfrm>
                  <a:off x="9524001" y="2818762"/>
                  <a:ext cx="855130" cy="607120"/>
                </a:xfrm>
                <a:custGeom>
                  <a:avLst/>
                  <a:gdLst>
                    <a:gd name="connsiteX0" fmla="*/ 0 w 855130"/>
                    <a:gd name="connsiteY0" fmla="*/ 427565 h 607120"/>
                    <a:gd name="connsiteX1" fmla="*/ 427566 w 855130"/>
                    <a:gd name="connsiteY1" fmla="*/ 0 h 607120"/>
                    <a:gd name="connsiteX2" fmla="*/ 855131 w 855130"/>
                    <a:gd name="connsiteY2" fmla="*/ 427565 h 607120"/>
                    <a:gd name="connsiteX3" fmla="*/ 855131 w 855130"/>
                    <a:gd name="connsiteY3" fmla="*/ 607120 h 607120"/>
                    <a:gd name="connsiteX4" fmla="*/ 0 w 855130"/>
                    <a:gd name="connsiteY4" fmla="*/ 607120 h 607120"/>
                    <a:gd name="connsiteX5" fmla="*/ 0 w 855130"/>
                    <a:gd name="connsiteY5" fmla="*/ 427565 h 607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5130" h="607120">
                      <a:moveTo>
                        <a:pt x="0" y="427565"/>
                      </a:moveTo>
                      <a:cubicBezTo>
                        <a:pt x="0" y="191463"/>
                        <a:pt x="191401" y="0"/>
                        <a:pt x="427566" y="0"/>
                      </a:cubicBezTo>
                      <a:cubicBezTo>
                        <a:pt x="663730" y="0"/>
                        <a:pt x="855131" y="191401"/>
                        <a:pt x="855131" y="427565"/>
                      </a:cubicBezTo>
                      <a:lnTo>
                        <a:pt x="855131" y="607120"/>
                      </a:lnTo>
                      <a:lnTo>
                        <a:pt x="0" y="607120"/>
                      </a:lnTo>
                      <a:lnTo>
                        <a:pt x="0" y="427565"/>
                      </a:ln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690" name="Forma Livre: Forma 689">
                  <a:extLst>
                    <a:ext uri="{FF2B5EF4-FFF2-40B4-BE49-F238E27FC236}">
                      <a16:creationId xmlns:a16="http://schemas.microsoft.com/office/drawing/2014/main" id="{4A4FE8CF-2E33-05DA-50F9-52EB66D37309}"/>
                    </a:ext>
                  </a:extLst>
                </p:cNvPr>
                <p:cNvSpPr/>
                <p:nvPr/>
              </p:nvSpPr>
              <p:spPr>
                <a:xfrm>
                  <a:off x="9691898" y="2260022"/>
                  <a:ext cx="514350" cy="514350"/>
                </a:xfrm>
                <a:custGeom>
                  <a:avLst/>
                  <a:gdLst>
                    <a:gd name="connsiteX0" fmla="*/ 514350 w 514350"/>
                    <a:gd name="connsiteY0" fmla="*/ 257175 h 514350"/>
                    <a:gd name="connsiteX1" fmla="*/ 257175 w 514350"/>
                    <a:gd name="connsiteY1" fmla="*/ 514350 h 514350"/>
                    <a:gd name="connsiteX2" fmla="*/ 0 w 514350"/>
                    <a:gd name="connsiteY2" fmla="*/ 257175 h 514350"/>
                    <a:gd name="connsiteX3" fmla="*/ 257175 w 514350"/>
                    <a:gd name="connsiteY3" fmla="*/ 0 h 514350"/>
                    <a:gd name="connsiteX4" fmla="*/ 514350 w 514350"/>
                    <a:gd name="connsiteY4" fmla="*/ 257175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50" h="514350">
                      <a:moveTo>
                        <a:pt x="514350" y="257175"/>
                      </a:moveTo>
                      <a:cubicBezTo>
                        <a:pt x="514350" y="399209"/>
                        <a:pt x="399209" y="514350"/>
                        <a:pt x="257175" y="514350"/>
                      </a:cubicBezTo>
                      <a:cubicBezTo>
                        <a:pt x="115141" y="514350"/>
                        <a:pt x="0" y="399209"/>
                        <a:pt x="0" y="257175"/>
                      </a:cubicBezTo>
                      <a:cubicBezTo>
                        <a:pt x="0" y="115141"/>
                        <a:pt x="115141" y="0"/>
                        <a:pt x="257175" y="0"/>
                      </a:cubicBezTo>
                      <a:cubicBezTo>
                        <a:pt x="399209" y="0"/>
                        <a:pt x="514350" y="115141"/>
                        <a:pt x="514350" y="257175"/>
                      </a:cubicBezTo>
                      <a:close/>
                    </a:path>
                  </a:pathLst>
                </a:custGeom>
                <a:solidFill>
                  <a:srgbClr val="F1882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691" name="Gráfico 2">
              <a:extLst>
                <a:ext uri="{FF2B5EF4-FFF2-40B4-BE49-F238E27FC236}">
                  <a16:creationId xmlns:a16="http://schemas.microsoft.com/office/drawing/2014/main" id="{55325F97-1475-363C-5500-7F0D5C734628}"/>
                </a:ext>
              </a:extLst>
            </p:cNvPr>
            <p:cNvGrpSpPr/>
            <p:nvPr/>
          </p:nvGrpSpPr>
          <p:grpSpPr>
            <a:xfrm>
              <a:off x="6950132" y="5137265"/>
              <a:ext cx="1714500" cy="1714500"/>
              <a:chOff x="6950132" y="5137265"/>
              <a:chExt cx="1714500" cy="1714500"/>
            </a:xfrm>
          </p:grpSpPr>
          <p:sp>
            <p:nvSpPr>
              <p:cNvPr id="692" name="Forma Livre: Forma 691">
                <a:extLst>
                  <a:ext uri="{FF2B5EF4-FFF2-40B4-BE49-F238E27FC236}">
                    <a16:creationId xmlns:a16="http://schemas.microsoft.com/office/drawing/2014/main" id="{C72D7EB0-9AC7-882F-421D-783F5BD94A35}"/>
                  </a:ext>
                </a:extLst>
              </p:cNvPr>
              <p:cNvSpPr/>
              <p:nvPr/>
            </p:nvSpPr>
            <p:spPr>
              <a:xfrm>
                <a:off x="6950132" y="5137265"/>
                <a:ext cx="1714500" cy="1714500"/>
              </a:xfrm>
              <a:custGeom>
                <a:avLst/>
                <a:gdLst>
                  <a:gd name="connsiteX0" fmla="*/ 0 w 1714500"/>
                  <a:gd name="connsiteY0" fmla="*/ 0 h 1714500"/>
                  <a:gd name="connsiteX1" fmla="*/ 1714500 w 1714500"/>
                  <a:gd name="connsiteY1" fmla="*/ 0 h 1714500"/>
                  <a:gd name="connsiteX2" fmla="*/ 1714500 w 1714500"/>
                  <a:gd name="connsiteY2" fmla="*/ 1714500 h 1714500"/>
                  <a:gd name="connsiteX3" fmla="*/ 0 w 1714500"/>
                  <a:gd name="connsiteY3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0" h="1714500">
                    <a:moveTo>
                      <a:pt x="0" y="0"/>
                    </a:moveTo>
                    <a:lnTo>
                      <a:pt x="1714500" y="0"/>
                    </a:lnTo>
                    <a:lnTo>
                      <a:pt x="1714500" y="1714500"/>
                    </a:lnTo>
                    <a:lnTo>
                      <a:pt x="0" y="1714500"/>
                    </a:ln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3" name="Forma Livre: Forma 692">
                <a:extLst>
                  <a:ext uri="{FF2B5EF4-FFF2-40B4-BE49-F238E27FC236}">
                    <a16:creationId xmlns:a16="http://schemas.microsoft.com/office/drawing/2014/main" id="{AEC86DD7-8505-E662-EEC9-5877DDFE8761}"/>
                  </a:ext>
                </a:extLst>
              </p:cNvPr>
              <p:cNvSpPr/>
              <p:nvPr/>
            </p:nvSpPr>
            <p:spPr>
              <a:xfrm>
                <a:off x="6950132" y="5207653"/>
                <a:ext cx="1714500" cy="1644112"/>
              </a:xfrm>
              <a:custGeom>
                <a:avLst/>
                <a:gdLst>
                  <a:gd name="connsiteX0" fmla="*/ 0 w 1714500"/>
                  <a:gd name="connsiteY0" fmla="*/ 1644112 h 1644112"/>
                  <a:gd name="connsiteX1" fmla="*/ 0 w 1714500"/>
                  <a:gd name="connsiteY1" fmla="*/ 0 h 1644112"/>
                  <a:gd name="connsiteX2" fmla="*/ 193583 w 1714500"/>
                  <a:gd name="connsiteY2" fmla="*/ 129367 h 1644112"/>
                  <a:gd name="connsiteX3" fmla="*/ 285729 w 1714500"/>
                  <a:gd name="connsiteY3" fmla="*/ 205740 h 1644112"/>
                  <a:gd name="connsiteX4" fmla="*/ 377876 w 1714500"/>
                  <a:gd name="connsiteY4" fmla="*/ 129367 h 1644112"/>
                  <a:gd name="connsiteX5" fmla="*/ 571459 w 1714500"/>
                  <a:gd name="connsiteY5" fmla="*/ 0 h 1644112"/>
                  <a:gd name="connsiteX6" fmla="*/ 765041 w 1714500"/>
                  <a:gd name="connsiteY6" fmla="*/ 129367 h 1644112"/>
                  <a:gd name="connsiteX7" fmla="*/ 857188 w 1714500"/>
                  <a:gd name="connsiteY7" fmla="*/ 205740 h 1644112"/>
                  <a:gd name="connsiteX8" fmla="*/ 949334 w 1714500"/>
                  <a:gd name="connsiteY8" fmla="*/ 129367 h 1644112"/>
                  <a:gd name="connsiteX9" fmla="*/ 1142917 w 1714500"/>
                  <a:gd name="connsiteY9" fmla="*/ 0 h 1644112"/>
                  <a:gd name="connsiteX10" fmla="*/ 1336500 w 1714500"/>
                  <a:gd name="connsiteY10" fmla="*/ 129367 h 1644112"/>
                  <a:gd name="connsiteX11" fmla="*/ 1428709 w 1714500"/>
                  <a:gd name="connsiteY11" fmla="*/ 205740 h 1644112"/>
                  <a:gd name="connsiteX12" fmla="*/ 1520917 w 1714500"/>
                  <a:gd name="connsiteY12" fmla="*/ 129367 h 1644112"/>
                  <a:gd name="connsiteX13" fmla="*/ 1714500 w 1714500"/>
                  <a:gd name="connsiteY13" fmla="*/ 0 h 1644112"/>
                  <a:gd name="connsiteX14" fmla="*/ 1714500 w 1714500"/>
                  <a:gd name="connsiteY14" fmla="*/ 1644112 h 1644112"/>
                  <a:gd name="connsiteX15" fmla="*/ 0 w 1714500"/>
                  <a:gd name="connsiteY15" fmla="*/ 1644112 h 164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14500" h="1644112">
                    <a:moveTo>
                      <a:pt x="0" y="1644112"/>
                    </a:moveTo>
                    <a:lnTo>
                      <a:pt x="0" y="0"/>
                    </a:lnTo>
                    <a:cubicBezTo>
                      <a:pt x="103743" y="0"/>
                      <a:pt x="155614" y="74753"/>
                      <a:pt x="193583" y="129367"/>
                    </a:cubicBezTo>
                    <a:cubicBezTo>
                      <a:pt x="231239" y="183607"/>
                      <a:pt x="250130" y="205740"/>
                      <a:pt x="285729" y="205740"/>
                    </a:cubicBezTo>
                    <a:cubicBezTo>
                      <a:pt x="321329" y="205740"/>
                      <a:pt x="340219" y="183670"/>
                      <a:pt x="377876" y="129367"/>
                    </a:cubicBezTo>
                    <a:cubicBezTo>
                      <a:pt x="415782" y="74753"/>
                      <a:pt x="467716" y="0"/>
                      <a:pt x="571459" y="0"/>
                    </a:cubicBezTo>
                    <a:cubicBezTo>
                      <a:pt x="675202" y="0"/>
                      <a:pt x="727135" y="74753"/>
                      <a:pt x="765041" y="129367"/>
                    </a:cubicBezTo>
                    <a:cubicBezTo>
                      <a:pt x="802698" y="183607"/>
                      <a:pt x="821589" y="205740"/>
                      <a:pt x="857188" y="205740"/>
                    </a:cubicBezTo>
                    <a:cubicBezTo>
                      <a:pt x="892787" y="205740"/>
                      <a:pt x="911678" y="183670"/>
                      <a:pt x="949334" y="129367"/>
                    </a:cubicBezTo>
                    <a:cubicBezTo>
                      <a:pt x="987240" y="74753"/>
                      <a:pt x="1039174" y="0"/>
                      <a:pt x="1142917" y="0"/>
                    </a:cubicBezTo>
                    <a:cubicBezTo>
                      <a:pt x="1246660" y="0"/>
                      <a:pt x="1298594" y="74753"/>
                      <a:pt x="1336500" y="129367"/>
                    </a:cubicBezTo>
                    <a:cubicBezTo>
                      <a:pt x="1374156" y="183607"/>
                      <a:pt x="1393047" y="205740"/>
                      <a:pt x="1428709" y="205740"/>
                    </a:cubicBezTo>
                    <a:cubicBezTo>
                      <a:pt x="1464370" y="205740"/>
                      <a:pt x="1483199" y="183670"/>
                      <a:pt x="1520917" y="129367"/>
                    </a:cubicBezTo>
                    <a:cubicBezTo>
                      <a:pt x="1558824" y="74753"/>
                      <a:pt x="1610757" y="0"/>
                      <a:pt x="1714500" y="0"/>
                    </a:cubicBezTo>
                    <a:lnTo>
                      <a:pt x="1714500" y="1644112"/>
                    </a:lnTo>
                    <a:cubicBezTo>
                      <a:pt x="1678901" y="1644112"/>
                      <a:pt x="35599" y="1644112"/>
                      <a:pt x="0" y="1644112"/>
                    </a:cubicBezTo>
                    <a:close/>
                  </a:path>
                </a:pathLst>
              </a:custGeom>
              <a:solidFill>
                <a:srgbClr val="23563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4" name="Forma Livre: Forma 693">
                <a:extLst>
                  <a:ext uri="{FF2B5EF4-FFF2-40B4-BE49-F238E27FC236}">
                    <a16:creationId xmlns:a16="http://schemas.microsoft.com/office/drawing/2014/main" id="{BED5C47E-8B79-A767-BA25-7F1FF2398902}"/>
                  </a:ext>
                </a:extLst>
              </p:cNvPr>
              <p:cNvSpPr/>
              <p:nvPr/>
            </p:nvSpPr>
            <p:spPr>
              <a:xfrm>
                <a:off x="6950132" y="5622500"/>
                <a:ext cx="1714500" cy="1229265"/>
              </a:xfrm>
              <a:custGeom>
                <a:avLst/>
                <a:gdLst>
                  <a:gd name="connsiteX0" fmla="*/ 0 w 1714500"/>
                  <a:gd name="connsiteY0" fmla="*/ 1229265 h 1229265"/>
                  <a:gd name="connsiteX1" fmla="*/ 0 w 1714500"/>
                  <a:gd name="connsiteY1" fmla="*/ 0 h 1229265"/>
                  <a:gd name="connsiteX2" fmla="*/ 193583 w 1714500"/>
                  <a:gd name="connsiteY2" fmla="*/ 129367 h 1229265"/>
                  <a:gd name="connsiteX3" fmla="*/ 285729 w 1714500"/>
                  <a:gd name="connsiteY3" fmla="*/ 205740 h 1229265"/>
                  <a:gd name="connsiteX4" fmla="*/ 377876 w 1714500"/>
                  <a:gd name="connsiteY4" fmla="*/ 129367 h 1229265"/>
                  <a:gd name="connsiteX5" fmla="*/ 571459 w 1714500"/>
                  <a:gd name="connsiteY5" fmla="*/ 0 h 1229265"/>
                  <a:gd name="connsiteX6" fmla="*/ 765041 w 1714500"/>
                  <a:gd name="connsiteY6" fmla="*/ 129367 h 1229265"/>
                  <a:gd name="connsiteX7" fmla="*/ 857188 w 1714500"/>
                  <a:gd name="connsiteY7" fmla="*/ 205740 h 1229265"/>
                  <a:gd name="connsiteX8" fmla="*/ 949334 w 1714500"/>
                  <a:gd name="connsiteY8" fmla="*/ 129367 h 1229265"/>
                  <a:gd name="connsiteX9" fmla="*/ 1142917 w 1714500"/>
                  <a:gd name="connsiteY9" fmla="*/ 0 h 1229265"/>
                  <a:gd name="connsiteX10" fmla="*/ 1336500 w 1714500"/>
                  <a:gd name="connsiteY10" fmla="*/ 129367 h 1229265"/>
                  <a:gd name="connsiteX11" fmla="*/ 1428709 w 1714500"/>
                  <a:gd name="connsiteY11" fmla="*/ 205740 h 1229265"/>
                  <a:gd name="connsiteX12" fmla="*/ 1520917 w 1714500"/>
                  <a:gd name="connsiteY12" fmla="*/ 129367 h 1229265"/>
                  <a:gd name="connsiteX13" fmla="*/ 1714500 w 1714500"/>
                  <a:gd name="connsiteY13" fmla="*/ 0 h 1229265"/>
                  <a:gd name="connsiteX14" fmla="*/ 1714500 w 1714500"/>
                  <a:gd name="connsiteY14" fmla="*/ 1229265 h 1229265"/>
                  <a:gd name="connsiteX15" fmla="*/ 0 w 1714500"/>
                  <a:gd name="connsiteY15" fmla="*/ 1229265 h 122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14500" h="1229265">
                    <a:moveTo>
                      <a:pt x="0" y="1229265"/>
                    </a:moveTo>
                    <a:lnTo>
                      <a:pt x="0" y="0"/>
                    </a:lnTo>
                    <a:cubicBezTo>
                      <a:pt x="103743" y="0"/>
                      <a:pt x="155614" y="74752"/>
                      <a:pt x="193583" y="129367"/>
                    </a:cubicBezTo>
                    <a:cubicBezTo>
                      <a:pt x="231239" y="183607"/>
                      <a:pt x="250130" y="205740"/>
                      <a:pt x="285729" y="205740"/>
                    </a:cubicBezTo>
                    <a:cubicBezTo>
                      <a:pt x="321329" y="205740"/>
                      <a:pt x="340219" y="183669"/>
                      <a:pt x="377876" y="129367"/>
                    </a:cubicBezTo>
                    <a:cubicBezTo>
                      <a:pt x="415782" y="74752"/>
                      <a:pt x="467716" y="0"/>
                      <a:pt x="571459" y="0"/>
                    </a:cubicBezTo>
                    <a:cubicBezTo>
                      <a:pt x="675202" y="0"/>
                      <a:pt x="727135" y="74752"/>
                      <a:pt x="765041" y="129367"/>
                    </a:cubicBezTo>
                    <a:cubicBezTo>
                      <a:pt x="802698" y="183607"/>
                      <a:pt x="821589" y="205740"/>
                      <a:pt x="857188" y="205740"/>
                    </a:cubicBezTo>
                    <a:cubicBezTo>
                      <a:pt x="892787" y="205740"/>
                      <a:pt x="911678" y="183669"/>
                      <a:pt x="949334" y="129367"/>
                    </a:cubicBezTo>
                    <a:cubicBezTo>
                      <a:pt x="987240" y="74752"/>
                      <a:pt x="1039174" y="0"/>
                      <a:pt x="1142917" y="0"/>
                    </a:cubicBezTo>
                    <a:cubicBezTo>
                      <a:pt x="1246660" y="0"/>
                      <a:pt x="1298594" y="74752"/>
                      <a:pt x="1336500" y="129367"/>
                    </a:cubicBezTo>
                    <a:cubicBezTo>
                      <a:pt x="1374156" y="183607"/>
                      <a:pt x="1393047" y="205740"/>
                      <a:pt x="1428709" y="205740"/>
                    </a:cubicBezTo>
                    <a:cubicBezTo>
                      <a:pt x="1464370" y="205740"/>
                      <a:pt x="1483199" y="183669"/>
                      <a:pt x="1520917" y="129367"/>
                    </a:cubicBezTo>
                    <a:cubicBezTo>
                      <a:pt x="1558824" y="74752"/>
                      <a:pt x="1610757" y="0"/>
                      <a:pt x="1714500" y="0"/>
                    </a:cubicBezTo>
                    <a:lnTo>
                      <a:pt x="1714500" y="1229265"/>
                    </a:lnTo>
                    <a:cubicBezTo>
                      <a:pt x="1678901" y="1229265"/>
                      <a:pt x="35599" y="1229265"/>
                      <a:pt x="0" y="1229265"/>
                    </a:cubicBez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5" name="Forma Livre: Forma 694">
                <a:extLst>
                  <a:ext uri="{FF2B5EF4-FFF2-40B4-BE49-F238E27FC236}">
                    <a16:creationId xmlns:a16="http://schemas.microsoft.com/office/drawing/2014/main" id="{22DA94BD-8F8D-E071-D9AA-E6485B847D49}"/>
                  </a:ext>
                </a:extLst>
              </p:cNvPr>
              <p:cNvSpPr/>
              <p:nvPr/>
            </p:nvSpPr>
            <p:spPr>
              <a:xfrm>
                <a:off x="6950132" y="6037346"/>
                <a:ext cx="1714500" cy="329183"/>
              </a:xfrm>
              <a:custGeom>
                <a:avLst/>
                <a:gdLst>
                  <a:gd name="connsiteX0" fmla="*/ 1428709 w 1714500"/>
                  <a:gd name="connsiteY0" fmla="*/ 329184 h 329183"/>
                  <a:gd name="connsiteX1" fmla="*/ 1235126 w 1714500"/>
                  <a:gd name="connsiteY1" fmla="*/ 199817 h 329183"/>
                  <a:gd name="connsiteX2" fmla="*/ 1142917 w 1714500"/>
                  <a:gd name="connsiteY2" fmla="*/ 123444 h 329183"/>
                  <a:gd name="connsiteX3" fmla="*/ 1050771 w 1714500"/>
                  <a:gd name="connsiteY3" fmla="*/ 199817 h 329183"/>
                  <a:gd name="connsiteX4" fmla="*/ 857188 w 1714500"/>
                  <a:gd name="connsiteY4" fmla="*/ 329184 h 329183"/>
                  <a:gd name="connsiteX5" fmla="*/ 663605 w 1714500"/>
                  <a:gd name="connsiteY5" fmla="*/ 199817 h 329183"/>
                  <a:gd name="connsiteX6" fmla="*/ 571459 w 1714500"/>
                  <a:gd name="connsiteY6" fmla="*/ 123444 h 329183"/>
                  <a:gd name="connsiteX7" fmla="*/ 479312 w 1714500"/>
                  <a:gd name="connsiteY7" fmla="*/ 199817 h 329183"/>
                  <a:gd name="connsiteX8" fmla="*/ 285729 w 1714500"/>
                  <a:gd name="connsiteY8" fmla="*/ 329184 h 329183"/>
                  <a:gd name="connsiteX9" fmla="*/ 92147 w 1714500"/>
                  <a:gd name="connsiteY9" fmla="*/ 199817 h 329183"/>
                  <a:gd name="connsiteX10" fmla="*/ 0 w 1714500"/>
                  <a:gd name="connsiteY10" fmla="*/ 123444 h 329183"/>
                  <a:gd name="connsiteX11" fmla="*/ 0 w 1714500"/>
                  <a:gd name="connsiteY11" fmla="*/ 0 h 329183"/>
                  <a:gd name="connsiteX12" fmla="*/ 193583 w 1714500"/>
                  <a:gd name="connsiteY12" fmla="*/ 129367 h 329183"/>
                  <a:gd name="connsiteX13" fmla="*/ 285729 w 1714500"/>
                  <a:gd name="connsiteY13" fmla="*/ 205740 h 329183"/>
                  <a:gd name="connsiteX14" fmla="*/ 377876 w 1714500"/>
                  <a:gd name="connsiteY14" fmla="*/ 129367 h 329183"/>
                  <a:gd name="connsiteX15" fmla="*/ 571459 w 1714500"/>
                  <a:gd name="connsiteY15" fmla="*/ 0 h 329183"/>
                  <a:gd name="connsiteX16" fmla="*/ 765041 w 1714500"/>
                  <a:gd name="connsiteY16" fmla="*/ 129367 h 329183"/>
                  <a:gd name="connsiteX17" fmla="*/ 857188 w 1714500"/>
                  <a:gd name="connsiteY17" fmla="*/ 205740 h 329183"/>
                  <a:gd name="connsiteX18" fmla="*/ 949334 w 1714500"/>
                  <a:gd name="connsiteY18" fmla="*/ 129367 h 329183"/>
                  <a:gd name="connsiteX19" fmla="*/ 1142917 w 1714500"/>
                  <a:gd name="connsiteY19" fmla="*/ 0 h 329183"/>
                  <a:gd name="connsiteX20" fmla="*/ 1336500 w 1714500"/>
                  <a:gd name="connsiteY20" fmla="*/ 129367 h 329183"/>
                  <a:gd name="connsiteX21" fmla="*/ 1428709 w 1714500"/>
                  <a:gd name="connsiteY21" fmla="*/ 205740 h 329183"/>
                  <a:gd name="connsiteX22" fmla="*/ 1520917 w 1714500"/>
                  <a:gd name="connsiteY22" fmla="*/ 129367 h 329183"/>
                  <a:gd name="connsiteX23" fmla="*/ 1714500 w 1714500"/>
                  <a:gd name="connsiteY23" fmla="*/ 0 h 329183"/>
                  <a:gd name="connsiteX24" fmla="*/ 1714500 w 1714500"/>
                  <a:gd name="connsiteY24" fmla="*/ 123444 h 329183"/>
                  <a:gd name="connsiteX25" fmla="*/ 1622291 w 1714500"/>
                  <a:gd name="connsiteY25" fmla="*/ 199817 h 329183"/>
                  <a:gd name="connsiteX26" fmla="*/ 1428709 w 1714500"/>
                  <a:gd name="connsiteY26" fmla="*/ 329184 h 32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14500" h="329183">
                    <a:moveTo>
                      <a:pt x="1428709" y="329184"/>
                    </a:moveTo>
                    <a:cubicBezTo>
                      <a:pt x="1324966" y="329184"/>
                      <a:pt x="1273032" y="254432"/>
                      <a:pt x="1235126" y="199817"/>
                    </a:cubicBezTo>
                    <a:cubicBezTo>
                      <a:pt x="1197469" y="145576"/>
                      <a:pt x="1178579" y="123444"/>
                      <a:pt x="1142917" y="123444"/>
                    </a:cubicBezTo>
                    <a:cubicBezTo>
                      <a:pt x="1107318" y="123444"/>
                      <a:pt x="1088427" y="145514"/>
                      <a:pt x="1050771" y="199817"/>
                    </a:cubicBezTo>
                    <a:cubicBezTo>
                      <a:pt x="1012864" y="254432"/>
                      <a:pt x="960931" y="329184"/>
                      <a:pt x="857188" y="329184"/>
                    </a:cubicBezTo>
                    <a:cubicBezTo>
                      <a:pt x="753445" y="329184"/>
                      <a:pt x="701511" y="254432"/>
                      <a:pt x="663605" y="199817"/>
                    </a:cubicBezTo>
                    <a:cubicBezTo>
                      <a:pt x="625949" y="145576"/>
                      <a:pt x="607058" y="123444"/>
                      <a:pt x="571459" y="123444"/>
                    </a:cubicBezTo>
                    <a:cubicBezTo>
                      <a:pt x="535859" y="123444"/>
                      <a:pt x="516969" y="145514"/>
                      <a:pt x="479312" y="199817"/>
                    </a:cubicBezTo>
                    <a:cubicBezTo>
                      <a:pt x="441406" y="254432"/>
                      <a:pt x="389472" y="329184"/>
                      <a:pt x="285729" y="329184"/>
                    </a:cubicBezTo>
                    <a:cubicBezTo>
                      <a:pt x="181986" y="329184"/>
                      <a:pt x="130115" y="254432"/>
                      <a:pt x="92147" y="199817"/>
                    </a:cubicBezTo>
                    <a:cubicBezTo>
                      <a:pt x="54490" y="145576"/>
                      <a:pt x="35599" y="123444"/>
                      <a:pt x="0" y="123444"/>
                    </a:cubicBezTo>
                    <a:lnTo>
                      <a:pt x="0" y="0"/>
                    </a:lnTo>
                    <a:cubicBezTo>
                      <a:pt x="103743" y="0"/>
                      <a:pt x="155614" y="74752"/>
                      <a:pt x="193583" y="129367"/>
                    </a:cubicBezTo>
                    <a:cubicBezTo>
                      <a:pt x="231239" y="183607"/>
                      <a:pt x="250130" y="205740"/>
                      <a:pt x="285729" y="205740"/>
                    </a:cubicBezTo>
                    <a:cubicBezTo>
                      <a:pt x="321329" y="205740"/>
                      <a:pt x="340219" y="183670"/>
                      <a:pt x="377876" y="129367"/>
                    </a:cubicBezTo>
                    <a:cubicBezTo>
                      <a:pt x="415782" y="74752"/>
                      <a:pt x="467716" y="0"/>
                      <a:pt x="571459" y="0"/>
                    </a:cubicBezTo>
                    <a:cubicBezTo>
                      <a:pt x="675202" y="0"/>
                      <a:pt x="727135" y="74752"/>
                      <a:pt x="765041" y="129367"/>
                    </a:cubicBezTo>
                    <a:cubicBezTo>
                      <a:pt x="802698" y="183607"/>
                      <a:pt x="821589" y="205740"/>
                      <a:pt x="857188" y="205740"/>
                    </a:cubicBezTo>
                    <a:cubicBezTo>
                      <a:pt x="892787" y="205740"/>
                      <a:pt x="911678" y="183670"/>
                      <a:pt x="949334" y="129367"/>
                    </a:cubicBezTo>
                    <a:cubicBezTo>
                      <a:pt x="987240" y="74752"/>
                      <a:pt x="1039174" y="0"/>
                      <a:pt x="1142917" y="0"/>
                    </a:cubicBezTo>
                    <a:cubicBezTo>
                      <a:pt x="1246660" y="0"/>
                      <a:pt x="1298594" y="74752"/>
                      <a:pt x="1336500" y="129367"/>
                    </a:cubicBezTo>
                    <a:cubicBezTo>
                      <a:pt x="1374156" y="183607"/>
                      <a:pt x="1393047" y="205740"/>
                      <a:pt x="1428709" y="205740"/>
                    </a:cubicBezTo>
                    <a:cubicBezTo>
                      <a:pt x="1464370" y="205740"/>
                      <a:pt x="1483199" y="183670"/>
                      <a:pt x="1520917" y="129367"/>
                    </a:cubicBezTo>
                    <a:cubicBezTo>
                      <a:pt x="1558824" y="74752"/>
                      <a:pt x="1610757" y="0"/>
                      <a:pt x="1714500" y="0"/>
                    </a:cubicBezTo>
                    <a:lnTo>
                      <a:pt x="1714500" y="123444"/>
                    </a:lnTo>
                    <a:cubicBezTo>
                      <a:pt x="1678901" y="123444"/>
                      <a:pt x="1660010" y="145514"/>
                      <a:pt x="1622291" y="199817"/>
                    </a:cubicBezTo>
                    <a:cubicBezTo>
                      <a:pt x="1584385" y="254432"/>
                      <a:pt x="1532452" y="329184"/>
                      <a:pt x="1428709" y="329184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6" name="Forma Livre: Forma 695">
                <a:extLst>
                  <a:ext uri="{FF2B5EF4-FFF2-40B4-BE49-F238E27FC236}">
                    <a16:creationId xmlns:a16="http://schemas.microsoft.com/office/drawing/2014/main" id="{1E27B3F7-3956-A338-1FCC-A1666479D50D}"/>
                  </a:ext>
                </a:extLst>
              </p:cNvPr>
              <p:cNvSpPr/>
              <p:nvPr/>
            </p:nvSpPr>
            <p:spPr>
              <a:xfrm>
                <a:off x="6950132" y="5617325"/>
                <a:ext cx="1714500" cy="329183"/>
              </a:xfrm>
              <a:custGeom>
                <a:avLst/>
                <a:gdLst>
                  <a:gd name="connsiteX0" fmla="*/ 1428709 w 1714500"/>
                  <a:gd name="connsiteY0" fmla="*/ 329184 h 329183"/>
                  <a:gd name="connsiteX1" fmla="*/ 1235126 w 1714500"/>
                  <a:gd name="connsiteY1" fmla="*/ 199817 h 329183"/>
                  <a:gd name="connsiteX2" fmla="*/ 1142917 w 1714500"/>
                  <a:gd name="connsiteY2" fmla="*/ 123444 h 329183"/>
                  <a:gd name="connsiteX3" fmla="*/ 1050771 w 1714500"/>
                  <a:gd name="connsiteY3" fmla="*/ 199817 h 329183"/>
                  <a:gd name="connsiteX4" fmla="*/ 857188 w 1714500"/>
                  <a:gd name="connsiteY4" fmla="*/ 329184 h 329183"/>
                  <a:gd name="connsiteX5" fmla="*/ 663605 w 1714500"/>
                  <a:gd name="connsiteY5" fmla="*/ 199817 h 329183"/>
                  <a:gd name="connsiteX6" fmla="*/ 571459 w 1714500"/>
                  <a:gd name="connsiteY6" fmla="*/ 123444 h 329183"/>
                  <a:gd name="connsiteX7" fmla="*/ 479312 w 1714500"/>
                  <a:gd name="connsiteY7" fmla="*/ 199817 h 329183"/>
                  <a:gd name="connsiteX8" fmla="*/ 285729 w 1714500"/>
                  <a:gd name="connsiteY8" fmla="*/ 329184 h 329183"/>
                  <a:gd name="connsiteX9" fmla="*/ 92147 w 1714500"/>
                  <a:gd name="connsiteY9" fmla="*/ 199817 h 329183"/>
                  <a:gd name="connsiteX10" fmla="*/ 0 w 1714500"/>
                  <a:gd name="connsiteY10" fmla="*/ 123444 h 329183"/>
                  <a:gd name="connsiteX11" fmla="*/ 0 w 1714500"/>
                  <a:gd name="connsiteY11" fmla="*/ 0 h 329183"/>
                  <a:gd name="connsiteX12" fmla="*/ 193583 w 1714500"/>
                  <a:gd name="connsiteY12" fmla="*/ 129367 h 329183"/>
                  <a:gd name="connsiteX13" fmla="*/ 285729 w 1714500"/>
                  <a:gd name="connsiteY13" fmla="*/ 205740 h 329183"/>
                  <a:gd name="connsiteX14" fmla="*/ 377876 w 1714500"/>
                  <a:gd name="connsiteY14" fmla="*/ 129367 h 329183"/>
                  <a:gd name="connsiteX15" fmla="*/ 571459 w 1714500"/>
                  <a:gd name="connsiteY15" fmla="*/ 0 h 329183"/>
                  <a:gd name="connsiteX16" fmla="*/ 765041 w 1714500"/>
                  <a:gd name="connsiteY16" fmla="*/ 129367 h 329183"/>
                  <a:gd name="connsiteX17" fmla="*/ 857188 w 1714500"/>
                  <a:gd name="connsiteY17" fmla="*/ 205740 h 329183"/>
                  <a:gd name="connsiteX18" fmla="*/ 949334 w 1714500"/>
                  <a:gd name="connsiteY18" fmla="*/ 129367 h 329183"/>
                  <a:gd name="connsiteX19" fmla="*/ 1142917 w 1714500"/>
                  <a:gd name="connsiteY19" fmla="*/ 0 h 329183"/>
                  <a:gd name="connsiteX20" fmla="*/ 1336500 w 1714500"/>
                  <a:gd name="connsiteY20" fmla="*/ 129367 h 329183"/>
                  <a:gd name="connsiteX21" fmla="*/ 1428709 w 1714500"/>
                  <a:gd name="connsiteY21" fmla="*/ 205740 h 329183"/>
                  <a:gd name="connsiteX22" fmla="*/ 1520917 w 1714500"/>
                  <a:gd name="connsiteY22" fmla="*/ 129367 h 329183"/>
                  <a:gd name="connsiteX23" fmla="*/ 1714500 w 1714500"/>
                  <a:gd name="connsiteY23" fmla="*/ 0 h 329183"/>
                  <a:gd name="connsiteX24" fmla="*/ 1714500 w 1714500"/>
                  <a:gd name="connsiteY24" fmla="*/ 123444 h 329183"/>
                  <a:gd name="connsiteX25" fmla="*/ 1622291 w 1714500"/>
                  <a:gd name="connsiteY25" fmla="*/ 199817 h 329183"/>
                  <a:gd name="connsiteX26" fmla="*/ 1428709 w 1714500"/>
                  <a:gd name="connsiteY26" fmla="*/ 329184 h 32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14500" h="329183">
                    <a:moveTo>
                      <a:pt x="1428709" y="329184"/>
                    </a:moveTo>
                    <a:cubicBezTo>
                      <a:pt x="1324966" y="329184"/>
                      <a:pt x="1273032" y="254432"/>
                      <a:pt x="1235126" y="199817"/>
                    </a:cubicBezTo>
                    <a:cubicBezTo>
                      <a:pt x="1197469" y="145576"/>
                      <a:pt x="1178579" y="123444"/>
                      <a:pt x="1142917" y="123444"/>
                    </a:cubicBezTo>
                    <a:cubicBezTo>
                      <a:pt x="1107318" y="123444"/>
                      <a:pt x="1088427" y="145514"/>
                      <a:pt x="1050771" y="199817"/>
                    </a:cubicBezTo>
                    <a:cubicBezTo>
                      <a:pt x="1012864" y="254432"/>
                      <a:pt x="960931" y="329184"/>
                      <a:pt x="857188" y="329184"/>
                    </a:cubicBezTo>
                    <a:cubicBezTo>
                      <a:pt x="753445" y="329184"/>
                      <a:pt x="701511" y="254432"/>
                      <a:pt x="663605" y="199817"/>
                    </a:cubicBezTo>
                    <a:cubicBezTo>
                      <a:pt x="625949" y="145576"/>
                      <a:pt x="607058" y="123444"/>
                      <a:pt x="571459" y="123444"/>
                    </a:cubicBezTo>
                    <a:cubicBezTo>
                      <a:pt x="535859" y="123444"/>
                      <a:pt x="516969" y="145514"/>
                      <a:pt x="479312" y="199817"/>
                    </a:cubicBezTo>
                    <a:cubicBezTo>
                      <a:pt x="441406" y="254432"/>
                      <a:pt x="389472" y="329184"/>
                      <a:pt x="285729" y="329184"/>
                    </a:cubicBezTo>
                    <a:cubicBezTo>
                      <a:pt x="181986" y="329184"/>
                      <a:pt x="130115" y="254432"/>
                      <a:pt x="92147" y="199817"/>
                    </a:cubicBezTo>
                    <a:cubicBezTo>
                      <a:pt x="54490" y="145576"/>
                      <a:pt x="35599" y="123444"/>
                      <a:pt x="0" y="123444"/>
                    </a:cubicBezTo>
                    <a:lnTo>
                      <a:pt x="0" y="0"/>
                    </a:lnTo>
                    <a:cubicBezTo>
                      <a:pt x="103743" y="0"/>
                      <a:pt x="155614" y="74752"/>
                      <a:pt x="193583" y="129367"/>
                    </a:cubicBezTo>
                    <a:cubicBezTo>
                      <a:pt x="231239" y="183607"/>
                      <a:pt x="250130" y="205740"/>
                      <a:pt x="285729" y="205740"/>
                    </a:cubicBezTo>
                    <a:cubicBezTo>
                      <a:pt x="321329" y="205740"/>
                      <a:pt x="340219" y="183670"/>
                      <a:pt x="377876" y="129367"/>
                    </a:cubicBezTo>
                    <a:cubicBezTo>
                      <a:pt x="415782" y="74752"/>
                      <a:pt x="467716" y="0"/>
                      <a:pt x="571459" y="0"/>
                    </a:cubicBezTo>
                    <a:cubicBezTo>
                      <a:pt x="675202" y="0"/>
                      <a:pt x="727135" y="74752"/>
                      <a:pt x="765041" y="129367"/>
                    </a:cubicBezTo>
                    <a:cubicBezTo>
                      <a:pt x="802698" y="183607"/>
                      <a:pt x="821589" y="205740"/>
                      <a:pt x="857188" y="205740"/>
                    </a:cubicBezTo>
                    <a:cubicBezTo>
                      <a:pt x="892787" y="205740"/>
                      <a:pt x="911678" y="183670"/>
                      <a:pt x="949334" y="129367"/>
                    </a:cubicBezTo>
                    <a:cubicBezTo>
                      <a:pt x="987240" y="74752"/>
                      <a:pt x="1039174" y="0"/>
                      <a:pt x="1142917" y="0"/>
                    </a:cubicBezTo>
                    <a:cubicBezTo>
                      <a:pt x="1246660" y="0"/>
                      <a:pt x="1298594" y="74752"/>
                      <a:pt x="1336500" y="129367"/>
                    </a:cubicBezTo>
                    <a:cubicBezTo>
                      <a:pt x="1374156" y="183607"/>
                      <a:pt x="1393047" y="205740"/>
                      <a:pt x="1428709" y="205740"/>
                    </a:cubicBezTo>
                    <a:cubicBezTo>
                      <a:pt x="1464370" y="205740"/>
                      <a:pt x="1483199" y="183670"/>
                      <a:pt x="1520917" y="129367"/>
                    </a:cubicBezTo>
                    <a:cubicBezTo>
                      <a:pt x="1558824" y="74752"/>
                      <a:pt x="1610757" y="0"/>
                      <a:pt x="1714500" y="0"/>
                    </a:cubicBezTo>
                    <a:lnTo>
                      <a:pt x="1714500" y="123444"/>
                    </a:lnTo>
                    <a:cubicBezTo>
                      <a:pt x="1678901" y="123444"/>
                      <a:pt x="1660010" y="145514"/>
                      <a:pt x="1622291" y="199817"/>
                    </a:cubicBezTo>
                    <a:cubicBezTo>
                      <a:pt x="1584385" y="254369"/>
                      <a:pt x="1532452" y="329184"/>
                      <a:pt x="1428709" y="329184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7" name="Forma Livre: Forma 696">
                <a:extLst>
                  <a:ext uri="{FF2B5EF4-FFF2-40B4-BE49-F238E27FC236}">
                    <a16:creationId xmlns:a16="http://schemas.microsoft.com/office/drawing/2014/main" id="{B7F4E4E2-E284-CA41-5566-34858B4717A8}"/>
                  </a:ext>
                </a:extLst>
              </p:cNvPr>
              <p:cNvSpPr/>
              <p:nvPr/>
            </p:nvSpPr>
            <p:spPr>
              <a:xfrm>
                <a:off x="6950132" y="6452193"/>
                <a:ext cx="1714500" cy="329183"/>
              </a:xfrm>
              <a:custGeom>
                <a:avLst/>
                <a:gdLst>
                  <a:gd name="connsiteX0" fmla="*/ 1428709 w 1714500"/>
                  <a:gd name="connsiteY0" fmla="*/ 329184 h 329183"/>
                  <a:gd name="connsiteX1" fmla="*/ 1235126 w 1714500"/>
                  <a:gd name="connsiteY1" fmla="*/ 199817 h 329183"/>
                  <a:gd name="connsiteX2" fmla="*/ 1142917 w 1714500"/>
                  <a:gd name="connsiteY2" fmla="*/ 123444 h 329183"/>
                  <a:gd name="connsiteX3" fmla="*/ 1050771 w 1714500"/>
                  <a:gd name="connsiteY3" fmla="*/ 199817 h 329183"/>
                  <a:gd name="connsiteX4" fmla="*/ 857188 w 1714500"/>
                  <a:gd name="connsiteY4" fmla="*/ 329184 h 329183"/>
                  <a:gd name="connsiteX5" fmla="*/ 663605 w 1714500"/>
                  <a:gd name="connsiteY5" fmla="*/ 199817 h 329183"/>
                  <a:gd name="connsiteX6" fmla="*/ 571459 w 1714500"/>
                  <a:gd name="connsiteY6" fmla="*/ 123444 h 329183"/>
                  <a:gd name="connsiteX7" fmla="*/ 479312 w 1714500"/>
                  <a:gd name="connsiteY7" fmla="*/ 199817 h 329183"/>
                  <a:gd name="connsiteX8" fmla="*/ 285729 w 1714500"/>
                  <a:gd name="connsiteY8" fmla="*/ 329184 h 329183"/>
                  <a:gd name="connsiteX9" fmla="*/ 92147 w 1714500"/>
                  <a:gd name="connsiteY9" fmla="*/ 199817 h 329183"/>
                  <a:gd name="connsiteX10" fmla="*/ 0 w 1714500"/>
                  <a:gd name="connsiteY10" fmla="*/ 123444 h 329183"/>
                  <a:gd name="connsiteX11" fmla="*/ 0 w 1714500"/>
                  <a:gd name="connsiteY11" fmla="*/ 0 h 329183"/>
                  <a:gd name="connsiteX12" fmla="*/ 193583 w 1714500"/>
                  <a:gd name="connsiteY12" fmla="*/ 129367 h 329183"/>
                  <a:gd name="connsiteX13" fmla="*/ 285729 w 1714500"/>
                  <a:gd name="connsiteY13" fmla="*/ 205740 h 329183"/>
                  <a:gd name="connsiteX14" fmla="*/ 377876 w 1714500"/>
                  <a:gd name="connsiteY14" fmla="*/ 129367 h 329183"/>
                  <a:gd name="connsiteX15" fmla="*/ 571459 w 1714500"/>
                  <a:gd name="connsiteY15" fmla="*/ 0 h 329183"/>
                  <a:gd name="connsiteX16" fmla="*/ 765041 w 1714500"/>
                  <a:gd name="connsiteY16" fmla="*/ 129367 h 329183"/>
                  <a:gd name="connsiteX17" fmla="*/ 857188 w 1714500"/>
                  <a:gd name="connsiteY17" fmla="*/ 205740 h 329183"/>
                  <a:gd name="connsiteX18" fmla="*/ 949334 w 1714500"/>
                  <a:gd name="connsiteY18" fmla="*/ 129367 h 329183"/>
                  <a:gd name="connsiteX19" fmla="*/ 1142917 w 1714500"/>
                  <a:gd name="connsiteY19" fmla="*/ 0 h 329183"/>
                  <a:gd name="connsiteX20" fmla="*/ 1336500 w 1714500"/>
                  <a:gd name="connsiteY20" fmla="*/ 129367 h 329183"/>
                  <a:gd name="connsiteX21" fmla="*/ 1428709 w 1714500"/>
                  <a:gd name="connsiteY21" fmla="*/ 205740 h 329183"/>
                  <a:gd name="connsiteX22" fmla="*/ 1520917 w 1714500"/>
                  <a:gd name="connsiteY22" fmla="*/ 129367 h 329183"/>
                  <a:gd name="connsiteX23" fmla="*/ 1714500 w 1714500"/>
                  <a:gd name="connsiteY23" fmla="*/ 0 h 329183"/>
                  <a:gd name="connsiteX24" fmla="*/ 1714500 w 1714500"/>
                  <a:gd name="connsiteY24" fmla="*/ 123444 h 329183"/>
                  <a:gd name="connsiteX25" fmla="*/ 1622291 w 1714500"/>
                  <a:gd name="connsiteY25" fmla="*/ 199817 h 329183"/>
                  <a:gd name="connsiteX26" fmla="*/ 1428709 w 1714500"/>
                  <a:gd name="connsiteY26" fmla="*/ 329184 h 32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14500" h="329183">
                    <a:moveTo>
                      <a:pt x="1428709" y="329184"/>
                    </a:moveTo>
                    <a:cubicBezTo>
                      <a:pt x="1324966" y="329184"/>
                      <a:pt x="1273032" y="254431"/>
                      <a:pt x="1235126" y="199817"/>
                    </a:cubicBezTo>
                    <a:cubicBezTo>
                      <a:pt x="1197469" y="145576"/>
                      <a:pt x="1178579" y="123444"/>
                      <a:pt x="1142917" y="123444"/>
                    </a:cubicBezTo>
                    <a:cubicBezTo>
                      <a:pt x="1107318" y="123444"/>
                      <a:pt x="1088427" y="145514"/>
                      <a:pt x="1050771" y="199817"/>
                    </a:cubicBezTo>
                    <a:cubicBezTo>
                      <a:pt x="1012864" y="254431"/>
                      <a:pt x="960931" y="329184"/>
                      <a:pt x="857188" y="329184"/>
                    </a:cubicBezTo>
                    <a:cubicBezTo>
                      <a:pt x="753445" y="329184"/>
                      <a:pt x="701511" y="254431"/>
                      <a:pt x="663605" y="199817"/>
                    </a:cubicBezTo>
                    <a:cubicBezTo>
                      <a:pt x="625949" y="145576"/>
                      <a:pt x="607058" y="123444"/>
                      <a:pt x="571459" y="123444"/>
                    </a:cubicBezTo>
                    <a:cubicBezTo>
                      <a:pt x="535859" y="123444"/>
                      <a:pt x="516969" y="145514"/>
                      <a:pt x="479312" y="199817"/>
                    </a:cubicBezTo>
                    <a:cubicBezTo>
                      <a:pt x="441406" y="254431"/>
                      <a:pt x="389472" y="329184"/>
                      <a:pt x="285729" y="329184"/>
                    </a:cubicBezTo>
                    <a:cubicBezTo>
                      <a:pt x="181986" y="329184"/>
                      <a:pt x="130115" y="254431"/>
                      <a:pt x="92147" y="199817"/>
                    </a:cubicBezTo>
                    <a:cubicBezTo>
                      <a:pt x="54490" y="145576"/>
                      <a:pt x="35599" y="123444"/>
                      <a:pt x="0" y="123444"/>
                    </a:cubicBezTo>
                    <a:lnTo>
                      <a:pt x="0" y="0"/>
                    </a:lnTo>
                    <a:cubicBezTo>
                      <a:pt x="103743" y="0"/>
                      <a:pt x="155614" y="74752"/>
                      <a:pt x="193583" y="129367"/>
                    </a:cubicBezTo>
                    <a:cubicBezTo>
                      <a:pt x="231239" y="183607"/>
                      <a:pt x="250130" y="205740"/>
                      <a:pt x="285729" y="205740"/>
                    </a:cubicBezTo>
                    <a:cubicBezTo>
                      <a:pt x="321329" y="205740"/>
                      <a:pt x="340219" y="183669"/>
                      <a:pt x="377876" y="129367"/>
                    </a:cubicBezTo>
                    <a:cubicBezTo>
                      <a:pt x="415782" y="74752"/>
                      <a:pt x="467716" y="0"/>
                      <a:pt x="571459" y="0"/>
                    </a:cubicBezTo>
                    <a:cubicBezTo>
                      <a:pt x="675202" y="0"/>
                      <a:pt x="727135" y="74752"/>
                      <a:pt x="765041" y="129367"/>
                    </a:cubicBezTo>
                    <a:cubicBezTo>
                      <a:pt x="802698" y="183607"/>
                      <a:pt x="821589" y="205740"/>
                      <a:pt x="857188" y="205740"/>
                    </a:cubicBezTo>
                    <a:cubicBezTo>
                      <a:pt x="892787" y="205740"/>
                      <a:pt x="911678" y="183669"/>
                      <a:pt x="949334" y="129367"/>
                    </a:cubicBezTo>
                    <a:cubicBezTo>
                      <a:pt x="987240" y="74752"/>
                      <a:pt x="1039174" y="0"/>
                      <a:pt x="1142917" y="0"/>
                    </a:cubicBezTo>
                    <a:cubicBezTo>
                      <a:pt x="1246660" y="0"/>
                      <a:pt x="1298594" y="74752"/>
                      <a:pt x="1336500" y="129367"/>
                    </a:cubicBezTo>
                    <a:cubicBezTo>
                      <a:pt x="1374156" y="183607"/>
                      <a:pt x="1393047" y="205740"/>
                      <a:pt x="1428709" y="205740"/>
                    </a:cubicBezTo>
                    <a:cubicBezTo>
                      <a:pt x="1464370" y="205740"/>
                      <a:pt x="1483199" y="183669"/>
                      <a:pt x="1520917" y="129367"/>
                    </a:cubicBezTo>
                    <a:cubicBezTo>
                      <a:pt x="1558824" y="74752"/>
                      <a:pt x="1610757" y="0"/>
                      <a:pt x="1714500" y="0"/>
                    </a:cubicBezTo>
                    <a:lnTo>
                      <a:pt x="1714500" y="123444"/>
                    </a:lnTo>
                    <a:cubicBezTo>
                      <a:pt x="1678901" y="123444"/>
                      <a:pt x="1660010" y="145514"/>
                      <a:pt x="1622291" y="199817"/>
                    </a:cubicBezTo>
                    <a:cubicBezTo>
                      <a:pt x="1584385" y="254431"/>
                      <a:pt x="1532452" y="329184"/>
                      <a:pt x="1428709" y="329184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33566819-3533-AEB1-FB50-681418C1A31E}"/>
                </a:ext>
              </a:extLst>
            </p:cNvPr>
            <p:cNvSpPr txBox="1"/>
            <p:nvPr/>
          </p:nvSpPr>
          <p:spPr>
            <a:xfrm>
              <a:off x="-533400" y="-2159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t-BR"/>
            </a:p>
          </p:txBody>
        </p:sp>
      </p:grpSp>
      <p:grpSp>
        <p:nvGrpSpPr>
          <p:cNvPr id="207" name="Gráfico 2">
            <a:extLst>
              <a:ext uri="{FF2B5EF4-FFF2-40B4-BE49-F238E27FC236}">
                <a16:creationId xmlns:a16="http://schemas.microsoft.com/office/drawing/2014/main" id="{F24F91AC-D3E3-585D-6DA8-593EB176B7C9}"/>
              </a:ext>
            </a:extLst>
          </p:cNvPr>
          <p:cNvGrpSpPr/>
          <p:nvPr/>
        </p:nvGrpSpPr>
        <p:grpSpPr>
          <a:xfrm>
            <a:off x="127466" y="21609"/>
            <a:ext cx="1650875" cy="1656346"/>
            <a:chOff x="-10163633" y="187036"/>
            <a:chExt cx="1246909" cy="1246909"/>
          </a:xfrm>
        </p:grpSpPr>
        <p:sp>
          <p:nvSpPr>
            <p:cNvPr id="208" name="Forma Livre: Forma 27">
              <a:extLst>
                <a:ext uri="{FF2B5EF4-FFF2-40B4-BE49-F238E27FC236}">
                  <a16:creationId xmlns:a16="http://schemas.microsoft.com/office/drawing/2014/main" id="{F72A8FE0-9122-E198-CD2E-42949FA76065}"/>
                </a:ext>
              </a:extLst>
            </p:cNvPr>
            <p:cNvSpPr/>
            <p:nvPr/>
          </p:nvSpPr>
          <p:spPr>
            <a:xfrm>
              <a:off x="-1016363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209" name="Gráfico 2">
              <a:extLst>
                <a:ext uri="{FF2B5EF4-FFF2-40B4-BE49-F238E27FC236}">
                  <a16:creationId xmlns:a16="http://schemas.microsoft.com/office/drawing/2014/main" id="{AD0C491B-1D64-6126-0400-59888408741B}"/>
                </a:ext>
              </a:extLst>
            </p:cNvPr>
            <p:cNvGrpSpPr/>
            <p:nvPr/>
          </p:nvGrpSpPr>
          <p:grpSpPr>
            <a:xfrm>
              <a:off x="-10087670" y="187036"/>
              <a:ext cx="1094983" cy="1246909"/>
              <a:chOff x="-10087670" y="187036"/>
              <a:chExt cx="1094983" cy="1246909"/>
            </a:xfrm>
          </p:grpSpPr>
          <p:sp>
            <p:nvSpPr>
              <p:cNvPr id="210" name="Forma Livre: Forma 29">
                <a:extLst>
                  <a:ext uri="{FF2B5EF4-FFF2-40B4-BE49-F238E27FC236}">
                    <a16:creationId xmlns:a16="http://schemas.microsoft.com/office/drawing/2014/main" id="{3B04D3B9-2A44-1AFC-8F4B-3D0E2A32F415}"/>
                  </a:ext>
                </a:extLst>
              </p:cNvPr>
              <p:cNvSpPr/>
              <p:nvPr/>
            </p:nvSpPr>
            <p:spPr>
              <a:xfrm>
                <a:off x="-9937979" y="187036"/>
                <a:ext cx="945292" cy="1246909"/>
              </a:xfrm>
              <a:custGeom>
                <a:avLst/>
                <a:gdLst>
                  <a:gd name="connsiteX0" fmla="*/ 472615 w 945292"/>
                  <a:gd name="connsiteY0" fmla="*/ 0 h 1246909"/>
                  <a:gd name="connsiteX1" fmla="*/ 322923 w 945292"/>
                  <a:gd name="connsiteY1" fmla="*/ 0 h 1246909"/>
                  <a:gd name="connsiteX2" fmla="*/ 98293 w 945292"/>
                  <a:gd name="connsiteY2" fmla="*/ 485796 h 1246909"/>
                  <a:gd name="connsiteX3" fmla="*/ 201038 w 945292"/>
                  <a:gd name="connsiteY3" fmla="*/ 1161059 h 1246909"/>
                  <a:gd name="connsiteX4" fmla="*/ 201038 w 945292"/>
                  <a:gd name="connsiteY4" fmla="*/ 1161059 h 1246909"/>
                  <a:gd name="connsiteX5" fmla="*/ 316689 w 945292"/>
                  <a:gd name="connsiteY5" fmla="*/ 1245475 h 1246909"/>
                  <a:gd name="connsiteX6" fmla="*/ 472615 w 945292"/>
                  <a:gd name="connsiteY6" fmla="*/ 1246909 h 1246909"/>
                  <a:gd name="connsiteX7" fmla="*/ 744254 w 945292"/>
                  <a:gd name="connsiteY7" fmla="*/ 1161059 h 1246909"/>
                  <a:gd name="connsiteX8" fmla="*/ 744254 w 945292"/>
                  <a:gd name="connsiteY8" fmla="*/ 1161059 h 1246909"/>
                  <a:gd name="connsiteX9" fmla="*/ 847000 w 945292"/>
                  <a:gd name="connsiteY9" fmla="*/ 485796 h 1246909"/>
                  <a:gd name="connsiteX10" fmla="*/ 472615 w 945292"/>
                  <a:gd name="connsiteY10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292" h="1246909">
                    <a:moveTo>
                      <a:pt x="472615" y="0"/>
                    </a:moveTo>
                    <a:lnTo>
                      <a:pt x="322923" y="0"/>
                    </a:ln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271987" y="1210873"/>
                      <a:pt x="316689" y="1245475"/>
                      <a:pt x="316689" y="1245475"/>
                    </a:cubicBezTo>
                    <a:cubicBezTo>
                      <a:pt x="316689" y="1245475"/>
                      <a:pt x="460395" y="1246909"/>
                      <a:pt x="472615" y="1246909"/>
                    </a:cubicBezTo>
                    <a:cubicBezTo>
                      <a:pt x="567692" y="1246909"/>
                      <a:pt x="662706" y="1218293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15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30">
                <a:extLst>
                  <a:ext uri="{FF2B5EF4-FFF2-40B4-BE49-F238E27FC236}">
                    <a16:creationId xmlns:a16="http://schemas.microsoft.com/office/drawing/2014/main" id="{1A1F73DB-3110-486E-A380-89BBA6147D27}"/>
                  </a:ext>
                </a:extLst>
              </p:cNvPr>
              <p:cNvSpPr/>
              <p:nvPr/>
            </p:nvSpPr>
            <p:spPr>
              <a:xfrm>
                <a:off x="-10087670" y="187036"/>
                <a:ext cx="945292" cy="1246909"/>
              </a:xfrm>
              <a:custGeom>
                <a:avLst/>
                <a:gdLst>
                  <a:gd name="connsiteX0" fmla="*/ 472677 w 945292"/>
                  <a:gd name="connsiteY0" fmla="*/ 0 h 1246909"/>
                  <a:gd name="connsiteX1" fmla="*/ 98293 w 945292"/>
                  <a:gd name="connsiteY1" fmla="*/ 485796 h 1246909"/>
                  <a:gd name="connsiteX2" fmla="*/ 201038 w 945292"/>
                  <a:gd name="connsiteY2" fmla="*/ 1161059 h 1246909"/>
                  <a:gd name="connsiteX3" fmla="*/ 201038 w 945292"/>
                  <a:gd name="connsiteY3" fmla="*/ 1161059 h 1246909"/>
                  <a:gd name="connsiteX4" fmla="*/ 744254 w 945292"/>
                  <a:gd name="connsiteY4" fmla="*/ 1161059 h 1246909"/>
                  <a:gd name="connsiteX5" fmla="*/ 744254 w 945292"/>
                  <a:gd name="connsiteY5" fmla="*/ 1161059 h 1246909"/>
                  <a:gd name="connsiteX6" fmla="*/ 847000 w 945292"/>
                  <a:gd name="connsiteY6" fmla="*/ 485796 h 1246909"/>
                  <a:gd name="connsiteX7" fmla="*/ 472677 w 945292"/>
                  <a:gd name="connsiteY7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292" h="1246909">
                    <a:moveTo>
                      <a:pt x="472677" y="0"/>
                    </a:move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364009" y="1275526"/>
                      <a:pt x="581283" y="1275526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77" y="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sp>
        <p:nvSpPr>
          <p:cNvPr id="205" name="Retângulo 204">
            <a:extLst>
              <a:ext uri="{FF2B5EF4-FFF2-40B4-BE49-F238E27FC236}">
                <a16:creationId xmlns:a16="http://schemas.microsoft.com/office/drawing/2014/main" id="{AA485CB0-43B0-F56C-BC1C-35B8366AB11E}"/>
              </a:ext>
            </a:extLst>
          </p:cNvPr>
          <p:cNvSpPr/>
          <p:nvPr/>
        </p:nvSpPr>
        <p:spPr>
          <a:xfrm>
            <a:off x="-360368" y="-215900"/>
            <a:ext cx="13705267" cy="8029575"/>
          </a:xfrm>
          <a:prstGeom prst="rect">
            <a:avLst/>
          </a:prstGeom>
          <a:solidFill>
            <a:srgbClr val="F5E7D3">
              <a:alpha val="909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18825"/>
              </a:solidFill>
            </a:endParaRPr>
          </a:p>
        </p:txBody>
      </p:sp>
      <p:sp>
        <p:nvSpPr>
          <p:cNvPr id="206" name="Título 1">
            <a:extLst>
              <a:ext uri="{FF2B5EF4-FFF2-40B4-BE49-F238E27FC236}">
                <a16:creationId xmlns:a16="http://schemas.microsoft.com/office/drawing/2014/main" id="{267E45A5-9F29-8011-49C6-7DF5E0C4FA15}"/>
              </a:ext>
            </a:extLst>
          </p:cNvPr>
          <p:cNvSpPr txBox="1">
            <a:spLocks/>
          </p:cNvSpPr>
          <p:nvPr/>
        </p:nvSpPr>
        <p:spPr>
          <a:xfrm>
            <a:off x="326688" y="877304"/>
            <a:ext cx="4893037" cy="990694"/>
          </a:xfrm>
          <a:prstGeom prst="rect">
            <a:avLst/>
          </a:prstGeom>
          <a:effectLst>
            <a:outerShdw blurRad="383363" dist="35872" dir="5400000" algn="t" rotWithShape="0">
              <a:srgbClr val="235635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>
              <a:solidFill>
                <a:srgbClr val="083028"/>
              </a:solidFill>
              <a:latin typeface="Montserrat"/>
            </a:endParaRPr>
          </a:p>
        </p:txBody>
      </p:sp>
      <p:sp>
        <p:nvSpPr>
          <p:cNvPr id="328" name="Espaço Reservado para Conteúdo 2">
            <a:extLst>
              <a:ext uri="{FF2B5EF4-FFF2-40B4-BE49-F238E27FC236}">
                <a16:creationId xmlns:a16="http://schemas.microsoft.com/office/drawing/2014/main" id="{B0755C29-343A-476F-90B7-E735CF3BAB7A}"/>
              </a:ext>
            </a:extLst>
          </p:cNvPr>
          <p:cNvSpPr txBox="1">
            <a:spLocks/>
          </p:cNvSpPr>
          <p:nvPr/>
        </p:nvSpPr>
        <p:spPr>
          <a:xfrm>
            <a:off x="6621161" y="2148111"/>
            <a:ext cx="5607103" cy="1037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pt-BR" sz="3200" b="1" dirty="0">
                <a:solidFill>
                  <a:srgbClr val="083028"/>
                </a:solidFill>
                <a:latin typeface="Montserrat" pitchFamily="2" charset="0"/>
              </a:rPr>
              <a:t>MARINA BALESTERO</a:t>
            </a:r>
          </a:p>
          <a:p>
            <a:pPr marL="269875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pt-BR" sz="3200" b="1" dirty="0">
                <a:solidFill>
                  <a:srgbClr val="083028"/>
                </a:solidFill>
                <a:latin typeface="Montserrat" pitchFamily="2" charset="0"/>
              </a:rPr>
              <a:t>Diretoria de Planejamento Ambiental</a:t>
            </a:r>
          </a:p>
        </p:txBody>
      </p:sp>
      <p:sp>
        <p:nvSpPr>
          <p:cNvPr id="329" name="Espaço Reservado para Conteúdo 2">
            <a:extLst>
              <a:ext uri="{FF2B5EF4-FFF2-40B4-BE49-F238E27FC236}">
                <a16:creationId xmlns:a16="http://schemas.microsoft.com/office/drawing/2014/main" id="{06C6DC00-334C-4A61-870D-6DA8B0280A05}"/>
              </a:ext>
            </a:extLst>
          </p:cNvPr>
          <p:cNvSpPr txBox="1">
            <a:spLocks/>
          </p:cNvSpPr>
          <p:nvPr/>
        </p:nvSpPr>
        <p:spPr>
          <a:xfrm>
            <a:off x="7434356" y="4856080"/>
            <a:ext cx="4486282" cy="6795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1400" b="1" dirty="0">
                <a:solidFill>
                  <a:srgbClr val="558A50"/>
                </a:solidFill>
                <a:latin typeface="Montserrat" pitchFamily="2" charset="0"/>
              </a:rPr>
              <a:t>https://semil.sp.gov.br/mudancas-climaticas-e-sustentabilidade/plano-estadual-de-adaptacao-e-resiliencia-climatica-pearc/</a:t>
            </a:r>
            <a:endParaRPr lang="pt-BR" sz="1800" dirty="0"/>
          </a:p>
        </p:txBody>
      </p:sp>
      <p:sp>
        <p:nvSpPr>
          <p:cNvPr id="212" name="Título 1">
            <a:extLst>
              <a:ext uri="{FF2B5EF4-FFF2-40B4-BE49-F238E27FC236}">
                <a16:creationId xmlns:a16="http://schemas.microsoft.com/office/drawing/2014/main" id="{3574D909-E4C2-DBEA-45E3-427190C23812}"/>
              </a:ext>
            </a:extLst>
          </p:cNvPr>
          <p:cNvSpPr txBox="1">
            <a:spLocks/>
          </p:cNvSpPr>
          <p:nvPr/>
        </p:nvSpPr>
        <p:spPr>
          <a:xfrm>
            <a:off x="3818997" y="166064"/>
            <a:ext cx="4893037" cy="990694"/>
          </a:xfrm>
          <a:prstGeom prst="rect">
            <a:avLst/>
          </a:prstGeom>
          <a:effectLst>
            <a:outerShdw blurRad="383363" dist="35872" dir="5400000" algn="t" rotWithShape="0">
              <a:srgbClr val="235635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000" b="1" dirty="0">
                <a:solidFill>
                  <a:srgbClr val="083028"/>
                </a:solidFill>
                <a:latin typeface="Syne bold" pitchFamily="2" charset="0"/>
              </a:rPr>
              <a:t>Obrigada!</a:t>
            </a:r>
          </a:p>
        </p:txBody>
      </p:sp>
      <p:pic>
        <p:nvPicPr>
          <p:cNvPr id="215" name="Gráfico 214">
            <a:extLst>
              <a:ext uri="{FF2B5EF4-FFF2-40B4-BE49-F238E27FC236}">
                <a16:creationId xmlns:a16="http://schemas.microsoft.com/office/drawing/2014/main" id="{6429CFC7-05A9-AE61-79DF-8F4861EA3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0892" y="6365081"/>
            <a:ext cx="4590862" cy="338060"/>
          </a:xfrm>
          <a:prstGeom prst="rect">
            <a:avLst/>
          </a:prstGeom>
        </p:spPr>
      </p:pic>
      <p:pic>
        <p:nvPicPr>
          <p:cNvPr id="213" name="Imagem 212">
            <a:extLst>
              <a:ext uri="{FF2B5EF4-FFF2-40B4-BE49-F238E27FC236}">
                <a16:creationId xmlns:a16="http://schemas.microsoft.com/office/drawing/2014/main" id="{F0BF2778-0C68-462D-AAD4-61A385CE0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94" y="1432137"/>
            <a:ext cx="6174279" cy="48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738F9682-1B3B-4A80-9943-2493F8C4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18" y="1112083"/>
            <a:ext cx="5079383" cy="202860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pt-BR" sz="2100" b="1" dirty="0">
                <a:solidFill>
                  <a:schemeClr val="accent2"/>
                </a:solidFill>
                <a:latin typeface="Montserrat" panose="00000500000000000000" pitchFamily="2" charset="0"/>
              </a:rPr>
              <a:t>GOVERNANÇA COLABORATIVA </a:t>
            </a:r>
          </a:p>
          <a:p>
            <a:pPr marL="4508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100" dirty="0">
                <a:latin typeface="Montserrat" panose="00000500000000000000" pitchFamily="2" charset="0"/>
              </a:rPr>
              <a:t>Foco na atribuição estadual e </a:t>
            </a:r>
            <a:r>
              <a:rPr lang="pt-BR" sz="2100" b="1" dirty="0">
                <a:latin typeface="Montserrat" panose="00000500000000000000" pitchFamily="2" charset="0"/>
              </a:rPr>
              <a:t>papel articulador </a:t>
            </a:r>
            <a:r>
              <a:rPr lang="pt-BR" sz="2100" dirty="0">
                <a:latin typeface="Montserrat" panose="00000500000000000000" pitchFamily="2" charset="0"/>
              </a:rPr>
              <a:t>com ações </a:t>
            </a:r>
            <a:r>
              <a:rPr lang="pt-BR" sz="2100" b="1" dirty="0">
                <a:latin typeface="Montserrat" panose="00000500000000000000" pitchFamily="2" charset="0"/>
              </a:rPr>
              <a:t>locais, regionais e nacionais</a:t>
            </a:r>
            <a:r>
              <a:rPr lang="pt-BR" sz="2100" dirty="0">
                <a:latin typeface="Montserrat" panose="00000500000000000000" pitchFamily="2" charset="0"/>
              </a:rPr>
              <a:t>;</a:t>
            </a:r>
            <a:r>
              <a:rPr lang="pt-BR" sz="2100" dirty="0">
                <a:solidFill>
                  <a:schemeClr val="accent2"/>
                </a:solidFill>
                <a:latin typeface="Montserrat" panose="000005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100" b="1" dirty="0">
              <a:latin typeface="Montserrat" panose="00000500000000000000" pitchFamily="2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33" y="221354"/>
            <a:ext cx="10725601" cy="702335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PREMISSAS E DIRETRIZES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DBA6DD6-C35B-4D7A-AEBA-E6B4452328D0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70" name="Forma Livre: Forma 46">
              <a:extLst>
                <a:ext uri="{FF2B5EF4-FFF2-40B4-BE49-F238E27FC236}">
                  <a16:creationId xmlns:a16="http://schemas.microsoft.com/office/drawing/2014/main" id="{2A31499A-7199-430F-AB6D-35D9A8E6F4BC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: Forma 47">
              <a:extLst>
                <a:ext uri="{FF2B5EF4-FFF2-40B4-BE49-F238E27FC236}">
                  <a16:creationId xmlns:a16="http://schemas.microsoft.com/office/drawing/2014/main" id="{5CA90D72-9110-4724-BA04-B917B7653AA2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: Forma 48">
              <a:extLst>
                <a:ext uri="{FF2B5EF4-FFF2-40B4-BE49-F238E27FC236}">
                  <a16:creationId xmlns:a16="http://schemas.microsoft.com/office/drawing/2014/main" id="{5E3EA8CD-083A-4E6D-94EF-7306B53E90A9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7F80FF90-6DD5-4D02-A336-BECC5BCA4423}"/>
              </a:ext>
            </a:extLst>
          </p:cNvPr>
          <p:cNvSpPr txBox="1"/>
          <p:nvPr/>
        </p:nvSpPr>
        <p:spPr>
          <a:xfrm>
            <a:off x="5609999" y="1046998"/>
            <a:ext cx="5687800" cy="2542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pt-BR" sz="2100" b="1" dirty="0">
                <a:solidFill>
                  <a:schemeClr val="accent2"/>
                </a:solidFill>
                <a:latin typeface="Montserrat" panose="00000500000000000000" pitchFamily="2" charset="0"/>
              </a:rPr>
              <a:t>RECONHECIMENTO DA EMERGÊNCIA CLIMÁTICA</a:t>
            </a:r>
          </a:p>
          <a:p>
            <a:pPr marL="450850" lvl="1" indent="-269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100" dirty="0">
                <a:latin typeface="Montserrat" panose="00000500000000000000" pitchFamily="2" charset="0"/>
              </a:rPr>
              <a:t>Subsídio em informações existentes e </a:t>
            </a:r>
            <a:r>
              <a:rPr lang="pt-BR" sz="2100" b="1" dirty="0">
                <a:latin typeface="Montserrat" panose="00000500000000000000" pitchFamily="2" charset="0"/>
              </a:rPr>
              <a:t>conhecimento acumulado </a:t>
            </a:r>
            <a:r>
              <a:rPr lang="pt-BR" sz="2100" dirty="0">
                <a:latin typeface="Montserrat" panose="00000500000000000000" pitchFamily="2" charset="0"/>
              </a:rPr>
              <a:t>– p. ex. </a:t>
            </a:r>
            <a:r>
              <a:rPr lang="pt-BR" sz="21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ZEE-SP</a:t>
            </a:r>
            <a:r>
              <a:rPr lang="pt-BR" sz="2100" dirty="0">
                <a:latin typeface="Montserrat" panose="00000500000000000000" pitchFamily="2" charset="0"/>
              </a:rPr>
              <a:t>, Grupos de Trabalhos, Biota Síntese </a:t>
            </a:r>
            <a:r>
              <a:rPr lang="pt-BR" sz="2100" dirty="0" err="1">
                <a:latin typeface="Montserrat" panose="00000500000000000000" pitchFamily="2" charset="0"/>
              </a:rPr>
              <a:t>etc</a:t>
            </a:r>
            <a:r>
              <a:rPr lang="pt-BR" sz="2100" dirty="0">
                <a:latin typeface="Montserrat" panose="00000500000000000000" pitchFamily="2" charset="0"/>
              </a:rPr>
              <a:t>;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9DF7103F-39BA-4C60-9E19-4C28C3133580}"/>
              </a:ext>
            </a:extLst>
          </p:cNvPr>
          <p:cNvSpPr txBox="1"/>
          <p:nvPr/>
        </p:nvSpPr>
        <p:spPr>
          <a:xfrm>
            <a:off x="254038" y="3140689"/>
            <a:ext cx="5525968" cy="1613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pt-BR" sz="2100" b="1" dirty="0">
                <a:solidFill>
                  <a:schemeClr val="accent2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PROMOÇÃO DA JUSTIÇA CLIMÁTICA E DE INFRAESTRUTURAS MAIS RESILIÊNTES E MENOS IMPACTANTES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F4E4C985-B12F-4645-A2FF-10A51D6203A9}"/>
              </a:ext>
            </a:extLst>
          </p:cNvPr>
          <p:cNvSpPr txBox="1"/>
          <p:nvPr/>
        </p:nvSpPr>
        <p:spPr>
          <a:xfrm>
            <a:off x="5689878" y="3653091"/>
            <a:ext cx="6050894" cy="1379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lvl="1" indent="-269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100" b="1" dirty="0">
                <a:latin typeface="Montserrat" panose="00000500000000000000" pitchFamily="2" charset="0"/>
              </a:rPr>
              <a:t>Evitar má adaptação;</a:t>
            </a:r>
          </a:p>
          <a:p>
            <a:pPr marL="450850" lvl="1" indent="-269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100" b="1" dirty="0">
                <a:latin typeface="Montserrat" panose="00000500000000000000" pitchFamily="2" charset="0"/>
              </a:rPr>
              <a:t>Plano Incremental </a:t>
            </a:r>
            <a:r>
              <a:rPr lang="pt-BR" sz="2100" dirty="0">
                <a:latin typeface="Montserrat" panose="00000500000000000000" pitchFamily="2" charset="0"/>
              </a:rPr>
              <a:t>– ciclos de implementação, horizonte 10 anos.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7541350-BC8A-4034-9105-A99F6E5990DB}"/>
              </a:ext>
            </a:extLst>
          </p:cNvPr>
          <p:cNvGrpSpPr/>
          <p:nvPr/>
        </p:nvGrpSpPr>
        <p:grpSpPr>
          <a:xfrm>
            <a:off x="1166361" y="4930679"/>
            <a:ext cx="4238132" cy="1712542"/>
            <a:chOff x="1559493" y="4817874"/>
            <a:chExt cx="4659561" cy="1982466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0787CBCB-C351-47AB-9067-50FC3DF43D37}"/>
                </a:ext>
              </a:extLst>
            </p:cNvPr>
            <p:cNvSpPr txBox="1"/>
            <p:nvPr/>
          </p:nvSpPr>
          <p:spPr>
            <a:xfrm>
              <a:off x="1559493" y="6431008"/>
              <a:ext cx="4441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b="1" i="0" dirty="0">
                  <a:effectLst/>
                  <a:latin typeface="Montserrat" panose="00000500000000000000" pitchFamily="2" charset="0"/>
                </a:rPr>
                <a:t>Fonte:</a:t>
              </a:r>
              <a:r>
                <a:rPr lang="pt-BR" sz="800" b="0" i="0" dirty="0">
                  <a:effectLst/>
                  <a:latin typeface="Montserrat" panose="00000500000000000000" pitchFamily="2" charset="0"/>
                </a:rPr>
                <a:t> Gráfico adaptado com permissão de King County, WA</a:t>
              </a:r>
              <a:r>
                <a:rPr lang="pt-BR" sz="1800" b="0" i="0" dirty="0">
                  <a:solidFill>
                    <a:srgbClr val="F18825"/>
                  </a:solidFill>
                  <a:effectLst/>
                  <a:latin typeface="Montserrat" panose="00000500000000000000" pitchFamily="2" charset="0"/>
                </a:rPr>
                <a:t>. </a:t>
              </a:r>
              <a:endParaRPr lang="pt-BR" dirty="0"/>
            </a:p>
          </p:txBody>
        </p:sp>
        <p:pic>
          <p:nvPicPr>
            <p:cNvPr id="1026" name="Picture 2" descr="Desenho de rosto de pessoa visto de perto&#10;&#10;Descrição gerada automaticamente com confiança baixa">
              <a:extLst>
                <a:ext uri="{FF2B5EF4-FFF2-40B4-BE49-F238E27FC236}">
                  <a16:creationId xmlns:a16="http://schemas.microsoft.com/office/drawing/2014/main" id="{3ED91C8E-C4C3-4E0E-805D-726392222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493" y="4817874"/>
              <a:ext cx="4659561" cy="17643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A719ED66-DC38-42D4-B4B1-94EA52D20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531" y="2157843"/>
            <a:ext cx="702336" cy="702336"/>
          </a:xfrm>
          <a:prstGeom prst="rect">
            <a:avLst/>
          </a:prstGeom>
        </p:spPr>
      </p:pic>
      <p:graphicFrame>
        <p:nvGraphicFramePr>
          <p:cNvPr id="77" name="Diagrama 76">
            <a:extLst>
              <a:ext uri="{FF2B5EF4-FFF2-40B4-BE49-F238E27FC236}">
                <a16:creationId xmlns:a16="http://schemas.microsoft.com/office/drawing/2014/main" id="{0A7BBC2F-A12B-4EFA-BB29-C84298ABA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229352"/>
              </p:ext>
            </p:extLst>
          </p:nvPr>
        </p:nvGraphicFramePr>
        <p:xfrm>
          <a:off x="9644136" y="5038699"/>
          <a:ext cx="1518949" cy="1510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8" name="CaixaDeTexto 77">
            <a:extLst>
              <a:ext uri="{FF2B5EF4-FFF2-40B4-BE49-F238E27FC236}">
                <a16:creationId xmlns:a16="http://schemas.microsoft.com/office/drawing/2014/main" id="{E26D1880-E885-45AC-B94E-363CA099CB9E}"/>
              </a:ext>
            </a:extLst>
          </p:cNvPr>
          <p:cNvSpPr txBox="1"/>
          <p:nvPr/>
        </p:nvSpPr>
        <p:spPr>
          <a:xfrm>
            <a:off x="9867509" y="6574616"/>
            <a:ext cx="1382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Montserrat" panose="00000500000000000000" pitchFamily="2" charset="0"/>
              </a:rPr>
              <a:t>CICLOS PEARC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23FCFC66-1838-488F-845A-A281F9F3B0E7}"/>
              </a:ext>
            </a:extLst>
          </p:cNvPr>
          <p:cNvSpPr txBox="1"/>
          <p:nvPr/>
        </p:nvSpPr>
        <p:spPr>
          <a:xfrm>
            <a:off x="6479466" y="5683238"/>
            <a:ext cx="3164670" cy="110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4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rPr>
              <a:t>Próximos ciclos</a:t>
            </a:r>
            <a:r>
              <a:rPr lang="pt-BR" sz="1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rPr>
              <a:t>: aprimoramentos, ampliação de escopo e implementação das ações/novas ações</a:t>
            </a:r>
            <a:endParaRPr lang="pt-BR" sz="14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0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CDD90-3D93-9643-2B87-82757EC97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aixaDeTexto 252">
            <a:extLst>
              <a:ext uri="{FF2B5EF4-FFF2-40B4-BE49-F238E27FC236}">
                <a16:creationId xmlns:a16="http://schemas.microsoft.com/office/drawing/2014/main" id="{97C52BAD-67A8-CA08-44C6-7A7865E0B1E7}"/>
              </a:ext>
            </a:extLst>
          </p:cNvPr>
          <p:cNvSpPr txBox="1"/>
          <p:nvPr/>
        </p:nvSpPr>
        <p:spPr>
          <a:xfrm>
            <a:off x="6820228" y="1371338"/>
            <a:ext cx="44537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83028"/>
                </a:solidFill>
                <a:latin typeface="Montserrat" pitchFamily="2" charset="0"/>
              </a:rPr>
              <a:t>- Segurança Hídrica: </a:t>
            </a:r>
            <a:r>
              <a:rPr lang="pt-BR" sz="1400" dirty="0">
                <a:solidFill>
                  <a:srgbClr val="083028"/>
                </a:solidFill>
                <a:latin typeface="Montserrat" pitchFamily="2" charset="0"/>
              </a:rPr>
              <a:t>avaliação dos impactos advindos das ameaças climáticas sobre </a:t>
            </a:r>
            <a:r>
              <a:rPr lang="pt-BR" sz="1400" b="1" dirty="0">
                <a:solidFill>
                  <a:srgbClr val="083028"/>
                </a:solidFill>
                <a:latin typeface="Montserrat" pitchFamily="2" charset="0"/>
              </a:rPr>
              <a:t>disponibilidade hídrica (qualidade e quantidade) </a:t>
            </a:r>
            <a:r>
              <a:rPr lang="pt-BR" sz="1400" dirty="0">
                <a:solidFill>
                  <a:srgbClr val="083028"/>
                </a:solidFill>
                <a:latin typeface="Montserrat" pitchFamily="2" charset="0"/>
              </a:rPr>
              <a:t>para usos múltiplos</a:t>
            </a:r>
          </a:p>
        </p:txBody>
      </p:sp>
      <p:sp>
        <p:nvSpPr>
          <p:cNvPr id="254" name="CaixaDeTexto 253">
            <a:extLst>
              <a:ext uri="{FF2B5EF4-FFF2-40B4-BE49-F238E27FC236}">
                <a16:creationId xmlns:a16="http://schemas.microsoft.com/office/drawing/2014/main" id="{A8477DD0-FE75-2A6B-BD14-E252754D9413}"/>
              </a:ext>
            </a:extLst>
          </p:cNvPr>
          <p:cNvSpPr txBox="1"/>
          <p:nvPr/>
        </p:nvSpPr>
        <p:spPr>
          <a:xfrm>
            <a:off x="6791958" y="4496901"/>
            <a:ext cx="4453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83028"/>
                </a:solidFill>
                <a:latin typeface="Montserrat" pitchFamily="2" charset="0"/>
              </a:rPr>
              <a:t>- Segurança Alimentar e Nutricional: </a:t>
            </a:r>
            <a:r>
              <a:rPr lang="pt-BR" sz="1400" dirty="0">
                <a:solidFill>
                  <a:srgbClr val="083028"/>
                </a:solidFill>
                <a:latin typeface="Montserrat" pitchFamily="2" charset="0"/>
              </a:rPr>
              <a:t>avaliação dos impactos advindos das ameaças climáticas na </a:t>
            </a:r>
            <a:r>
              <a:rPr lang="pt-BR" sz="1400" b="1" dirty="0">
                <a:solidFill>
                  <a:srgbClr val="083028"/>
                </a:solidFill>
                <a:latin typeface="Montserrat" pitchFamily="2" charset="0"/>
              </a:rPr>
              <a:t>produção e qualidade de alimentos (agricultura familiar) e na capacidade dos cidadãos de acessá-los</a:t>
            </a:r>
          </a:p>
        </p:txBody>
      </p:sp>
      <p:sp>
        <p:nvSpPr>
          <p:cNvPr id="255" name="CaixaDeTexto 254">
            <a:extLst>
              <a:ext uri="{FF2B5EF4-FFF2-40B4-BE49-F238E27FC236}">
                <a16:creationId xmlns:a16="http://schemas.microsoft.com/office/drawing/2014/main" id="{9EFA3EDB-B40E-6C7D-B84D-2504424D66CD}"/>
              </a:ext>
            </a:extLst>
          </p:cNvPr>
          <p:cNvSpPr txBox="1"/>
          <p:nvPr/>
        </p:nvSpPr>
        <p:spPr>
          <a:xfrm>
            <a:off x="6802805" y="3502467"/>
            <a:ext cx="44537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83028"/>
                </a:solidFill>
                <a:latin typeface="Montserrat" pitchFamily="2" charset="0"/>
              </a:rPr>
              <a:t>- Saúde única: </a:t>
            </a:r>
            <a:r>
              <a:rPr lang="pt-BR" sz="1400" dirty="0">
                <a:solidFill>
                  <a:srgbClr val="083028"/>
                </a:solidFill>
                <a:latin typeface="Montserrat" pitchFamily="2" charset="0"/>
              </a:rPr>
              <a:t>avaliação dos impactos advindos das ameaças climáticas sobre a </a:t>
            </a:r>
            <a:r>
              <a:rPr lang="pt-BR" sz="1400" b="1" dirty="0">
                <a:solidFill>
                  <a:srgbClr val="083028"/>
                </a:solidFill>
                <a:latin typeface="Montserrat" pitchFamily="2" charset="0"/>
              </a:rPr>
              <a:t>saúde das pessoas, animais e ecossistemas em especial nas áreas periurbana</a:t>
            </a:r>
          </a:p>
        </p:txBody>
      </p:sp>
      <p:sp>
        <p:nvSpPr>
          <p:cNvPr id="256" name="CaixaDeTexto 255">
            <a:extLst>
              <a:ext uri="{FF2B5EF4-FFF2-40B4-BE49-F238E27FC236}">
                <a16:creationId xmlns:a16="http://schemas.microsoft.com/office/drawing/2014/main" id="{65EE45A5-0524-523E-B1E7-880C441CC4FE}"/>
              </a:ext>
            </a:extLst>
          </p:cNvPr>
          <p:cNvSpPr txBox="1"/>
          <p:nvPr/>
        </p:nvSpPr>
        <p:spPr>
          <a:xfrm>
            <a:off x="6820227" y="2371388"/>
            <a:ext cx="4453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83028"/>
                </a:solidFill>
                <a:latin typeface="Montserrat" pitchFamily="2" charset="0"/>
              </a:rPr>
              <a:t>- Biodiversidade: </a:t>
            </a:r>
            <a:r>
              <a:rPr lang="pt-BR" sz="1400" dirty="0">
                <a:solidFill>
                  <a:srgbClr val="083028"/>
                </a:solidFill>
                <a:latin typeface="Montserrat" pitchFamily="2" charset="0"/>
              </a:rPr>
              <a:t>avaliação dos impactos advindos das ameaças climáticas no comprometimento de </a:t>
            </a:r>
            <a:r>
              <a:rPr lang="pt-BR" sz="1400" b="1" dirty="0">
                <a:solidFill>
                  <a:srgbClr val="083028"/>
                </a:solidFill>
                <a:latin typeface="Montserrat" pitchFamily="2" charset="0"/>
              </a:rPr>
              <a:t>processos, funções e serviços ecossistêmicos, e da conservação de espécies</a:t>
            </a:r>
          </a:p>
        </p:txBody>
      </p:sp>
      <p:sp>
        <p:nvSpPr>
          <p:cNvPr id="257" name="CaixaDeTexto 256">
            <a:extLst>
              <a:ext uri="{FF2B5EF4-FFF2-40B4-BE49-F238E27FC236}">
                <a16:creationId xmlns:a16="http://schemas.microsoft.com/office/drawing/2014/main" id="{A90CBE7A-1D85-77AF-9C28-9823AF9A830D}"/>
              </a:ext>
            </a:extLst>
          </p:cNvPr>
          <p:cNvSpPr txBox="1"/>
          <p:nvPr/>
        </p:nvSpPr>
        <p:spPr>
          <a:xfrm>
            <a:off x="6805497" y="412542"/>
            <a:ext cx="4453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083028"/>
                </a:solidFill>
                <a:latin typeface="Montserrat" pitchFamily="2" charset="0"/>
              </a:rPr>
              <a:t>- Zona Costeira: </a:t>
            </a:r>
            <a:r>
              <a:rPr lang="pt-BR" sz="1400" dirty="0">
                <a:solidFill>
                  <a:srgbClr val="083028"/>
                </a:solidFill>
                <a:latin typeface="Montserrat" pitchFamily="2" charset="0"/>
              </a:rPr>
              <a:t>avaliação dos impactos na </a:t>
            </a:r>
            <a:r>
              <a:rPr lang="pt-BR" sz="1400" b="1" dirty="0">
                <a:solidFill>
                  <a:srgbClr val="083028"/>
                </a:solidFill>
                <a:latin typeface="Montserrat" pitchFamily="2" charset="0"/>
              </a:rPr>
              <a:t>zona costeira e oceano</a:t>
            </a:r>
            <a:r>
              <a:rPr lang="pt-BR" sz="1400" dirty="0">
                <a:solidFill>
                  <a:srgbClr val="083028"/>
                </a:solidFill>
                <a:latin typeface="Montserrat" pitchFamily="2" charset="0"/>
              </a:rPr>
              <a:t> relacionados a variáveis geológicas, oceanográficas, climáticas e </a:t>
            </a:r>
            <a:r>
              <a:rPr lang="pt-BR" sz="1400" dirty="0" err="1">
                <a:solidFill>
                  <a:srgbClr val="083028"/>
                </a:solidFill>
                <a:latin typeface="Montserrat" pitchFamily="2" charset="0"/>
              </a:rPr>
              <a:t>hidrometeorológicas</a:t>
            </a:r>
            <a:r>
              <a:rPr lang="pt-BR" sz="1400" dirty="0">
                <a:solidFill>
                  <a:srgbClr val="083028"/>
                </a:solidFill>
                <a:latin typeface="Montserrat" pitchFamily="2" charset="0"/>
              </a:rPr>
              <a:t> (</a:t>
            </a:r>
            <a:r>
              <a:rPr lang="pt-BR" sz="1400" b="1" dirty="0">
                <a:solidFill>
                  <a:srgbClr val="083028"/>
                </a:solidFill>
                <a:latin typeface="Montserrat" pitchFamily="2" charset="0"/>
              </a:rPr>
              <a:t>eventos extremos</a:t>
            </a:r>
            <a:r>
              <a:rPr lang="pt-BR" sz="1400" dirty="0">
                <a:solidFill>
                  <a:srgbClr val="083028"/>
                </a:solidFill>
                <a:latin typeface="Montserrat" pitchFamily="2" charset="0"/>
              </a:rPr>
              <a:t>)</a:t>
            </a:r>
          </a:p>
        </p:txBody>
      </p:sp>
      <p:graphicFrame>
        <p:nvGraphicFramePr>
          <p:cNvPr id="144" name="Diagrama 19">
            <a:extLst>
              <a:ext uri="{FF2B5EF4-FFF2-40B4-BE49-F238E27FC236}">
                <a16:creationId xmlns:a16="http://schemas.microsoft.com/office/drawing/2014/main" id="{4355A8A3-C3C6-B73F-CF9A-D6C8C02A65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314620"/>
              </p:ext>
            </p:extLst>
          </p:nvPr>
        </p:nvGraphicFramePr>
        <p:xfrm>
          <a:off x="-804356" y="807854"/>
          <a:ext cx="8387132" cy="5571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0" name="Gráfico 2">
            <a:extLst>
              <a:ext uri="{FF2B5EF4-FFF2-40B4-BE49-F238E27FC236}">
                <a16:creationId xmlns:a16="http://schemas.microsoft.com/office/drawing/2014/main" id="{EBBE27A0-C602-BE03-5624-D7E2A5E704EF}"/>
              </a:ext>
            </a:extLst>
          </p:cNvPr>
          <p:cNvGrpSpPr/>
          <p:nvPr/>
        </p:nvGrpSpPr>
        <p:grpSpPr>
          <a:xfrm>
            <a:off x="5989219" y="3258938"/>
            <a:ext cx="632804" cy="669409"/>
            <a:chOff x="-10163633" y="187036"/>
            <a:chExt cx="1246909" cy="1246909"/>
          </a:xfrm>
        </p:grpSpPr>
        <p:sp>
          <p:nvSpPr>
            <p:cNvPr id="31" name="Forma Livre: Forma 27">
              <a:extLst>
                <a:ext uri="{FF2B5EF4-FFF2-40B4-BE49-F238E27FC236}">
                  <a16:creationId xmlns:a16="http://schemas.microsoft.com/office/drawing/2014/main" id="{3DB25889-B825-B690-D86A-7F0A9B080A5B}"/>
                </a:ext>
              </a:extLst>
            </p:cNvPr>
            <p:cNvSpPr/>
            <p:nvPr/>
          </p:nvSpPr>
          <p:spPr>
            <a:xfrm>
              <a:off x="-1016363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32" name="Gráfico 2">
              <a:extLst>
                <a:ext uri="{FF2B5EF4-FFF2-40B4-BE49-F238E27FC236}">
                  <a16:creationId xmlns:a16="http://schemas.microsoft.com/office/drawing/2014/main" id="{12DDCBA3-27CE-8F1F-1351-BEF7A47E0EFA}"/>
                </a:ext>
              </a:extLst>
            </p:cNvPr>
            <p:cNvGrpSpPr/>
            <p:nvPr/>
          </p:nvGrpSpPr>
          <p:grpSpPr>
            <a:xfrm>
              <a:off x="-10087670" y="187036"/>
              <a:ext cx="1094983" cy="1246909"/>
              <a:chOff x="-10087670" y="187036"/>
              <a:chExt cx="1094983" cy="1246909"/>
            </a:xfrm>
          </p:grpSpPr>
          <p:sp>
            <p:nvSpPr>
              <p:cNvPr id="33" name="Forma Livre: Forma 29">
                <a:extLst>
                  <a:ext uri="{FF2B5EF4-FFF2-40B4-BE49-F238E27FC236}">
                    <a16:creationId xmlns:a16="http://schemas.microsoft.com/office/drawing/2014/main" id="{64B2FCEE-D2FD-A46B-DB65-F3D16F38B25C}"/>
                  </a:ext>
                </a:extLst>
              </p:cNvPr>
              <p:cNvSpPr/>
              <p:nvPr/>
            </p:nvSpPr>
            <p:spPr>
              <a:xfrm>
                <a:off x="-9937979" y="187036"/>
                <a:ext cx="945292" cy="1246909"/>
              </a:xfrm>
              <a:custGeom>
                <a:avLst/>
                <a:gdLst>
                  <a:gd name="connsiteX0" fmla="*/ 472615 w 945292"/>
                  <a:gd name="connsiteY0" fmla="*/ 0 h 1246909"/>
                  <a:gd name="connsiteX1" fmla="*/ 322923 w 945292"/>
                  <a:gd name="connsiteY1" fmla="*/ 0 h 1246909"/>
                  <a:gd name="connsiteX2" fmla="*/ 98293 w 945292"/>
                  <a:gd name="connsiteY2" fmla="*/ 485796 h 1246909"/>
                  <a:gd name="connsiteX3" fmla="*/ 201038 w 945292"/>
                  <a:gd name="connsiteY3" fmla="*/ 1161059 h 1246909"/>
                  <a:gd name="connsiteX4" fmla="*/ 201038 w 945292"/>
                  <a:gd name="connsiteY4" fmla="*/ 1161059 h 1246909"/>
                  <a:gd name="connsiteX5" fmla="*/ 316689 w 945292"/>
                  <a:gd name="connsiteY5" fmla="*/ 1245475 h 1246909"/>
                  <a:gd name="connsiteX6" fmla="*/ 472615 w 945292"/>
                  <a:gd name="connsiteY6" fmla="*/ 1246909 h 1246909"/>
                  <a:gd name="connsiteX7" fmla="*/ 744254 w 945292"/>
                  <a:gd name="connsiteY7" fmla="*/ 1161059 h 1246909"/>
                  <a:gd name="connsiteX8" fmla="*/ 744254 w 945292"/>
                  <a:gd name="connsiteY8" fmla="*/ 1161059 h 1246909"/>
                  <a:gd name="connsiteX9" fmla="*/ 847000 w 945292"/>
                  <a:gd name="connsiteY9" fmla="*/ 485796 h 1246909"/>
                  <a:gd name="connsiteX10" fmla="*/ 472615 w 945292"/>
                  <a:gd name="connsiteY10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292" h="1246909">
                    <a:moveTo>
                      <a:pt x="472615" y="0"/>
                    </a:moveTo>
                    <a:lnTo>
                      <a:pt x="322923" y="0"/>
                    </a:ln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271987" y="1210873"/>
                      <a:pt x="316689" y="1245475"/>
                      <a:pt x="316689" y="1245475"/>
                    </a:cubicBezTo>
                    <a:cubicBezTo>
                      <a:pt x="316689" y="1245475"/>
                      <a:pt x="460395" y="1246909"/>
                      <a:pt x="472615" y="1246909"/>
                    </a:cubicBezTo>
                    <a:cubicBezTo>
                      <a:pt x="567692" y="1246909"/>
                      <a:pt x="662706" y="1218293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15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0">
                <a:extLst>
                  <a:ext uri="{FF2B5EF4-FFF2-40B4-BE49-F238E27FC236}">
                    <a16:creationId xmlns:a16="http://schemas.microsoft.com/office/drawing/2014/main" id="{AF5F4042-B365-A1D8-B780-A9177BD9FA99}"/>
                  </a:ext>
                </a:extLst>
              </p:cNvPr>
              <p:cNvSpPr/>
              <p:nvPr/>
            </p:nvSpPr>
            <p:spPr>
              <a:xfrm>
                <a:off x="-10087670" y="187036"/>
                <a:ext cx="945292" cy="1246909"/>
              </a:xfrm>
              <a:custGeom>
                <a:avLst/>
                <a:gdLst>
                  <a:gd name="connsiteX0" fmla="*/ 472677 w 945292"/>
                  <a:gd name="connsiteY0" fmla="*/ 0 h 1246909"/>
                  <a:gd name="connsiteX1" fmla="*/ 98293 w 945292"/>
                  <a:gd name="connsiteY1" fmla="*/ 485796 h 1246909"/>
                  <a:gd name="connsiteX2" fmla="*/ 201038 w 945292"/>
                  <a:gd name="connsiteY2" fmla="*/ 1161059 h 1246909"/>
                  <a:gd name="connsiteX3" fmla="*/ 201038 w 945292"/>
                  <a:gd name="connsiteY3" fmla="*/ 1161059 h 1246909"/>
                  <a:gd name="connsiteX4" fmla="*/ 744254 w 945292"/>
                  <a:gd name="connsiteY4" fmla="*/ 1161059 h 1246909"/>
                  <a:gd name="connsiteX5" fmla="*/ 744254 w 945292"/>
                  <a:gd name="connsiteY5" fmla="*/ 1161059 h 1246909"/>
                  <a:gd name="connsiteX6" fmla="*/ 847000 w 945292"/>
                  <a:gd name="connsiteY6" fmla="*/ 485796 h 1246909"/>
                  <a:gd name="connsiteX7" fmla="*/ 472677 w 945292"/>
                  <a:gd name="connsiteY7" fmla="*/ 0 h 124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292" h="1246909">
                    <a:moveTo>
                      <a:pt x="472677" y="0"/>
                    </a:moveTo>
                    <a:lnTo>
                      <a:pt x="98293" y="485796"/>
                    </a:lnTo>
                    <a:cubicBezTo>
                      <a:pt x="-66050" y="699080"/>
                      <a:pt x="-19291" y="1006318"/>
                      <a:pt x="201038" y="1161059"/>
                    </a:cubicBezTo>
                    <a:lnTo>
                      <a:pt x="201038" y="1161059"/>
                    </a:lnTo>
                    <a:cubicBezTo>
                      <a:pt x="364009" y="1275526"/>
                      <a:pt x="581283" y="1275526"/>
                      <a:pt x="744254" y="1161059"/>
                    </a:cubicBezTo>
                    <a:lnTo>
                      <a:pt x="744254" y="1161059"/>
                    </a:lnTo>
                    <a:cubicBezTo>
                      <a:pt x="964583" y="1006318"/>
                      <a:pt x="1011342" y="699080"/>
                      <a:pt x="847000" y="485796"/>
                    </a:cubicBezTo>
                    <a:lnTo>
                      <a:pt x="472677" y="0"/>
                    </a:ln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147" name="Gráfico 2">
            <a:extLst>
              <a:ext uri="{FF2B5EF4-FFF2-40B4-BE49-F238E27FC236}">
                <a16:creationId xmlns:a16="http://schemas.microsoft.com/office/drawing/2014/main" id="{89E20151-EE13-47BF-79DD-5CD4C9C130EF}"/>
              </a:ext>
            </a:extLst>
          </p:cNvPr>
          <p:cNvGrpSpPr/>
          <p:nvPr/>
        </p:nvGrpSpPr>
        <p:grpSpPr>
          <a:xfrm>
            <a:off x="5494250" y="5790916"/>
            <a:ext cx="619796" cy="680689"/>
            <a:chOff x="-8729314" y="187036"/>
            <a:chExt cx="1246910" cy="1294534"/>
          </a:xfrm>
        </p:grpSpPr>
        <p:sp>
          <p:nvSpPr>
            <p:cNvPr id="148" name="Forma Livre: Forma 126">
              <a:extLst>
                <a:ext uri="{FF2B5EF4-FFF2-40B4-BE49-F238E27FC236}">
                  <a16:creationId xmlns:a16="http://schemas.microsoft.com/office/drawing/2014/main" id="{B9DBAC93-3971-53BA-8601-AD5D1E5EF6F2}"/>
                </a:ext>
              </a:extLst>
            </p:cNvPr>
            <p:cNvSpPr/>
            <p:nvPr/>
          </p:nvSpPr>
          <p:spPr>
            <a:xfrm>
              <a:off x="-8729313" y="234661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noFill/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49" name="Gráfico 2">
              <a:extLst>
                <a:ext uri="{FF2B5EF4-FFF2-40B4-BE49-F238E27FC236}">
                  <a16:creationId xmlns:a16="http://schemas.microsoft.com/office/drawing/2014/main" id="{22EF3B65-9F03-76F8-97A5-0FC363041D72}"/>
                </a:ext>
              </a:extLst>
            </p:cNvPr>
            <p:cNvGrpSpPr/>
            <p:nvPr/>
          </p:nvGrpSpPr>
          <p:grpSpPr>
            <a:xfrm>
              <a:off x="-8729314" y="187036"/>
              <a:ext cx="1246909" cy="1246909"/>
              <a:chOff x="-8729314" y="187036"/>
              <a:chExt cx="1246909" cy="1246909"/>
            </a:xfrm>
          </p:grpSpPr>
          <p:grpSp>
            <p:nvGrpSpPr>
              <p:cNvPr id="150" name="Gráfico 2">
                <a:extLst>
                  <a:ext uri="{FF2B5EF4-FFF2-40B4-BE49-F238E27FC236}">
                    <a16:creationId xmlns:a16="http://schemas.microsoft.com/office/drawing/2014/main" id="{66B92892-72BB-E29B-6AF7-B0EDE4D879FE}"/>
                  </a:ext>
                </a:extLst>
              </p:cNvPr>
              <p:cNvGrpSpPr/>
              <p:nvPr/>
            </p:nvGrpSpPr>
            <p:grpSpPr>
              <a:xfrm>
                <a:off x="-7897750" y="187036"/>
                <a:ext cx="415345" cy="1246909"/>
                <a:chOff x="-7897750" y="187036"/>
                <a:chExt cx="415345" cy="1246909"/>
              </a:xfrm>
            </p:grpSpPr>
            <p:grpSp>
              <p:nvGrpSpPr>
                <p:cNvPr id="171" name="Gráfico 2">
                  <a:extLst>
                    <a:ext uri="{FF2B5EF4-FFF2-40B4-BE49-F238E27FC236}">
                      <a16:creationId xmlns:a16="http://schemas.microsoft.com/office/drawing/2014/main" id="{B4F53189-CE3C-EC9C-9F91-B66DA8C60285}"/>
                    </a:ext>
                  </a:extLst>
                </p:cNvPr>
                <p:cNvGrpSpPr/>
                <p:nvPr/>
              </p:nvGrpSpPr>
              <p:grpSpPr>
                <a:xfrm>
                  <a:off x="-7897750" y="187036"/>
                  <a:ext cx="415345" cy="1246909"/>
                  <a:chOff x="-7897750" y="187036"/>
                  <a:chExt cx="415345" cy="1246909"/>
                </a:xfrm>
              </p:grpSpPr>
              <p:sp>
                <p:nvSpPr>
                  <p:cNvPr id="178" name="Forma Livre: Forma 156">
                    <a:extLst>
                      <a:ext uri="{FF2B5EF4-FFF2-40B4-BE49-F238E27FC236}">
                        <a16:creationId xmlns:a16="http://schemas.microsoft.com/office/drawing/2014/main" id="{E865E0EF-C7F0-A601-E730-D6EE0CC62899}"/>
                      </a:ext>
                    </a:extLst>
                  </p:cNvPr>
                  <p:cNvSpPr/>
                  <p:nvPr/>
                </p:nvSpPr>
                <p:spPr>
                  <a:xfrm>
                    <a:off x="-7897750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1246909 h 1246909"/>
                      <a:gd name="connsiteX1" fmla="*/ 207673 w 207673"/>
                      <a:gd name="connsiteY1" fmla="*/ 0 h 1246909"/>
                      <a:gd name="connsiteX2" fmla="*/ 0 w 207673"/>
                      <a:gd name="connsiteY2" fmla="*/ 623455 h 1246909"/>
                      <a:gd name="connsiteX3" fmla="*/ 207673 w 207673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1246909"/>
                        </a:moveTo>
                        <a:lnTo>
                          <a:pt x="207673" y="0"/>
                        </a:lnTo>
                        <a:cubicBezTo>
                          <a:pt x="207673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3" y="1246909"/>
                          <a:pt x="207673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79" name="Forma Livre: Forma 157">
                    <a:extLst>
                      <a:ext uri="{FF2B5EF4-FFF2-40B4-BE49-F238E27FC236}">
                        <a16:creationId xmlns:a16="http://schemas.microsoft.com/office/drawing/2014/main" id="{1B435B4F-755E-C44C-410F-112DEEC32460}"/>
                      </a:ext>
                    </a:extLst>
                  </p:cNvPr>
                  <p:cNvSpPr/>
                  <p:nvPr/>
                </p:nvSpPr>
                <p:spPr>
                  <a:xfrm>
                    <a:off x="-7690077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623455 h 1246909"/>
                      <a:gd name="connsiteX1" fmla="*/ 0 w 207672"/>
                      <a:gd name="connsiteY1" fmla="*/ 0 h 1246909"/>
                      <a:gd name="connsiteX2" fmla="*/ 0 w 207672"/>
                      <a:gd name="connsiteY2" fmla="*/ 1246909 h 1246909"/>
                      <a:gd name="connsiteX3" fmla="*/ 207672 w 207672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623455"/>
                        </a:moveTo>
                        <a:cubicBezTo>
                          <a:pt x="207672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2" y="967788"/>
                          <a:pt x="207672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72" name="Gráfico 2">
                  <a:extLst>
                    <a:ext uri="{FF2B5EF4-FFF2-40B4-BE49-F238E27FC236}">
                      <a16:creationId xmlns:a16="http://schemas.microsoft.com/office/drawing/2014/main" id="{F0C5650A-E5CB-B0E0-5DBE-B1353E2143C1}"/>
                    </a:ext>
                  </a:extLst>
                </p:cNvPr>
                <p:cNvGrpSpPr/>
                <p:nvPr/>
              </p:nvGrpSpPr>
              <p:grpSpPr>
                <a:xfrm>
                  <a:off x="-7784872" y="338444"/>
                  <a:ext cx="189040" cy="943946"/>
                  <a:chOff x="-7784872" y="338444"/>
                  <a:chExt cx="189040" cy="943946"/>
                </a:xfrm>
                <a:solidFill>
                  <a:srgbClr val="558A50"/>
                </a:solidFill>
              </p:grpSpPr>
              <p:sp>
                <p:nvSpPr>
                  <p:cNvPr id="173" name="Forma Livre: Forma 151">
                    <a:extLst>
                      <a:ext uri="{FF2B5EF4-FFF2-40B4-BE49-F238E27FC236}">
                        <a16:creationId xmlns:a16="http://schemas.microsoft.com/office/drawing/2014/main" id="{B2065B4C-AC8F-1D4B-2CAD-F411A6EAE69A}"/>
                      </a:ext>
                    </a:extLst>
                  </p:cNvPr>
                  <p:cNvSpPr/>
                  <p:nvPr/>
                </p:nvSpPr>
                <p:spPr>
                  <a:xfrm rot="-3649845">
                    <a:off x="-7784748" y="1093605"/>
                    <a:ext cx="188785" cy="188785"/>
                  </a:xfrm>
                  <a:custGeom>
                    <a:avLst/>
                    <a:gdLst>
                      <a:gd name="connsiteX0" fmla="*/ 188786 w 188785"/>
                      <a:gd name="connsiteY0" fmla="*/ 94393 h 188785"/>
                      <a:gd name="connsiteX1" fmla="*/ 94393 w 188785"/>
                      <a:gd name="connsiteY1" fmla="*/ 188786 h 188785"/>
                      <a:gd name="connsiteX2" fmla="*/ 0 w 188785"/>
                      <a:gd name="connsiteY2" fmla="*/ 94393 h 188785"/>
                      <a:gd name="connsiteX3" fmla="*/ 94393 w 188785"/>
                      <a:gd name="connsiteY3" fmla="*/ 0 h 188785"/>
                      <a:gd name="connsiteX4" fmla="*/ 188786 w 188785"/>
                      <a:gd name="connsiteY4" fmla="*/ 94393 h 188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5" h="188785">
                        <a:moveTo>
                          <a:pt x="188786" y="94393"/>
                        </a:moveTo>
                        <a:cubicBezTo>
                          <a:pt x="188786" y="146524"/>
                          <a:pt x="146524" y="188786"/>
                          <a:pt x="94393" y="188786"/>
                        </a:cubicBezTo>
                        <a:cubicBezTo>
                          <a:pt x="42261" y="188786"/>
                          <a:pt x="0" y="146524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4" y="0"/>
                          <a:pt x="188786" y="42261"/>
                          <a:pt x="188786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74" name="Forma Livre: Forma 152">
                    <a:extLst>
                      <a:ext uri="{FF2B5EF4-FFF2-40B4-BE49-F238E27FC236}">
                        <a16:creationId xmlns:a16="http://schemas.microsoft.com/office/drawing/2014/main" id="{5F8BC4A4-EBB8-7055-0EB0-399199BC52C9}"/>
                      </a:ext>
                    </a:extLst>
                  </p:cNvPr>
                  <p:cNvSpPr/>
                  <p:nvPr/>
                </p:nvSpPr>
                <p:spPr>
                  <a:xfrm rot="-5135023">
                    <a:off x="-7784654" y="904610"/>
                    <a:ext cx="188776" cy="188776"/>
                  </a:xfrm>
                  <a:custGeom>
                    <a:avLst/>
                    <a:gdLst>
                      <a:gd name="connsiteX0" fmla="*/ 188776 w 188776"/>
                      <a:gd name="connsiteY0" fmla="*/ 94388 h 188776"/>
                      <a:gd name="connsiteX1" fmla="*/ 94388 w 188776"/>
                      <a:gd name="connsiteY1" fmla="*/ 188776 h 188776"/>
                      <a:gd name="connsiteX2" fmla="*/ 0 w 188776"/>
                      <a:gd name="connsiteY2" fmla="*/ 94388 h 188776"/>
                      <a:gd name="connsiteX3" fmla="*/ 94388 w 188776"/>
                      <a:gd name="connsiteY3" fmla="*/ 0 h 188776"/>
                      <a:gd name="connsiteX4" fmla="*/ 188776 w 188776"/>
                      <a:gd name="connsiteY4" fmla="*/ 94388 h 188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6" h="188776">
                        <a:moveTo>
                          <a:pt x="188776" y="94388"/>
                        </a:moveTo>
                        <a:cubicBezTo>
                          <a:pt x="188776" y="146517"/>
                          <a:pt x="146517" y="188776"/>
                          <a:pt x="94388" y="188776"/>
                        </a:cubicBezTo>
                        <a:cubicBezTo>
                          <a:pt x="42259" y="188776"/>
                          <a:pt x="0" y="146517"/>
                          <a:pt x="0" y="94388"/>
                        </a:cubicBezTo>
                        <a:cubicBezTo>
                          <a:pt x="0" y="42259"/>
                          <a:pt x="42259" y="0"/>
                          <a:pt x="94388" y="0"/>
                        </a:cubicBezTo>
                        <a:cubicBezTo>
                          <a:pt x="146517" y="0"/>
                          <a:pt x="188776" y="42259"/>
                          <a:pt x="188776" y="94388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75" name="Forma Livre: Forma 153">
                    <a:extLst>
                      <a:ext uri="{FF2B5EF4-FFF2-40B4-BE49-F238E27FC236}">
                        <a16:creationId xmlns:a16="http://schemas.microsoft.com/office/drawing/2014/main" id="{3F111D0A-05EA-AF42-9D7A-F6045C97F22C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7784872" y="715910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76" name="Forma Livre: Forma 154">
                    <a:extLst>
                      <a:ext uri="{FF2B5EF4-FFF2-40B4-BE49-F238E27FC236}">
                        <a16:creationId xmlns:a16="http://schemas.microsoft.com/office/drawing/2014/main" id="{E9F4AC9B-1F8C-83A6-0485-98646D3D88F2}"/>
                      </a:ext>
                    </a:extLst>
                  </p:cNvPr>
                  <p:cNvSpPr/>
                  <p:nvPr/>
                </p:nvSpPr>
                <p:spPr>
                  <a:xfrm rot="20249974">
                    <a:off x="-7784617" y="527525"/>
                    <a:ext cx="188785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2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2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77" name="Forma Livre: Forma 155">
                    <a:extLst>
                      <a:ext uri="{FF2B5EF4-FFF2-40B4-BE49-F238E27FC236}">
                        <a16:creationId xmlns:a16="http://schemas.microsoft.com/office/drawing/2014/main" id="{13B0CFCE-D789-D5FF-7B6D-3ADD2BF27021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7784865" y="338444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51" name="Gráfico 2">
                <a:extLst>
                  <a:ext uri="{FF2B5EF4-FFF2-40B4-BE49-F238E27FC236}">
                    <a16:creationId xmlns:a16="http://schemas.microsoft.com/office/drawing/2014/main" id="{AA2E1CE1-5B1B-B4D0-31DB-737D2578A96A}"/>
                  </a:ext>
                </a:extLst>
              </p:cNvPr>
              <p:cNvGrpSpPr/>
              <p:nvPr/>
            </p:nvGrpSpPr>
            <p:grpSpPr>
              <a:xfrm>
                <a:off x="-8313531" y="187036"/>
                <a:ext cx="415345" cy="1246909"/>
                <a:chOff x="-8313531" y="187036"/>
                <a:chExt cx="415345" cy="1246909"/>
              </a:xfrm>
            </p:grpSpPr>
            <p:grpSp>
              <p:nvGrpSpPr>
                <p:cNvPr id="162" name="Gráfico 2">
                  <a:extLst>
                    <a:ext uri="{FF2B5EF4-FFF2-40B4-BE49-F238E27FC236}">
                      <a16:creationId xmlns:a16="http://schemas.microsoft.com/office/drawing/2014/main" id="{273E1503-95B0-EC81-6527-EB9D9CB7153D}"/>
                    </a:ext>
                  </a:extLst>
                </p:cNvPr>
                <p:cNvGrpSpPr/>
                <p:nvPr/>
              </p:nvGrpSpPr>
              <p:grpSpPr>
                <a:xfrm>
                  <a:off x="-8313531" y="187036"/>
                  <a:ext cx="415345" cy="1246909"/>
                  <a:chOff x="-8313531" y="187036"/>
                  <a:chExt cx="415345" cy="1246909"/>
                </a:xfrm>
              </p:grpSpPr>
              <p:sp>
                <p:nvSpPr>
                  <p:cNvPr id="169" name="Forma Livre: Forma 147">
                    <a:extLst>
                      <a:ext uri="{FF2B5EF4-FFF2-40B4-BE49-F238E27FC236}">
                        <a16:creationId xmlns:a16="http://schemas.microsoft.com/office/drawing/2014/main" id="{CDF9EABF-2E4F-11AE-BFD1-704967FCF546}"/>
                      </a:ext>
                    </a:extLst>
                  </p:cNvPr>
                  <p:cNvSpPr/>
                  <p:nvPr/>
                </p:nvSpPr>
                <p:spPr>
                  <a:xfrm>
                    <a:off x="-8313531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1246909 h 1246909"/>
                      <a:gd name="connsiteX1" fmla="*/ 207672 w 207672"/>
                      <a:gd name="connsiteY1" fmla="*/ 0 h 1246909"/>
                      <a:gd name="connsiteX2" fmla="*/ 0 w 207672"/>
                      <a:gd name="connsiteY2" fmla="*/ 623455 h 1246909"/>
                      <a:gd name="connsiteX3" fmla="*/ 207672 w 207672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1246909"/>
                        </a:moveTo>
                        <a:lnTo>
                          <a:pt x="207672" y="0"/>
                        </a:lnTo>
                        <a:cubicBezTo>
                          <a:pt x="207672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2" y="1246909"/>
                          <a:pt x="207672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70" name="Forma Livre: Forma 148">
                    <a:extLst>
                      <a:ext uri="{FF2B5EF4-FFF2-40B4-BE49-F238E27FC236}">
                        <a16:creationId xmlns:a16="http://schemas.microsoft.com/office/drawing/2014/main" id="{36D98EA6-E1BC-ED62-6AFB-FF7502618978}"/>
                      </a:ext>
                    </a:extLst>
                  </p:cNvPr>
                  <p:cNvSpPr/>
                  <p:nvPr/>
                </p:nvSpPr>
                <p:spPr>
                  <a:xfrm>
                    <a:off x="-8105859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623455 h 1246909"/>
                      <a:gd name="connsiteX1" fmla="*/ 0 w 207673"/>
                      <a:gd name="connsiteY1" fmla="*/ 0 h 1246909"/>
                      <a:gd name="connsiteX2" fmla="*/ 0 w 207673"/>
                      <a:gd name="connsiteY2" fmla="*/ 1246909 h 1246909"/>
                      <a:gd name="connsiteX3" fmla="*/ 207673 w 207673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623455"/>
                        </a:moveTo>
                        <a:cubicBezTo>
                          <a:pt x="207673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3" y="967788"/>
                          <a:pt x="207673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63" name="Gráfico 2">
                  <a:extLst>
                    <a:ext uri="{FF2B5EF4-FFF2-40B4-BE49-F238E27FC236}">
                      <a16:creationId xmlns:a16="http://schemas.microsoft.com/office/drawing/2014/main" id="{63440E0B-4447-D845-0FEB-FB10C5079192}"/>
                    </a:ext>
                  </a:extLst>
                </p:cNvPr>
                <p:cNvGrpSpPr/>
                <p:nvPr/>
              </p:nvGrpSpPr>
              <p:grpSpPr>
                <a:xfrm>
                  <a:off x="-8239295" y="300471"/>
                  <a:ext cx="266975" cy="1017191"/>
                  <a:chOff x="-8239295" y="300471"/>
                  <a:chExt cx="266975" cy="1017191"/>
                </a:xfrm>
                <a:solidFill>
                  <a:srgbClr val="558A50"/>
                </a:solidFill>
              </p:grpSpPr>
              <p:sp>
                <p:nvSpPr>
                  <p:cNvPr id="164" name="Forma Livre: Forma 142">
                    <a:extLst>
                      <a:ext uri="{FF2B5EF4-FFF2-40B4-BE49-F238E27FC236}">
                        <a16:creationId xmlns:a16="http://schemas.microsoft.com/office/drawing/2014/main" id="{719BDBAF-45F1-ACCF-9302-92BD18CE8154}"/>
                      </a:ext>
                    </a:extLst>
                  </p:cNvPr>
                  <p:cNvSpPr/>
                  <p:nvPr/>
                </p:nvSpPr>
                <p:spPr>
                  <a:xfrm rot="-1902869">
                    <a:off x="-8200691" y="1093349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65" name="Forma Livre: Forma 143">
                    <a:extLst>
                      <a:ext uri="{FF2B5EF4-FFF2-40B4-BE49-F238E27FC236}">
                        <a16:creationId xmlns:a16="http://schemas.microsoft.com/office/drawing/2014/main" id="{05259E7A-9C53-3445-C78A-B74E9553B306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-8200197" y="904768"/>
                    <a:ext cx="188780" cy="188780"/>
                  </a:xfrm>
                  <a:custGeom>
                    <a:avLst/>
                    <a:gdLst>
                      <a:gd name="connsiteX0" fmla="*/ 188780 w 188780"/>
                      <a:gd name="connsiteY0" fmla="*/ 94390 h 188780"/>
                      <a:gd name="connsiteX1" fmla="*/ 94390 w 188780"/>
                      <a:gd name="connsiteY1" fmla="*/ 188780 h 188780"/>
                      <a:gd name="connsiteX2" fmla="*/ 0 w 188780"/>
                      <a:gd name="connsiteY2" fmla="*/ 94390 h 188780"/>
                      <a:gd name="connsiteX3" fmla="*/ 94390 w 188780"/>
                      <a:gd name="connsiteY3" fmla="*/ 0 h 188780"/>
                      <a:gd name="connsiteX4" fmla="*/ 188780 w 188780"/>
                      <a:gd name="connsiteY4" fmla="*/ 94390 h 188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0" h="188780">
                        <a:moveTo>
                          <a:pt x="188780" y="94390"/>
                        </a:moveTo>
                        <a:cubicBezTo>
                          <a:pt x="188780" y="146520"/>
                          <a:pt x="146520" y="188780"/>
                          <a:pt x="94390" y="188780"/>
                        </a:cubicBezTo>
                        <a:cubicBezTo>
                          <a:pt x="42260" y="188780"/>
                          <a:pt x="0" y="146520"/>
                          <a:pt x="0" y="94390"/>
                        </a:cubicBezTo>
                        <a:cubicBezTo>
                          <a:pt x="0" y="42260"/>
                          <a:pt x="42260" y="0"/>
                          <a:pt x="94390" y="0"/>
                        </a:cubicBezTo>
                        <a:cubicBezTo>
                          <a:pt x="146520" y="0"/>
                          <a:pt x="188780" y="42260"/>
                          <a:pt x="188780" y="94390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66" name="Forma Livre: Forma 144">
                    <a:extLst>
                      <a:ext uri="{FF2B5EF4-FFF2-40B4-BE49-F238E27FC236}">
                        <a16:creationId xmlns:a16="http://schemas.microsoft.com/office/drawing/2014/main" id="{A806655D-59B5-346C-71D3-A3A46BAD1792}"/>
                      </a:ext>
                    </a:extLst>
                  </p:cNvPr>
                  <p:cNvSpPr/>
                  <p:nvPr/>
                </p:nvSpPr>
                <p:spPr>
                  <a:xfrm rot="-928815">
                    <a:off x="-8200152" y="715818"/>
                    <a:ext cx="188777" cy="188777"/>
                  </a:xfrm>
                  <a:custGeom>
                    <a:avLst/>
                    <a:gdLst>
                      <a:gd name="connsiteX0" fmla="*/ 188777 w 188777"/>
                      <a:gd name="connsiteY0" fmla="*/ 94389 h 188777"/>
                      <a:gd name="connsiteX1" fmla="*/ 94389 w 188777"/>
                      <a:gd name="connsiteY1" fmla="*/ 188778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7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7" y="94389"/>
                        </a:moveTo>
                        <a:cubicBezTo>
                          <a:pt x="188777" y="146518"/>
                          <a:pt x="146518" y="188778"/>
                          <a:pt x="94389" y="188778"/>
                        </a:cubicBezTo>
                        <a:cubicBezTo>
                          <a:pt x="42259" y="188778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7" y="42259"/>
                          <a:pt x="188777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67" name="Forma Livre: Forma 145">
                    <a:extLst>
                      <a:ext uri="{FF2B5EF4-FFF2-40B4-BE49-F238E27FC236}">
                        <a16:creationId xmlns:a16="http://schemas.microsoft.com/office/drawing/2014/main" id="{90636AF1-FE01-CB56-DD82-D21C1E7628D0}"/>
                      </a:ext>
                    </a:extLst>
                  </p:cNvPr>
                  <p:cNvSpPr/>
                  <p:nvPr/>
                </p:nvSpPr>
                <p:spPr>
                  <a:xfrm rot="-1350026">
                    <a:off x="-8200408" y="527531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3 h 188786"/>
                      <a:gd name="connsiteX1" fmla="*/ 94393 w 188786"/>
                      <a:gd name="connsiteY1" fmla="*/ 188787 h 188786"/>
                      <a:gd name="connsiteX2" fmla="*/ 0 w 188786"/>
                      <a:gd name="connsiteY2" fmla="*/ 94393 h 188786"/>
                      <a:gd name="connsiteX3" fmla="*/ 94393 w 188786"/>
                      <a:gd name="connsiteY3" fmla="*/ 0 h 188786"/>
                      <a:gd name="connsiteX4" fmla="*/ 188787 w 188786"/>
                      <a:gd name="connsiteY4" fmla="*/ 94393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3"/>
                        </a:moveTo>
                        <a:cubicBezTo>
                          <a:pt x="188787" y="146525"/>
                          <a:pt x="146525" y="188787"/>
                          <a:pt x="94393" y="188787"/>
                        </a:cubicBezTo>
                        <a:cubicBezTo>
                          <a:pt x="42261" y="188787"/>
                          <a:pt x="0" y="146525"/>
                          <a:pt x="0" y="94393"/>
                        </a:cubicBezTo>
                        <a:cubicBezTo>
                          <a:pt x="0" y="42261"/>
                          <a:pt x="42261" y="0"/>
                          <a:pt x="94393" y="0"/>
                        </a:cubicBezTo>
                        <a:cubicBezTo>
                          <a:pt x="146525" y="0"/>
                          <a:pt x="188787" y="42261"/>
                          <a:pt x="188787" y="94393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68" name="Forma Livre: Forma 146">
                    <a:extLst>
                      <a:ext uri="{FF2B5EF4-FFF2-40B4-BE49-F238E27FC236}">
                        <a16:creationId xmlns:a16="http://schemas.microsoft.com/office/drawing/2014/main" id="{8AC8ADC3-9B5F-824F-7573-C6B6000F2AC4}"/>
                      </a:ext>
                    </a:extLst>
                  </p:cNvPr>
                  <p:cNvSpPr/>
                  <p:nvPr/>
                </p:nvSpPr>
                <p:spPr>
                  <a:xfrm rot="-2278891">
                    <a:off x="-8200203" y="338568"/>
                    <a:ext cx="188779" cy="188779"/>
                  </a:xfrm>
                  <a:custGeom>
                    <a:avLst/>
                    <a:gdLst>
                      <a:gd name="connsiteX0" fmla="*/ 188780 w 188779"/>
                      <a:gd name="connsiteY0" fmla="*/ 94390 h 188779"/>
                      <a:gd name="connsiteX1" fmla="*/ 94390 w 188779"/>
                      <a:gd name="connsiteY1" fmla="*/ 188780 h 188779"/>
                      <a:gd name="connsiteX2" fmla="*/ 0 w 188779"/>
                      <a:gd name="connsiteY2" fmla="*/ 94390 h 188779"/>
                      <a:gd name="connsiteX3" fmla="*/ 94390 w 188779"/>
                      <a:gd name="connsiteY3" fmla="*/ 0 h 188779"/>
                      <a:gd name="connsiteX4" fmla="*/ 188780 w 188779"/>
                      <a:gd name="connsiteY4" fmla="*/ 94390 h 188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9" h="188779">
                        <a:moveTo>
                          <a:pt x="188780" y="94390"/>
                        </a:moveTo>
                        <a:cubicBezTo>
                          <a:pt x="188780" y="146520"/>
                          <a:pt x="146520" y="188780"/>
                          <a:pt x="94390" y="188780"/>
                        </a:cubicBezTo>
                        <a:cubicBezTo>
                          <a:pt x="42260" y="188780"/>
                          <a:pt x="0" y="146520"/>
                          <a:pt x="0" y="94390"/>
                        </a:cubicBezTo>
                        <a:cubicBezTo>
                          <a:pt x="0" y="42260"/>
                          <a:pt x="42260" y="0"/>
                          <a:pt x="94390" y="0"/>
                        </a:cubicBezTo>
                        <a:cubicBezTo>
                          <a:pt x="146520" y="0"/>
                          <a:pt x="188780" y="42260"/>
                          <a:pt x="188780" y="94390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52" name="Gráfico 2">
                <a:extLst>
                  <a:ext uri="{FF2B5EF4-FFF2-40B4-BE49-F238E27FC236}">
                    <a16:creationId xmlns:a16="http://schemas.microsoft.com/office/drawing/2014/main" id="{C052C7E0-6F72-D264-BF1A-9A07D901AFBD}"/>
                  </a:ext>
                </a:extLst>
              </p:cNvPr>
              <p:cNvGrpSpPr/>
              <p:nvPr/>
            </p:nvGrpSpPr>
            <p:grpSpPr>
              <a:xfrm>
                <a:off x="-8729314" y="187036"/>
                <a:ext cx="415345" cy="1246909"/>
                <a:chOff x="-8729314" y="187036"/>
                <a:chExt cx="415345" cy="1246909"/>
              </a:xfrm>
            </p:grpSpPr>
            <p:grpSp>
              <p:nvGrpSpPr>
                <p:cNvPr id="153" name="Gráfico 2">
                  <a:extLst>
                    <a:ext uri="{FF2B5EF4-FFF2-40B4-BE49-F238E27FC236}">
                      <a16:creationId xmlns:a16="http://schemas.microsoft.com/office/drawing/2014/main" id="{DCBCFE97-D047-C260-2162-0FFA952FC47D}"/>
                    </a:ext>
                  </a:extLst>
                </p:cNvPr>
                <p:cNvGrpSpPr/>
                <p:nvPr/>
              </p:nvGrpSpPr>
              <p:grpSpPr>
                <a:xfrm>
                  <a:off x="-8729314" y="187036"/>
                  <a:ext cx="415345" cy="1246909"/>
                  <a:chOff x="-8729314" y="187036"/>
                  <a:chExt cx="415345" cy="1246909"/>
                </a:xfrm>
              </p:grpSpPr>
              <p:sp>
                <p:nvSpPr>
                  <p:cNvPr id="160" name="Forma Livre: Forma 138">
                    <a:extLst>
                      <a:ext uri="{FF2B5EF4-FFF2-40B4-BE49-F238E27FC236}">
                        <a16:creationId xmlns:a16="http://schemas.microsoft.com/office/drawing/2014/main" id="{BB1F1EEB-FF54-4853-F364-20495E9213B1}"/>
                      </a:ext>
                    </a:extLst>
                  </p:cNvPr>
                  <p:cNvSpPr/>
                  <p:nvPr/>
                </p:nvSpPr>
                <p:spPr>
                  <a:xfrm>
                    <a:off x="-8729314" y="187036"/>
                    <a:ext cx="207673" cy="1246909"/>
                  </a:xfrm>
                  <a:custGeom>
                    <a:avLst/>
                    <a:gdLst>
                      <a:gd name="connsiteX0" fmla="*/ 207673 w 207673"/>
                      <a:gd name="connsiteY0" fmla="*/ 1246909 h 1246909"/>
                      <a:gd name="connsiteX1" fmla="*/ 207673 w 207673"/>
                      <a:gd name="connsiteY1" fmla="*/ 0 h 1246909"/>
                      <a:gd name="connsiteX2" fmla="*/ 0 w 207673"/>
                      <a:gd name="connsiteY2" fmla="*/ 623455 h 1246909"/>
                      <a:gd name="connsiteX3" fmla="*/ 207673 w 207673"/>
                      <a:gd name="connsiteY3" fmla="*/ 1246909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3" h="1246909">
                        <a:moveTo>
                          <a:pt x="207673" y="1246909"/>
                        </a:moveTo>
                        <a:lnTo>
                          <a:pt x="207673" y="0"/>
                        </a:lnTo>
                        <a:cubicBezTo>
                          <a:pt x="207673" y="0"/>
                          <a:pt x="0" y="279121"/>
                          <a:pt x="0" y="623455"/>
                        </a:cubicBezTo>
                        <a:cubicBezTo>
                          <a:pt x="0" y="967788"/>
                          <a:pt x="207673" y="1246909"/>
                          <a:pt x="207673" y="1246909"/>
                        </a:cubicBezTo>
                        <a:close/>
                      </a:path>
                    </a:pathLst>
                  </a:custGeom>
                  <a:solidFill>
                    <a:srgbClr val="235635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61" name="Forma Livre: Forma 139">
                    <a:extLst>
                      <a:ext uri="{FF2B5EF4-FFF2-40B4-BE49-F238E27FC236}">
                        <a16:creationId xmlns:a16="http://schemas.microsoft.com/office/drawing/2014/main" id="{9E7445B2-D313-70F0-ED04-9CC993D23B70}"/>
                      </a:ext>
                    </a:extLst>
                  </p:cNvPr>
                  <p:cNvSpPr/>
                  <p:nvPr/>
                </p:nvSpPr>
                <p:spPr>
                  <a:xfrm>
                    <a:off x="-8521640" y="187036"/>
                    <a:ext cx="207672" cy="1246909"/>
                  </a:xfrm>
                  <a:custGeom>
                    <a:avLst/>
                    <a:gdLst>
                      <a:gd name="connsiteX0" fmla="*/ 207672 w 207672"/>
                      <a:gd name="connsiteY0" fmla="*/ 623455 h 1246909"/>
                      <a:gd name="connsiteX1" fmla="*/ 0 w 207672"/>
                      <a:gd name="connsiteY1" fmla="*/ 0 h 1246909"/>
                      <a:gd name="connsiteX2" fmla="*/ 0 w 207672"/>
                      <a:gd name="connsiteY2" fmla="*/ 1246909 h 1246909"/>
                      <a:gd name="connsiteX3" fmla="*/ 207672 w 207672"/>
                      <a:gd name="connsiteY3" fmla="*/ 623455 h 124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7672" h="1246909">
                        <a:moveTo>
                          <a:pt x="207672" y="623455"/>
                        </a:moveTo>
                        <a:cubicBezTo>
                          <a:pt x="207672" y="279121"/>
                          <a:pt x="0" y="0"/>
                          <a:pt x="0" y="0"/>
                        </a:cubicBezTo>
                        <a:lnTo>
                          <a:pt x="0" y="1246909"/>
                        </a:lnTo>
                        <a:cubicBezTo>
                          <a:pt x="0" y="1246909"/>
                          <a:pt x="207672" y="967788"/>
                          <a:pt x="207672" y="623455"/>
                        </a:cubicBezTo>
                        <a:close/>
                      </a:path>
                    </a:pathLst>
                  </a:custGeom>
                  <a:solidFill>
                    <a:srgbClr val="083028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54" name="Gráfico 2">
                  <a:extLst>
                    <a:ext uri="{FF2B5EF4-FFF2-40B4-BE49-F238E27FC236}">
                      <a16:creationId xmlns:a16="http://schemas.microsoft.com/office/drawing/2014/main" id="{1EF0C515-E7BF-69FB-6150-9D36F45147D2}"/>
                    </a:ext>
                  </a:extLst>
                </p:cNvPr>
                <p:cNvGrpSpPr/>
                <p:nvPr/>
              </p:nvGrpSpPr>
              <p:grpSpPr>
                <a:xfrm>
                  <a:off x="-8654101" y="333107"/>
                  <a:ext cx="265672" cy="986442"/>
                  <a:chOff x="-8654101" y="333107"/>
                  <a:chExt cx="265672" cy="986442"/>
                </a:xfrm>
                <a:solidFill>
                  <a:srgbClr val="558A50"/>
                </a:solidFill>
              </p:grpSpPr>
              <p:sp>
                <p:nvSpPr>
                  <p:cNvPr id="155" name="Forma Livre: Forma 133">
                    <a:extLst>
                      <a:ext uri="{FF2B5EF4-FFF2-40B4-BE49-F238E27FC236}">
                        <a16:creationId xmlns:a16="http://schemas.microsoft.com/office/drawing/2014/main" id="{3C5A5709-97DB-AFDA-7E65-D04AAC6DE2E1}"/>
                      </a:ext>
                    </a:extLst>
                  </p:cNvPr>
                  <p:cNvSpPr/>
                  <p:nvPr/>
                </p:nvSpPr>
                <p:spPr>
                  <a:xfrm rot="-2147008">
                    <a:off x="-8615684" y="1093402"/>
                    <a:ext cx="188774" cy="188774"/>
                  </a:xfrm>
                  <a:custGeom>
                    <a:avLst/>
                    <a:gdLst>
                      <a:gd name="connsiteX0" fmla="*/ 188775 w 188774"/>
                      <a:gd name="connsiteY0" fmla="*/ 94387 h 188774"/>
                      <a:gd name="connsiteX1" fmla="*/ 94387 w 188774"/>
                      <a:gd name="connsiteY1" fmla="*/ 188774 h 188774"/>
                      <a:gd name="connsiteX2" fmla="*/ 0 w 188774"/>
                      <a:gd name="connsiteY2" fmla="*/ 94387 h 188774"/>
                      <a:gd name="connsiteX3" fmla="*/ 94387 w 188774"/>
                      <a:gd name="connsiteY3" fmla="*/ 0 h 188774"/>
                      <a:gd name="connsiteX4" fmla="*/ 188775 w 188774"/>
                      <a:gd name="connsiteY4" fmla="*/ 94387 h 188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4" h="188774">
                        <a:moveTo>
                          <a:pt x="188775" y="94387"/>
                        </a:moveTo>
                        <a:cubicBezTo>
                          <a:pt x="188775" y="146516"/>
                          <a:pt x="146516" y="188774"/>
                          <a:pt x="94387" y="188774"/>
                        </a:cubicBezTo>
                        <a:cubicBezTo>
                          <a:pt x="42259" y="188774"/>
                          <a:pt x="0" y="146516"/>
                          <a:pt x="0" y="94387"/>
                        </a:cubicBezTo>
                        <a:cubicBezTo>
                          <a:pt x="0" y="42259"/>
                          <a:pt x="42259" y="0"/>
                          <a:pt x="94387" y="0"/>
                        </a:cubicBezTo>
                        <a:cubicBezTo>
                          <a:pt x="146516" y="0"/>
                          <a:pt x="188775" y="42259"/>
                          <a:pt x="188775" y="94387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6" name="Forma Livre: Forma 134">
                    <a:extLst>
                      <a:ext uri="{FF2B5EF4-FFF2-40B4-BE49-F238E27FC236}">
                        <a16:creationId xmlns:a16="http://schemas.microsoft.com/office/drawing/2014/main" id="{D44682DB-8681-24B3-4F91-E281B79C60AF}"/>
                      </a:ext>
                    </a:extLst>
                  </p:cNvPr>
                  <p:cNvSpPr/>
                  <p:nvPr/>
                </p:nvSpPr>
                <p:spPr>
                  <a:xfrm rot="-928815">
                    <a:off x="-8615935" y="904519"/>
                    <a:ext cx="188777" cy="188777"/>
                  </a:xfrm>
                  <a:custGeom>
                    <a:avLst/>
                    <a:gdLst>
                      <a:gd name="connsiteX0" fmla="*/ 188778 w 188777"/>
                      <a:gd name="connsiteY0" fmla="*/ 94389 h 188777"/>
                      <a:gd name="connsiteX1" fmla="*/ 94389 w 188777"/>
                      <a:gd name="connsiteY1" fmla="*/ 188778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8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8" y="94389"/>
                        </a:moveTo>
                        <a:cubicBezTo>
                          <a:pt x="188778" y="146518"/>
                          <a:pt x="146518" y="188778"/>
                          <a:pt x="94389" y="188778"/>
                        </a:cubicBezTo>
                        <a:cubicBezTo>
                          <a:pt x="42259" y="188778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8" y="42259"/>
                          <a:pt x="188778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7" name="Forma Livre: Forma 135">
                    <a:extLst>
                      <a:ext uri="{FF2B5EF4-FFF2-40B4-BE49-F238E27FC236}">
                        <a16:creationId xmlns:a16="http://schemas.microsoft.com/office/drawing/2014/main" id="{5167447F-98C7-2311-690D-C9D8B05F29BD}"/>
                      </a:ext>
                    </a:extLst>
                  </p:cNvPr>
                  <p:cNvSpPr/>
                  <p:nvPr/>
                </p:nvSpPr>
                <p:spPr>
                  <a:xfrm rot="-2360823">
                    <a:off x="-8615653" y="716171"/>
                    <a:ext cx="188777" cy="188777"/>
                  </a:xfrm>
                  <a:custGeom>
                    <a:avLst/>
                    <a:gdLst>
                      <a:gd name="connsiteX0" fmla="*/ 188777 w 188777"/>
                      <a:gd name="connsiteY0" fmla="*/ 94389 h 188777"/>
                      <a:gd name="connsiteX1" fmla="*/ 94389 w 188777"/>
                      <a:gd name="connsiteY1" fmla="*/ 188777 h 188777"/>
                      <a:gd name="connsiteX2" fmla="*/ 0 w 188777"/>
                      <a:gd name="connsiteY2" fmla="*/ 94389 h 188777"/>
                      <a:gd name="connsiteX3" fmla="*/ 94389 w 188777"/>
                      <a:gd name="connsiteY3" fmla="*/ 0 h 188777"/>
                      <a:gd name="connsiteX4" fmla="*/ 188777 w 188777"/>
                      <a:gd name="connsiteY4" fmla="*/ 94389 h 18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77" h="188777">
                        <a:moveTo>
                          <a:pt x="188777" y="94389"/>
                        </a:moveTo>
                        <a:cubicBezTo>
                          <a:pt x="188777" y="146518"/>
                          <a:pt x="146518" y="188777"/>
                          <a:pt x="94389" y="188777"/>
                        </a:cubicBezTo>
                        <a:cubicBezTo>
                          <a:pt x="42259" y="188777"/>
                          <a:pt x="0" y="146518"/>
                          <a:pt x="0" y="94389"/>
                        </a:cubicBezTo>
                        <a:cubicBezTo>
                          <a:pt x="0" y="42259"/>
                          <a:pt x="42259" y="0"/>
                          <a:pt x="94389" y="0"/>
                        </a:cubicBezTo>
                        <a:cubicBezTo>
                          <a:pt x="146518" y="0"/>
                          <a:pt x="188777" y="42259"/>
                          <a:pt x="188777" y="94389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8" name="Forma Livre: Forma 136">
                    <a:extLst>
                      <a:ext uri="{FF2B5EF4-FFF2-40B4-BE49-F238E27FC236}">
                        <a16:creationId xmlns:a16="http://schemas.microsoft.com/office/drawing/2014/main" id="{764D4CD1-F0E8-557D-374B-C5CD7ADD9786}"/>
                      </a:ext>
                    </a:extLst>
                  </p:cNvPr>
                  <p:cNvSpPr/>
                  <p:nvPr/>
                </p:nvSpPr>
                <p:spPr>
                  <a:xfrm rot="-3497131">
                    <a:off x="-8615731" y="527787"/>
                    <a:ext cx="188786" cy="188786"/>
                  </a:xfrm>
                  <a:custGeom>
                    <a:avLst/>
                    <a:gdLst>
                      <a:gd name="connsiteX0" fmla="*/ 188787 w 188786"/>
                      <a:gd name="connsiteY0" fmla="*/ 94394 h 188786"/>
                      <a:gd name="connsiteX1" fmla="*/ 94394 w 188786"/>
                      <a:gd name="connsiteY1" fmla="*/ 188787 h 188786"/>
                      <a:gd name="connsiteX2" fmla="*/ 0 w 188786"/>
                      <a:gd name="connsiteY2" fmla="*/ 94394 h 188786"/>
                      <a:gd name="connsiteX3" fmla="*/ 94394 w 188786"/>
                      <a:gd name="connsiteY3" fmla="*/ 0 h 188786"/>
                      <a:gd name="connsiteX4" fmla="*/ 188787 w 188786"/>
                      <a:gd name="connsiteY4" fmla="*/ 94394 h 188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6" h="188786">
                        <a:moveTo>
                          <a:pt x="188787" y="94394"/>
                        </a:moveTo>
                        <a:cubicBezTo>
                          <a:pt x="188787" y="146526"/>
                          <a:pt x="146525" y="188787"/>
                          <a:pt x="94394" y="188787"/>
                        </a:cubicBezTo>
                        <a:cubicBezTo>
                          <a:pt x="42262" y="188787"/>
                          <a:pt x="0" y="146526"/>
                          <a:pt x="0" y="94394"/>
                        </a:cubicBezTo>
                        <a:cubicBezTo>
                          <a:pt x="0" y="42261"/>
                          <a:pt x="42262" y="0"/>
                          <a:pt x="94394" y="0"/>
                        </a:cubicBezTo>
                        <a:cubicBezTo>
                          <a:pt x="146525" y="0"/>
                          <a:pt x="188787" y="42261"/>
                          <a:pt x="188787" y="94394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  <p:sp>
                <p:nvSpPr>
                  <p:cNvPr id="159" name="Forma Livre: Forma 137">
                    <a:extLst>
                      <a:ext uri="{FF2B5EF4-FFF2-40B4-BE49-F238E27FC236}">
                        <a16:creationId xmlns:a16="http://schemas.microsoft.com/office/drawing/2014/main" id="{49E994C8-B7E4-40C5-1B11-C3AF7DE0EC97}"/>
                      </a:ext>
                    </a:extLst>
                  </p:cNvPr>
                  <p:cNvSpPr/>
                  <p:nvPr/>
                </p:nvSpPr>
                <p:spPr>
                  <a:xfrm rot="-5187414">
                    <a:off x="-8616194" y="338760"/>
                    <a:ext cx="188784" cy="188784"/>
                  </a:xfrm>
                  <a:custGeom>
                    <a:avLst/>
                    <a:gdLst>
                      <a:gd name="connsiteX0" fmla="*/ 188784 w 188784"/>
                      <a:gd name="connsiteY0" fmla="*/ 94392 h 188784"/>
                      <a:gd name="connsiteX1" fmla="*/ 94392 w 188784"/>
                      <a:gd name="connsiteY1" fmla="*/ 188784 h 188784"/>
                      <a:gd name="connsiteX2" fmla="*/ 0 w 188784"/>
                      <a:gd name="connsiteY2" fmla="*/ 94392 h 188784"/>
                      <a:gd name="connsiteX3" fmla="*/ 94392 w 188784"/>
                      <a:gd name="connsiteY3" fmla="*/ 0 h 188784"/>
                      <a:gd name="connsiteX4" fmla="*/ 188784 w 188784"/>
                      <a:gd name="connsiteY4" fmla="*/ 94392 h 188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84" h="188784">
                        <a:moveTo>
                          <a:pt x="188784" y="94392"/>
                        </a:moveTo>
                        <a:cubicBezTo>
                          <a:pt x="188784" y="146523"/>
                          <a:pt x="146523" y="188784"/>
                          <a:pt x="94392" y="188784"/>
                        </a:cubicBezTo>
                        <a:cubicBezTo>
                          <a:pt x="42261" y="188784"/>
                          <a:pt x="0" y="146523"/>
                          <a:pt x="0" y="94392"/>
                        </a:cubicBezTo>
                        <a:cubicBezTo>
                          <a:pt x="0" y="42261"/>
                          <a:pt x="42261" y="0"/>
                          <a:pt x="94392" y="0"/>
                        </a:cubicBezTo>
                        <a:cubicBezTo>
                          <a:pt x="146523" y="0"/>
                          <a:pt x="188784" y="42261"/>
                          <a:pt x="188784" y="94392"/>
                        </a:cubicBezTo>
                        <a:close/>
                      </a:path>
                    </a:pathLst>
                  </a:custGeom>
                  <a:solidFill>
                    <a:srgbClr val="558A50"/>
                  </a:solidFill>
                  <a:ln w="62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t-BR"/>
                  </a:p>
                </p:txBody>
              </p:sp>
            </p:grpSp>
          </p:grpSp>
        </p:grpSp>
      </p:grpSp>
      <p:grpSp>
        <p:nvGrpSpPr>
          <p:cNvPr id="180" name="Gráfico 2">
            <a:extLst>
              <a:ext uri="{FF2B5EF4-FFF2-40B4-BE49-F238E27FC236}">
                <a16:creationId xmlns:a16="http://schemas.microsoft.com/office/drawing/2014/main" id="{17D75C86-E63F-2566-073D-DC9DEBC3DC7D}"/>
              </a:ext>
            </a:extLst>
          </p:cNvPr>
          <p:cNvGrpSpPr/>
          <p:nvPr/>
        </p:nvGrpSpPr>
        <p:grpSpPr>
          <a:xfrm>
            <a:off x="101131" y="3318298"/>
            <a:ext cx="619826" cy="655647"/>
            <a:chOff x="-7297176" y="187036"/>
            <a:chExt cx="1246971" cy="1246909"/>
          </a:xfrm>
        </p:grpSpPr>
        <p:sp>
          <p:nvSpPr>
            <p:cNvPr id="181" name="Forma Livre: Forma 174">
              <a:extLst>
                <a:ext uri="{FF2B5EF4-FFF2-40B4-BE49-F238E27FC236}">
                  <a16:creationId xmlns:a16="http://schemas.microsoft.com/office/drawing/2014/main" id="{B8FF285C-20DC-47D2-C5C6-01C462AA7C60}"/>
                </a:ext>
              </a:extLst>
            </p:cNvPr>
            <p:cNvSpPr/>
            <p:nvPr/>
          </p:nvSpPr>
          <p:spPr>
            <a:xfrm>
              <a:off x="-729711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82" name="Gráfico 2">
              <a:extLst>
                <a:ext uri="{FF2B5EF4-FFF2-40B4-BE49-F238E27FC236}">
                  <a16:creationId xmlns:a16="http://schemas.microsoft.com/office/drawing/2014/main" id="{4A4B3C37-1D87-286D-8516-F3E3F537D361}"/>
                </a:ext>
              </a:extLst>
            </p:cNvPr>
            <p:cNvGrpSpPr/>
            <p:nvPr/>
          </p:nvGrpSpPr>
          <p:grpSpPr>
            <a:xfrm>
              <a:off x="-7297176" y="187036"/>
              <a:ext cx="1246971" cy="1246909"/>
              <a:chOff x="-7297176" y="187036"/>
              <a:chExt cx="1246971" cy="1246909"/>
            </a:xfrm>
          </p:grpSpPr>
          <p:grpSp>
            <p:nvGrpSpPr>
              <p:cNvPr id="183" name="Gráfico 2">
                <a:extLst>
                  <a:ext uri="{FF2B5EF4-FFF2-40B4-BE49-F238E27FC236}">
                    <a16:creationId xmlns:a16="http://schemas.microsoft.com/office/drawing/2014/main" id="{DA656506-3C3C-34D4-C790-C2CBCD719A26}"/>
                  </a:ext>
                </a:extLst>
              </p:cNvPr>
              <p:cNvGrpSpPr/>
              <p:nvPr/>
            </p:nvGrpSpPr>
            <p:grpSpPr>
              <a:xfrm>
                <a:off x="-7297176" y="798707"/>
                <a:ext cx="635300" cy="635237"/>
                <a:chOff x="-7297176" y="798707"/>
                <a:chExt cx="635300" cy="635237"/>
              </a:xfrm>
            </p:grpSpPr>
            <p:sp>
              <p:nvSpPr>
                <p:cNvPr id="190" name="Forma Livre: Forma 183">
                  <a:extLst>
                    <a:ext uri="{FF2B5EF4-FFF2-40B4-BE49-F238E27FC236}">
                      <a16:creationId xmlns:a16="http://schemas.microsoft.com/office/drawing/2014/main" id="{D1DFE099-35DD-9C76-F2B8-5C62516F4225}"/>
                    </a:ext>
                  </a:extLst>
                </p:cNvPr>
                <p:cNvSpPr/>
                <p:nvPr/>
              </p:nvSpPr>
              <p:spPr>
                <a:xfrm>
                  <a:off x="-7297113" y="798707"/>
                  <a:ext cx="635237" cy="635237"/>
                </a:xfrm>
                <a:custGeom>
                  <a:avLst/>
                  <a:gdLst>
                    <a:gd name="connsiteX0" fmla="*/ 0 w 635237"/>
                    <a:gd name="connsiteY0" fmla="*/ 11783 h 635237"/>
                    <a:gd name="connsiteX1" fmla="*/ 623455 w 635237"/>
                    <a:gd name="connsiteY1" fmla="*/ 635238 h 635237"/>
                    <a:gd name="connsiteX2" fmla="*/ 635238 w 635237"/>
                    <a:gd name="connsiteY2" fmla="*/ 635238 h 635237"/>
                    <a:gd name="connsiteX3" fmla="*/ 0 w 635237"/>
                    <a:gd name="connsiteY3" fmla="*/ 0 h 635237"/>
                    <a:gd name="connsiteX4" fmla="*/ 0 w 635237"/>
                    <a:gd name="connsiteY4" fmla="*/ 11783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0" y="11783"/>
                      </a:moveTo>
                      <a:cubicBezTo>
                        <a:pt x="0" y="355556"/>
                        <a:pt x="279682" y="635238"/>
                        <a:pt x="623455" y="635238"/>
                      </a:cubicBezTo>
                      <a:lnTo>
                        <a:pt x="635238" y="635238"/>
                      </a:lnTo>
                      <a:lnTo>
                        <a:pt x="0" y="0"/>
                      </a:lnTo>
                      <a:lnTo>
                        <a:pt x="0" y="11783"/>
                      </a:lnTo>
                      <a:close/>
                    </a:path>
                  </a:pathLst>
                </a:custGeom>
                <a:solidFill>
                  <a:srgbClr val="083028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1" name="Forma Livre: Forma 184">
                  <a:extLst>
                    <a:ext uri="{FF2B5EF4-FFF2-40B4-BE49-F238E27FC236}">
                      <a16:creationId xmlns:a16="http://schemas.microsoft.com/office/drawing/2014/main" id="{10D81901-052D-D613-212D-BBE9D850DC5F}"/>
                    </a:ext>
                  </a:extLst>
                </p:cNvPr>
                <p:cNvSpPr/>
                <p:nvPr/>
              </p:nvSpPr>
              <p:spPr>
                <a:xfrm>
                  <a:off x="-7297176" y="798707"/>
                  <a:ext cx="635237" cy="635237"/>
                </a:xfrm>
                <a:custGeom>
                  <a:avLst/>
                  <a:gdLst>
                    <a:gd name="connsiteX0" fmla="*/ 11783 w 635237"/>
                    <a:gd name="connsiteY0" fmla="*/ 0 h 635237"/>
                    <a:gd name="connsiteX1" fmla="*/ 0 w 635237"/>
                    <a:gd name="connsiteY1" fmla="*/ 0 h 635237"/>
                    <a:gd name="connsiteX2" fmla="*/ 635238 w 635237"/>
                    <a:gd name="connsiteY2" fmla="*/ 635238 h 635237"/>
                    <a:gd name="connsiteX3" fmla="*/ 635238 w 635237"/>
                    <a:gd name="connsiteY3" fmla="*/ 623455 h 635237"/>
                    <a:gd name="connsiteX4" fmla="*/ 11783 w 635237"/>
                    <a:gd name="connsiteY4" fmla="*/ 0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11783" y="0"/>
                      </a:moveTo>
                      <a:lnTo>
                        <a:pt x="0" y="0"/>
                      </a:lnTo>
                      <a:lnTo>
                        <a:pt x="635238" y="635238"/>
                      </a:lnTo>
                      <a:lnTo>
                        <a:pt x="635238" y="623455"/>
                      </a:lnTo>
                      <a:cubicBezTo>
                        <a:pt x="635238" y="279682"/>
                        <a:pt x="355556" y="0"/>
                        <a:pt x="11783" y="0"/>
                      </a:cubicBezTo>
                      <a:close/>
                    </a:path>
                  </a:pathLst>
                </a:custGeom>
                <a:solidFill>
                  <a:srgbClr val="23563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84" name="Gráfico 2">
                <a:extLst>
                  <a:ext uri="{FF2B5EF4-FFF2-40B4-BE49-F238E27FC236}">
                    <a16:creationId xmlns:a16="http://schemas.microsoft.com/office/drawing/2014/main" id="{F00FA6AC-EDF6-571A-FF38-646FA834FF37}"/>
                  </a:ext>
                </a:extLst>
              </p:cNvPr>
              <p:cNvGrpSpPr/>
              <p:nvPr/>
            </p:nvGrpSpPr>
            <p:grpSpPr>
              <a:xfrm>
                <a:off x="-6685442" y="798707"/>
                <a:ext cx="635237" cy="635237"/>
                <a:chOff x="-6685442" y="798707"/>
                <a:chExt cx="635237" cy="635237"/>
              </a:xfrm>
            </p:grpSpPr>
            <p:sp>
              <p:nvSpPr>
                <p:cNvPr id="188" name="Forma Livre: Forma 181">
                  <a:extLst>
                    <a:ext uri="{FF2B5EF4-FFF2-40B4-BE49-F238E27FC236}">
                      <a16:creationId xmlns:a16="http://schemas.microsoft.com/office/drawing/2014/main" id="{322E2D46-2781-C23A-CA8B-9721C1DFC195}"/>
                    </a:ext>
                  </a:extLst>
                </p:cNvPr>
                <p:cNvSpPr/>
                <p:nvPr/>
              </p:nvSpPr>
              <p:spPr>
                <a:xfrm>
                  <a:off x="-6685442" y="798707"/>
                  <a:ext cx="635237" cy="635237"/>
                </a:xfrm>
                <a:custGeom>
                  <a:avLst/>
                  <a:gdLst>
                    <a:gd name="connsiteX0" fmla="*/ 0 w 635237"/>
                    <a:gd name="connsiteY0" fmla="*/ 635238 h 635237"/>
                    <a:gd name="connsiteX1" fmla="*/ 11783 w 635237"/>
                    <a:gd name="connsiteY1" fmla="*/ 635238 h 635237"/>
                    <a:gd name="connsiteX2" fmla="*/ 635238 w 635237"/>
                    <a:gd name="connsiteY2" fmla="*/ 11783 h 635237"/>
                    <a:gd name="connsiteX3" fmla="*/ 635238 w 635237"/>
                    <a:gd name="connsiteY3" fmla="*/ 0 h 635237"/>
                    <a:gd name="connsiteX4" fmla="*/ 0 w 635237"/>
                    <a:gd name="connsiteY4" fmla="*/ 635238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0" y="635238"/>
                      </a:moveTo>
                      <a:lnTo>
                        <a:pt x="11783" y="635238"/>
                      </a:lnTo>
                      <a:cubicBezTo>
                        <a:pt x="355556" y="635238"/>
                        <a:pt x="635238" y="355556"/>
                        <a:pt x="635238" y="11783"/>
                      </a:cubicBezTo>
                      <a:lnTo>
                        <a:pt x="635238" y="0"/>
                      </a:lnTo>
                      <a:lnTo>
                        <a:pt x="0" y="635238"/>
                      </a:lnTo>
                      <a:close/>
                    </a:path>
                  </a:pathLst>
                </a:custGeom>
                <a:solidFill>
                  <a:srgbClr val="083028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9" name="Forma Livre: Forma 182">
                  <a:extLst>
                    <a:ext uri="{FF2B5EF4-FFF2-40B4-BE49-F238E27FC236}">
                      <a16:creationId xmlns:a16="http://schemas.microsoft.com/office/drawing/2014/main" id="{29845F71-79BD-2CAF-59D0-0EF37A00C88E}"/>
                    </a:ext>
                  </a:extLst>
                </p:cNvPr>
                <p:cNvSpPr/>
                <p:nvPr/>
              </p:nvSpPr>
              <p:spPr>
                <a:xfrm>
                  <a:off x="-6685442" y="798707"/>
                  <a:ext cx="635237" cy="635237"/>
                </a:xfrm>
                <a:custGeom>
                  <a:avLst/>
                  <a:gdLst>
                    <a:gd name="connsiteX0" fmla="*/ 623455 w 635237"/>
                    <a:gd name="connsiteY0" fmla="*/ 0 h 635237"/>
                    <a:gd name="connsiteX1" fmla="*/ 0 w 635237"/>
                    <a:gd name="connsiteY1" fmla="*/ 623455 h 635237"/>
                    <a:gd name="connsiteX2" fmla="*/ 0 w 635237"/>
                    <a:gd name="connsiteY2" fmla="*/ 635238 h 635237"/>
                    <a:gd name="connsiteX3" fmla="*/ 635238 w 635237"/>
                    <a:gd name="connsiteY3" fmla="*/ 0 h 635237"/>
                    <a:gd name="connsiteX4" fmla="*/ 623455 w 635237"/>
                    <a:gd name="connsiteY4" fmla="*/ 0 h 63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5237" h="635237">
                      <a:moveTo>
                        <a:pt x="623455" y="0"/>
                      </a:moveTo>
                      <a:cubicBezTo>
                        <a:pt x="279682" y="0"/>
                        <a:pt x="0" y="279682"/>
                        <a:pt x="0" y="623455"/>
                      </a:cubicBezTo>
                      <a:lnTo>
                        <a:pt x="0" y="635238"/>
                      </a:lnTo>
                      <a:lnTo>
                        <a:pt x="635238" y="0"/>
                      </a:lnTo>
                      <a:lnTo>
                        <a:pt x="623455" y="0"/>
                      </a:lnTo>
                      <a:close/>
                    </a:path>
                  </a:pathLst>
                </a:custGeom>
                <a:solidFill>
                  <a:srgbClr val="235635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185" name="Forma Livre: Forma 178">
                <a:extLst>
                  <a:ext uri="{FF2B5EF4-FFF2-40B4-BE49-F238E27FC236}">
                    <a16:creationId xmlns:a16="http://schemas.microsoft.com/office/drawing/2014/main" id="{B2BE8EDA-0783-F348-9F5C-FFDD17369C69}"/>
                  </a:ext>
                </a:extLst>
              </p:cNvPr>
              <p:cNvSpPr/>
              <p:nvPr/>
            </p:nvSpPr>
            <p:spPr>
              <a:xfrm>
                <a:off x="-6685442" y="831376"/>
                <a:ext cx="23566" cy="602568"/>
              </a:xfrm>
              <a:custGeom>
                <a:avLst/>
                <a:gdLst>
                  <a:gd name="connsiteX0" fmla="*/ 0 w 23566"/>
                  <a:gd name="connsiteY0" fmla="*/ 0 h 602568"/>
                  <a:gd name="connsiteX1" fmla="*/ 23567 w 23566"/>
                  <a:gd name="connsiteY1" fmla="*/ 0 h 602568"/>
                  <a:gd name="connsiteX2" fmla="*/ 23567 w 23566"/>
                  <a:gd name="connsiteY2" fmla="*/ 602569 h 602568"/>
                  <a:gd name="connsiteX3" fmla="*/ 0 w 23566"/>
                  <a:gd name="connsiteY3" fmla="*/ 602569 h 60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66" h="602568">
                    <a:moveTo>
                      <a:pt x="0" y="0"/>
                    </a:moveTo>
                    <a:lnTo>
                      <a:pt x="23567" y="0"/>
                    </a:lnTo>
                    <a:lnTo>
                      <a:pt x="23567" y="602569"/>
                    </a:lnTo>
                    <a:lnTo>
                      <a:pt x="0" y="602569"/>
                    </a:lnTo>
                    <a:close/>
                  </a:path>
                </a:pathLst>
              </a:custGeom>
              <a:solidFill>
                <a:srgbClr val="083028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79">
                <a:extLst>
                  <a:ext uri="{FF2B5EF4-FFF2-40B4-BE49-F238E27FC236}">
                    <a16:creationId xmlns:a16="http://schemas.microsoft.com/office/drawing/2014/main" id="{1F02A3D4-7538-E99A-4A78-94A1852C5913}"/>
                  </a:ext>
                </a:extLst>
              </p:cNvPr>
              <p:cNvSpPr/>
              <p:nvPr/>
            </p:nvSpPr>
            <p:spPr>
              <a:xfrm>
                <a:off x="-7001720" y="187036"/>
                <a:ext cx="656123" cy="656123"/>
              </a:xfrm>
              <a:custGeom>
                <a:avLst/>
                <a:gdLst>
                  <a:gd name="connsiteX0" fmla="*/ 328062 w 656123"/>
                  <a:gd name="connsiteY0" fmla="*/ 656124 h 656123"/>
                  <a:gd name="connsiteX1" fmla="*/ 0 w 656123"/>
                  <a:gd name="connsiteY1" fmla="*/ 328062 h 656123"/>
                  <a:gd name="connsiteX2" fmla="*/ 328062 w 656123"/>
                  <a:gd name="connsiteY2" fmla="*/ 0 h 656123"/>
                  <a:gd name="connsiteX3" fmla="*/ 656124 w 656123"/>
                  <a:gd name="connsiteY3" fmla="*/ 328062 h 656123"/>
                  <a:gd name="connsiteX4" fmla="*/ 328062 w 656123"/>
                  <a:gd name="connsiteY4" fmla="*/ 656124 h 656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6123" h="656123">
                    <a:moveTo>
                      <a:pt x="328062" y="656124"/>
                    </a:moveTo>
                    <a:cubicBezTo>
                      <a:pt x="147198" y="656124"/>
                      <a:pt x="0" y="508988"/>
                      <a:pt x="0" y="328062"/>
                    </a:cubicBezTo>
                    <a:cubicBezTo>
                      <a:pt x="0" y="147135"/>
                      <a:pt x="147135" y="0"/>
                      <a:pt x="328062" y="0"/>
                    </a:cubicBezTo>
                    <a:cubicBezTo>
                      <a:pt x="508988" y="0"/>
                      <a:pt x="656124" y="147135"/>
                      <a:pt x="656124" y="328062"/>
                    </a:cubicBezTo>
                    <a:cubicBezTo>
                      <a:pt x="656124" y="508988"/>
                      <a:pt x="508926" y="656124"/>
                      <a:pt x="328062" y="656124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0">
                <a:extLst>
                  <a:ext uri="{FF2B5EF4-FFF2-40B4-BE49-F238E27FC236}">
                    <a16:creationId xmlns:a16="http://schemas.microsoft.com/office/drawing/2014/main" id="{00248A5A-279F-E038-C8FC-AD22630ACAF7}"/>
                  </a:ext>
                </a:extLst>
              </p:cNvPr>
              <p:cNvSpPr/>
              <p:nvPr/>
            </p:nvSpPr>
            <p:spPr>
              <a:xfrm>
                <a:off x="-6788125" y="400631"/>
                <a:ext cx="228932" cy="228932"/>
              </a:xfrm>
              <a:custGeom>
                <a:avLst/>
                <a:gdLst>
                  <a:gd name="connsiteX0" fmla="*/ 114466 w 228932"/>
                  <a:gd name="connsiteY0" fmla="*/ 228933 h 228932"/>
                  <a:gd name="connsiteX1" fmla="*/ 0 w 228932"/>
                  <a:gd name="connsiteY1" fmla="*/ 114466 h 228932"/>
                  <a:gd name="connsiteX2" fmla="*/ 114466 w 228932"/>
                  <a:gd name="connsiteY2" fmla="*/ 0 h 228932"/>
                  <a:gd name="connsiteX3" fmla="*/ 228932 w 228932"/>
                  <a:gd name="connsiteY3" fmla="*/ 114466 h 228932"/>
                  <a:gd name="connsiteX4" fmla="*/ 114466 w 228932"/>
                  <a:gd name="connsiteY4" fmla="*/ 228933 h 22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32" h="228932">
                    <a:moveTo>
                      <a:pt x="114466" y="228933"/>
                    </a:moveTo>
                    <a:cubicBezTo>
                      <a:pt x="51373" y="228933"/>
                      <a:pt x="0" y="177560"/>
                      <a:pt x="0" y="114466"/>
                    </a:cubicBezTo>
                    <a:cubicBezTo>
                      <a:pt x="0" y="51373"/>
                      <a:pt x="51373" y="0"/>
                      <a:pt x="114466" y="0"/>
                    </a:cubicBezTo>
                    <a:cubicBezTo>
                      <a:pt x="177560" y="0"/>
                      <a:pt x="228932" y="51373"/>
                      <a:pt x="228932" y="114466"/>
                    </a:cubicBezTo>
                    <a:cubicBezTo>
                      <a:pt x="228870" y="177560"/>
                      <a:pt x="177560" y="228933"/>
                      <a:pt x="114466" y="228933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192" name="Gráfico 2">
            <a:extLst>
              <a:ext uri="{FF2B5EF4-FFF2-40B4-BE49-F238E27FC236}">
                <a16:creationId xmlns:a16="http://schemas.microsoft.com/office/drawing/2014/main" id="{B5DF4DEE-9074-820D-B034-A2A786710CBB}"/>
              </a:ext>
            </a:extLst>
          </p:cNvPr>
          <p:cNvGrpSpPr/>
          <p:nvPr/>
        </p:nvGrpSpPr>
        <p:grpSpPr>
          <a:xfrm>
            <a:off x="714253" y="5906008"/>
            <a:ext cx="620321" cy="655647"/>
            <a:chOff x="-5863417" y="187036"/>
            <a:chExt cx="1247968" cy="1246909"/>
          </a:xfrm>
        </p:grpSpPr>
        <p:sp>
          <p:nvSpPr>
            <p:cNvPr id="193" name="Forma Livre: Forma 197">
              <a:extLst>
                <a:ext uri="{FF2B5EF4-FFF2-40B4-BE49-F238E27FC236}">
                  <a16:creationId xmlns:a16="http://schemas.microsoft.com/office/drawing/2014/main" id="{F061A974-7DA0-65AD-6FA0-97370E19AC42}"/>
                </a:ext>
              </a:extLst>
            </p:cNvPr>
            <p:cNvSpPr/>
            <p:nvPr/>
          </p:nvSpPr>
          <p:spPr>
            <a:xfrm>
              <a:off x="-5862919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194" name="Gráfico 2">
              <a:extLst>
                <a:ext uri="{FF2B5EF4-FFF2-40B4-BE49-F238E27FC236}">
                  <a16:creationId xmlns:a16="http://schemas.microsoft.com/office/drawing/2014/main" id="{7F105B42-8A19-35D0-50DC-52A6C60AB16C}"/>
                </a:ext>
              </a:extLst>
            </p:cNvPr>
            <p:cNvGrpSpPr/>
            <p:nvPr/>
          </p:nvGrpSpPr>
          <p:grpSpPr>
            <a:xfrm>
              <a:off x="-5863417" y="224443"/>
              <a:ext cx="1247968" cy="1172094"/>
              <a:chOff x="-5863417" y="224443"/>
              <a:chExt cx="1247968" cy="1172094"/>
            </a:xfrm>
          </p:grpSpPr>
          <p:sp>
            <p:nvSpPr>
              <p:cNvPr id="195" name="Forma Livre: Forma 199">
                <a:extLst>
                  <a:ext uri="{FF2B5EF4-FFF2-40B4-BE49-F238E27FC236}">
                    <a16:creationId xmlns:a16="http://schemas.microsoft.com/office/drawing/2014/main" id="{8DE975C2-BC0A-6758-5D32-FAE742841C59}"/>
                  </a:ext>
                </a:extLst>
              </p:cNvPr>
              <p:cNvSpPr/>
              <p:nvPr/>
            </p:nvSpPr>
            <p:spPr>
              <a:xfrm>
                <a:off x="-5196633" y="727571"/>
                <a:ext cx="518776" cy="606621"/>
              </a:xfrm>
              <a:custGeom>
                <a:avLst/>
                <a:gdLst>
                  <a:gd name="connsiteX0" fmla="*/ 74877 w 518776"/>
                  <a:gd name="connsiteY0" fmla="*/ 225815 h 606621"/>
                  <a:gd name="connsiteX1" fmla="*/ 81361 w 518776"/>
                  <a:gd name="connsiteY1" fmla="*/ 294894 h 606621"/>
                  <a:gd name="connsiteX2" fmla="*/ 0 w 518776"/>
                  <a:gd name="connsiteY2" fmla="*/ 527630 h 606621"/>
                  <a:gd name="connsiteX3" fmla="*/ 207049 w 518776"/>
                  <a:gd name="connsiteY3" fmla="*/ 606621 h 606621"/>
                  <a:gd name="connsiteX4" fmla="*/ 518776 w 518776"/>
                  <a:gd name="connsiteY4" fmla="*/ 294894 h 606621"/>
                  <a:gd name="connsiteX5" fmla="*/ 307800 w 518776"/>
                  <a:gd name="connsiteY5" fmla="*/ 0 h 606621"/>
                  <a:gd name="connsiteX6" fmla="*/ 74877 w 518776"/>
                  <a:gd name="connsiteY6" fmla="*/ 225815 h 60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776" h="606621">
                    <a:moveTo>
                      <a:pt x="74877" y="225815"/>
                    </a:moveTo>
                    <a:cubicBezTo>
                      <a:pt x="79054" y="248197"/>
                      <a:pt x="81361" y="271265"/>
                      <a:pt x="81361" y="294894"/>
                    </a:cubicBezTo>
                    <a:cubicBezTo>
                      <a:pt x="81361" y="382926"/>
                      <a:pt x="50874" y="463726"/>
                      <a:pt x="0" y="527630"/>
                    </a:cubicBezTo>
                    <a:cubicBezTo>
                      <a:pt x="55113" y="576695"/>
                      <a:pt x="127621" y="606621"/>
                      <a:pt x="207049" y="606621"/>
                    </a:cubicBezTo>
                    <a:cubicBezTo>
                      <a:pt x="378936" y="606621"/>
                      <a:pt x="518776" y="466780"/>
                      <a:pt x="518776" y="294894"/>
                    </a:cubicBezTo>
                    <a:cubicBezTo>
                      <a:pt x="518776" y="158295"/>
                      <a:pt x="430371" y="41959"/>
                      <a:pt x="307800" y="0"/>
                    </a:cubicBezTo>
                    <a:cubicBezTo>
                      <a:pt x="268771" y="106361"/>
                      <a:pt x="182735" y="189904"/>
                      <a:pt x="74877" y="225815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200">
                <a:extLst>
                  <a:ext uri="{FF2B5EF4-FFF2-40B4-BE49-F238E27FC236}">
                    <a16:creationId xmlns:a16="http://schemas.microsoft.com/office/drawing/2014/main" id="{82F4CCA8-0247-DD7E-D516-C20E5B23FB99}"/>
                  </a:ext>
                </a:extLst>
              </p:cNvPr>
              <p:cNvSpPr/>
              <p:nvPr/>
            </p:nvSpPr>
            <p:spPr>
              <a:xfrm>
                <a:off x="-5529620" y="710738"/>
                <a:ext cx="247324" cy="182672"/>
              </a:xfrm>
              <a:custGeom>
                <a:avLst/>
                <a:gdLst>
                  <a:gd name="connsiteX0" fmla="*/ 188845 w 247324"/>
                  <a:gd name="connsiteY0" fmla="*/ 182672 h 182672"/>
                  <a:gd name="connsiteX1" fmla="*/ 247325 w 247324"/>
                  <a:gd name="connsiteY1" fmla="*/ 78992 h 182672"/>
                  <a:gd name="connsiteX2" fmla="*/ 40275 w 247324"/>
                  <a:gd name="connsiteY2" fmla="*/ 0 h 182672"/>
                  <a:gd name="connsiteX3" fmla="*/ 0 w 247324"/>
                  <a:gd name="connsiteY3" fmla="*/ 2681 h 182672"/>
                  <a:gd name="connsiteX4" fmla="*/ 188845 w 247324"/>
                  <a:gd name="connsiteY4" fmla="*/ 182672 h 18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324" h="182672">
                    <a:moveTo>
                      <a:pt x="188845" y="182672"/>
                    </a:moveTo>
                    <a:cubicBezTo>
                      <a:pt x="202748" y="144828"/>
                      <a:pt x="222636" y="109915"/>
                      <a:pt x="247325" y="78992"/>
                    </a:cubicBezTo>
                    <a:cubicBezTo>
                      <a:pt x="192211" y="29926"/>
                      <a:pt x="119703" y="0"/>
                      <a:pt x="40275" y="0"/>
                    </a:cubicBezTo>
                    <a:cubicBezTo>
                      <a:pt x="26622" y="0"/>
                      <a:pt x="13155" y="998"/>
                      <a:pt x="0" y="2681"/>
                    </a:cubicBezTo>
                    <a:cubicBezTo>
                      <a:pt x="33479" y="86910"/>
                      <a:pt x="102683" y="153183"/>
                      <a:pt x="188845" y="182672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201">
                <a:extLst>
                  <a:ext uri="{FF2B5EF4-FFF2-40B4-BE49-F238E27FC236}">
                    <a16:creationId xmlns:a16="http://schemas.microsoft.com/office/drawing/2014/main" id="{275C5454-F185-C4D9-6095-1E66D5FCDA4F}"/>
                  </a:ext>
                </a:extLst>
              </p:cNvPr>
              <p:cNvSpPr/>
              <p:nvPr/>
            </p:nvSpPr>
            <p:spPr>
              <a:xfrm>
                <a:off x="-5801134" y="727883"/>
                <a:ext cx="518776" cy="606309"/>
              </a:xfrm>
              <a:custGeom>
                <a:avLst/>
                <a:gdLst>
                  <a:gd name="connsiteX0" fmla="*/ 443900 w 518776"/>
                  <a:gd name="connsiteY0" fmla="*/ 225878 h 606309"/>
                  <a:gd name="connsiteX1" fmla="*/ 210042 w 518776"/>
                  <a:gd name="connsiteY1" fmla="*/ 0 h 606309"/>
                  <a:gd name="connsiteX2" fmla="*/ 0 w 518776"/>
                  <a:gd name="connsiteY2" fmla="*/ 294582 h 606309"/>
                  <a:gd name="connsiteX3" fmla="*/ 311727 w 518776"/>
                  <a:gd name="connsiteY3" fmla="*/ 606310 h 606309"/>
                  <a:gd name="connsiteX4" fmla="*/ 518777 w 518776"/>
                  <a:gd name="connsiteY4" fmla="*/ 527318 h 606309"/>
                  <a:gd name="connsiteX5" fmla="*/ 437416 w 518776"/>
                  <a:gd name="connsiteY5" fmla="*/ 294582 h 606309"/>
                  <a:gd name="connsiteX6" fmla="*/ 443900 w 518776"/>
                  <a:gd name="connsiteY6" fmla="*/ 225878 h 60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776" h="606309">
                    <a:moveTo>
                      <a:pt x="443900" y="225878"/>
                    </a:moveTo>
                    <a:cubicBezTo>
                      <a:pt x="335668" y="190154"/>
                      <a:pt x="249319" y="106548"/>
                      <a:pt x="210042" y="0"/>
                    </a:cubicBezTo>
                    <a:cubicBezTo>
                      <a:pt x="87969" y="42270"/>
                      <a:pt x="0" y="158295"/>
                      <a:pt x="0" y="294582"/>
                    </a:cubicBezTo>
                    <a:cubicBezTo>
                      <a:pt x="0" y="466469"/>
                      <a:pt x="139841" y="606310"/>
                      <a:pt x="311727" y="606310"/>
                    </a:cubicBezTo>
                    <a:cubicBezTo>
                      <a:pt x="391155" y="606310"/>
                      <a:pt x="463726" y="576384"/>
                      <a:pt x="518777" y="527318"/>
                    </a:cubicBezTo>
                    <a:cubicBezTo>
                      <a:pt x="467903" y="463414"/>
                      <a:pt x="437416" y="382614"/>
                      <a:pt x="437416" y="294582"/>
                    </a:cubicBezTo>
                    <a:cubicBezTo>
                      <a:pt x="437540" y="271078"/>
                      <a:pt x="439785" y="248135"/>
                      <a:pt x="443900" y="225878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202">
                <a:extLst>
                  <a:ext uri="{FF2B5EF4-FFF2-40B4-BE49-F238E27FC236}">
                    <a16:creationId xmlns:a16="http://schemas.microsoft.com/office/drawing/2014/main" id="{FDA77058-101C-9181-2939-9CDE28D97E8C}"/>
                  </a:ext>
                </a:extLst>
              </p:cNvPr>
              <p:cNvSpPr/>
              <p:nvPr/>
            </p:nvSpPr>
            <p:spPr>
              <a:xfrm>
                <a:off x="-5279303" y="836364"/>
                <a:ext cx="79615" cy="73879"/>
              </a:xfrm>
              <a:custGeom>
                <a:avLst/>
                <a:gdLst>
                  <a:gd name="connsiteX0" fmla="*/ 39340 w 79615"/>
                  <a:gd name="connsiteY0" fmla="*/ 73879 h 73879"/>
                  <a:gd name="connsiteX1" fmla="*/ 79615 w 79615"/>
                  <a:gd name="connsiteY1" fmla="*/ 71199 h 73879"/>
                  <a:gd name="connsiteX2" fmla="*/ 39839 w 79615"/>
                  <a:gd name="connsiteY2" fmla="*/ 0 h 73879"/>
                  <a:gd name="connsiteX3" fmla="*/ 0 w 79615"/>
                  <a:gd name="connsiteY3" fmla="*/ 71323 h 73879"/>
                  <a:gd name="connsiteX4" fmla="*/ 39340 w 79615"/>
                  <a:gd name="connsiteY4" fmla="*/ 73879 h 7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15" h="73879">
                    <a:moveTo>
                      <a:pt x="39340" y="73879"/>
                    </a:moveTo>
                    <a:cubicBezTo>
                      <a:pt x="52994" y="73879"/>
                      <a:pt x="66460" y="72882"/>
                      <a:pt x="79615" y="71199"/>
                    </a:cubicBezTo>
                    <a:cubicBezTo>
                      <a:pt x="69453" y="45637"/>
                      <a:pt x="56049" y="21696"/>
                      <a:pt x="39839" y="0"/>
                    </a:cubicBezTo>
                    <a:cubicBezTo>
                      <a:pt x="23566" y="21759"/>
                      <a:pt x="10162" y="45762"/>
                      <a:pt x="0" y="71323"/>
                    </a:cubicBezTo>
                    <a:cubicBezTo>
                      <a:pt x="12906" y="72944"/>
                      <a:pt x="25998" y="73879"/>
                      <a:pt x="39340" y="73879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203">
                <a:extLst>
                  <a:ext uri="{FF2B5EF4-FFF2-40B4-BE49-F238E27FC236}">
                    <a16:creationId xmlns:a16="http://schemas.microsoft.com/office/drawing/2014/main" id="{E1816376-D42F-398C-EC4F-4DDE1AD3A8D6}"/>
                  </a:ext>
                </a:extLst>
              </p:cNvPr>
              <p:cNvSpPr/>
              <p:nvPr/>
            </p:nvSpPr>
            <p:spPr>
              <a:xfrm>
                <a:off x="-5551752" y="286789"/>
                <a:ext cx="623454" cy="457366"/>
              </a:xfrm>
              <a:custGeom>
                <a:avLst/>
                <a:gdLst>
                  <a:gd name="connsiteX0" fmla="*/ 312289 w 623454"/>
                  <a:gd name="connsiteY0" fmla="*/ 457366 h 457366"/>
                  <a:gd name="connsiteX1" fmla="*/ 562169 w 623454"/>
                  <a:gd name="connsiteY1" fmla="*/ 361604 h 457366"/>
                  <a:gd name="connsiteX2" fmla="*/ 618654 w 623454"/>
                  <a:gd name="connsiteY2" fmla="*/ 365843 h 457366"/>
                  <a:gd name="connsiteX3" fmla="*/ 623455 w 623454"/>
                  <a:gd name="connsiteY3" fmla="*/ 311727 h 457366"/>
                  <a:gd name="connsiteX4" fmla="*/ 311727 w 623454"/>
                  <a:gd name="connsiteY4" fmla="*/ 0 h 457366"/>
                  <a:gd name="connsiteX5" fmla="*/ 0 w 623454"/>
                  <a:gd name="connsiteY5" fmla="*/ 311727 h 457366"/>
                  <a:gd name="connsiteX6" fmla="*/ 4801 w 623454"/>
                  <a:gd name="connsiteY6" fmla="*/ 366030 h 457366"/>
                  <a:gd name="connsiteX7" fmla="*/ 62345 w 623454"/>
                  <a:gd name="connsiteY7" fmla="*/ 361604 h 457366"/>
                  <a:gd name="connsiteX8" fmla="*/ 312289 w 623454"/>
                  <a:gd name="connsiteY8" fmla="*/ 457366 h 45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454" h="457366">
                    <a:moveTo>
                      <a:pt x="312289" y="457366"/>
                    </a:moveTo>
                    <a:cubicBezTo>
                      <a:pt x="378562" y="397826"/>
                      <a:pt x="466095" y="361604"/>
                      <a:pt x="562169" y="361604"/>
                    </a:cubicBezTo>
                    <a:cubicBezTo>
                      <a:pt x="581371" y="361604"/>
                      <a:pt x="600262" y="363038"/>
                      <a:pt x="618654" y="365843"/>
                    </a:cubicBezTo>
                    <a:cubicBezTo>
                      <a:pt x="621771" y="348262"/>
                      <a:pt x="623455" y="330182"/>
                      <a:pt x="623455" y="311727"/>
                    </a:cubicBezTo>
                    <a:cubicBezTo>
                      <a:pt x="623455" y="139841"/>
                      <a:pt x="483614" y="0"/>
                      <a:pt x="311727" y="0"/>
                    </a:cubicBezTo>
                    <a:cubicBezTo>
                      <a:pt x="139841" y="0"/>
                      <a:pt x="0" y="139841"/>
                      <a:pt x="0" y="311727"/>
                    </a:cubicBezTo>
                    <a:cubicBezTo>
                      <a:pt x="0" y="330244"/>
                      <a:pt x="1746" y="348386"/>
                      <a:pt x="4801" y="366030"/>
                    </a:cubicBezTo>
                    <a:cubicBezTo>
                      <a:pt x="23567" y="363162"/>
                      <a:pt x="42769" y="361604"/>
                      <a:pt x="62345" y="361604"/>
                    </a:cubicBezTo>
                    <a:cubicBezTo>
                      <a:pt x="158482" y="361604"/>
                      <a:pt x="246078" y="397826"/>
                      <a:pt x="312289" y="457366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204">
                <a:extLst>
                  <a:ext uri="{FF2B5EF4-FFF2-40B4-BE49-F238E27FC236}">
                    <a16:creationId xmlns:a16="http://schemas.microsoft.com/office/drawing/2014/main" id="{E2BC8CB2-C400-F40B-A3D8-71DF3E637BAB}"/>
                  </a:ext>
                </a:extLst>
              </p:cNvPr>
              <p:cNvSpPr/>
              <p:nvPr/>
            </p:nvSpPr>
            <p:spPr>
              <a:xfrm>
                <a:off x="-5301311" y="968162"/>
                <a:ext cx="123693" cy="240404"/>
              </a:xfrm>
              <a:custGeom>
                <a:avLst/>
                <a:gdLst>
                  <a:gd name="connsiteX0" fmla="*/ 118830 w 123693"/>
                  <a:gd name="connsiteY0" fmla="*/ 0 h 240404"/>
                  <a:gd name="connsiteX1" fmla="*/ 61286 w 123693"/>
                  <a:gd name="connsiteY1" fmla="*/ 4427 h 240404"/>
                  <a:gd name="connsiteX2" fmla="*/ 4801 w 123693"/>
                  <a:gd name="connsiteY2" fmla="*/ 187 h 240404"/>
                  <a:gd name="connsiteX3" fmla="*/ 0 w 123693"/>
                  <a:gd name="connsiteY3" fmla="*/ 54303 h 240404"/>
                  <a:gd name="connsiteX4" fmla="*/ 61847 w 123693"/>
                  <a:gd name="connsiteY4" fmla="*/ 240404 h 240404"/>
                  <a:gd name="connsiteX5" fmla="*/ 123694 w 123693"/>
                  <a:gd name="connsiteY5" fmla="*/ 54303 h 240404"/>
                  <a:gd name="connsiteX6" fmla="*/ 118830 w 123693"/>
                  <a:gd name="connsiteY6" fmla="*/ 0 h 240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693" h="240404">
                    <a:moveTo>
                      <a:pt x="118830" y="0"/>
                    </a:moveTo>
                    <a:cubicBezTo>
                      <a:pt x="100065" y="2868"/>
                      <a:pt x="80862" y="4427"/>
                      <a:pt x="61286" y="4427"/>
                    </a:cubicBezTo>
                    <a:cubicBezTo>
                      <a:pt x="42083" y="4427"/>
                      <a:pt x="23193" y="2993"/>
                      <a:pt x="4801" y="187"/>
                    </a:cubicBezTo>
                    <a:cubicBezTo>
                      <a:pt x="1683" y="17768"/>
                      <a:pt x="0" y="35849"/>
                      <a:pt x="0" y="54303"/>
                    </a:cubicBezTo>
                    <a:cubicBezTo>
                      <a:pt x="0" y="124005"/>
                      <a:pt x="23005" y="188470"/>
                      <a:pt x="61847" y="240404"/>
                    </a:cubicBezTo>
                    <a:cubicBezTo>
                      <a:pt x="100688" y="188408"/>
                      <a:pt x="123694" y="124005"/>
                      <a:pt x="123694" y="54303"/>
                    </a:cubicBezTo>
                    <a:cubicBezTo>
                      <a:pt x="123694" y="35786"/>
                      <a:pt x="121948" y="17644"/>
                      <a:pt x="118830" y="0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5">
                <a:extLst>
                  <a:ext uri="{FF2B5EF4-FFF2-40B4-BE49-F238E27FC236}">
                    <a16:creationId xmlns:a16="http://schemas.microsoft.com/office/drawing/2014/main" id="{9D43BBBF-C19C-DF39-484A-BD394F3A260D}"/>
                  </a:ext>
                </a:extLst>
              </p:cNvPr>
              <p:cNvSpPr/>
              <p:nvPr/>
            </p:nvSpPr>
            <p:spPr>
              <a:xfrm>
                <a:off x="-5196633" y="710738"/>
                <a:ext cx="246388" cy="182360"/>
              </a:xfrm>
              <a:custGeom>
                <a:avLst/>
                <a:gdLst>
                  <a:gd name="connsiteX0" fmla="*/ 0 w 246388"/>
                  <a:gd name="connsiteY0" fmla="*/ 78992 h 182360"/>
                  <a:gd name="connsiteX1" fmla="*/ 58355 w 246388"/>
                  <a:gd name="connsiteY1" fmla="*/ 182360 h 182360"/>
                  <a:gd name="connsiteX2" fmla="*/ 246389 w 246388"/>
                  <a:gd name="connsiteY2" fmla="*/ 2556 h 182360"/>
                  <a:gd name="connsiteX3" fmla="*/ 207111 w 246388"/>
                  <a:gd name="connsiteY3" fmla="*/ 0 h 182360"/>
                  <a:gd name="connsiteX4" fmla="*/ 0 w 246388"/>
                  <a:gd name="connsiteY4" fmla="*/ 78992 h 18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8" h="182360">
                    <a:moveTo>
                      <a:pt x="0" y="78992"/>
                    </a:moveTo>
                    <a:cubicBezTo>
                      <a:pt x="24564" y="109853"/>
                      <a:pt x="44452" y="144704"/>
                      <a:pt x="58355" y="182360"/>
                    </a:cubicBezTo>
                    <a:cubicBezTo>
                      <a:pt x="144143" y="152684"/>
                      <a:pt x="212972" y="86535"/>
                      <a:pt x="246389" y="2556"/>
                    </a:cubicBezTo>
                    <a:cubicBezTo>
                      <a:pt x="233484" y="935"/>
                      <a:pt x="220391" y="0"/>
                      <a:pt x="207111" y="0"/>
                    </a:cubicBezTo>
                    <a:cubicBezTo>
                      <a:pt x="127683" y="0"/>
                      <a:pt x="55113" y="29926"/>
                      <a:pt x="0" y="78992"/>
                    </a:cubicBezTo>
                    <a:close/>
                  </a:path>
                </a:pathLst>
              </a:custGeom>
              <a:noFill/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6">
                <a:extLst>
                  <a:ext uri="{FF2B5EF4-FFF2-40B4-BE49-F238E27FC236}">
                    <a16:creationId xmlns:a16="http://schemas.microsoft.com/office/drawing/2014/main" id="{BB6076D4-6477-B337-2C34-50EC30D5F119}"/>
                  </a:ext>
                </a:extLst>
              </p:cNvPr>
              <p:cNvSpPr/>
              <p:nvPr/>
            </p:nvSpPr>
            <p:spPr>
              <a:xfrm>
                <a:off x="-5863417" y="667595"/>
                <a:ext cx="623953" cy="728943"/>
              </a:xfrm>
              <a:custGeom>
                <a:avLst/>
                <a:gdLst>
                  <a:gd name="connsiteX0" fmla="*/ 581122 w 623953"/>
                  <a:gd name="connsiteY0" fmla="*/ 587606 h 728943"/>
                  <a:gd name="connsiteX1" fmla="*/ 374073 w 623953"/>
                  <a:gd name="connsiteY1" fmla="*/ 666598 h 728943"/>
                  <a:gd name="connsiteX2" fmla="*/ 62345 w 623953"/>
                  <a:gd name="connsiteY2" fmla="*/ 354870 h 728943"/>
                  <a:gd name="connsiteX3" fmla="*/ 272387 w 623953"/>
                  <a:gd name="connsiteY3" fmla="*/ 60288 h 728943"/>
                  <a:gd name="connsiteX4" fmla="*/ 255866 w 623953"/>
                  <a:gd name="connsiteY4" fmla="*/ 0 h 728943"/>
                  <a:gd name="connsiteX5" fmla="*/ 0 w 623953"/>
                  <a:gd name="connsiteY5" fmla="*/ 354870 h 728943"/>
                  <a:gd name="connsiteX6" fmla="*/ 374073 w 623953"/>
                  <a:gd name="connsiteY6" fmla="*/ 728943 h 728943"/>
                  <a:gd name="connsiteX7" fmla="*/ 623953 w 623953"/>
                  <a:gd name="connsiteY7" fmla="*/ 633180 h 728943"/>
                  <a:gd name="connsiteX8" fmla="*/ 581122 w 623953"/>
                  <a:gd name="connsiteY8" fmla="*/ 587606 h 72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953" h="728943">
                    <a:moveTo>
                      <a:pt x="581122" y="587606"/>
                    </a:moveTo>
                    <a:cubicBezTo>
                      <a:pt x="526009" y="636672"/>
                      <a:pt x="453501" y="666598"/>
                      <a:pt x="374073" y="666598"/>
                    </a:cubicBezTo>
                    <a:cubicBezTo>
                      <a:pt x="202186" y="666598"/>
                      <a:pt x="62345" y="526757"/>
                      <a:pt x="62345" y="354870"/>
                    </a:cubicBezTo>
                    <a:cubicBezTo>
                      <a:pt x="62345" y="218583"/>
                      <a:pt x="150315" y="102558"/>
                      <a:pt x="272387" y="60288"/>
                    </a:cubicBezTo>
                    <a:cubicBezTo>
                      <a:pt x="265217" y="40899"/>
                      <a:pt x="259731" y="20761"/>
                      <a:pt x="255866" y="0"/>
                    </a:cubicBezTo>
                    <a:cubicBezTo>
                      <a:pt x="107234" y="49502"/>
                      <a:pt x="0" y="189655"/>
                      <a:pt x="0" y="354870"/>
                    </a:cubicBezTo>
                    <a:cubicBezTo>
                      <a:pt x="0" y="561483"/>
                      <a:pt x="167460" y="728943"/>
                      <a:pt x="374073" y="728943"/>
                    </a:cubicBezTo>
                    <a:cubicBezTo>
                      <a:pt x="470147" y="728943"/>
                      <a:pt x="557743" y="692720"/>
                      <a:pt x="623953" y="633180"/>
                    </a:cubicBezTo>
                    <a:cubicBezTo>
                      <a:pt x="608430" y="619215"/>
                      <a:pt x="594152" y="603940"/>
                      <a:pt x="581122" y="58760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7">
                <a:extLst>
                  <a:ext uri="{FF2B5EF4-FFF2-40B4-BE49-F238E27FC236}">
                    <a16:creationId xmlns:a16="http://schemas.microsoft.com/office/drawing/2014/main" id="{61676FEF-6E6E-F4A7-C6D4-8E9C8BCB50E8}"/>
                  </a:ext>
                </a:extLst>
              </p:cNvPr>
              <p:cNvSpPr/>
              <p:nvPr/>
            </p:nvSpPr>
            <p:spPr>
              <a:xfrm>
                <a:off x="-5239401" y="667221"/>
                <a:ext cx="623953" cy="729254"/>
              </a:xfrm>
              <a:custGeom>
                <a:avLst/>
                <a:gdLst>
                  <a:gd name="connsiteX0" fmla="*/ 367090 w 623953"/>
                  <a:gd name="connsiteY0" fmla="*/ 0 h 729254"/>
                  <a:gd name="connsiteX1" fmla="*/ 350631 w 623953"/>
                  <a:gd name="connsiteY1" fmla="*/ 60288 h 729254"/>
                  <a:gd name="connsiteX2" fmla="*/ 561608 w 623953"/>
                  <a:gd name="connsiteY2" fmla="*/ 355182 h 729254"/>
                  <a:gd name="connsiteX3" fmla="*/ 249880 w 623953"/>
                  <a:gd name="connsiteY3" fmla="*/ 666909 h 729254"/>
                  <a:gd name="connsiteX4" fmla="*/ 42831 w 623953"/>
                  <a:gd name="connsiteY4" fmla="*/ 587918 h 729254"/>
                  <a:gd name="connsiteX5" fmla="*/ 0 w 623953"/>
                  <a:gd name="connsiteY5" fmla="*/ 633492 h 729254"/>
                  <a:gd name="connsiteX6" fmla="*/ 249880 w 623953"/>
                  <a:gd name="connsiteY6" fmla="*/ 729255 h 729254"/>
                  <a:gd name="connsiteX7" fmla="*/ 623953 w 623953"/>
                  <a:gd name="connsiteY7" fmla="*/ 355182 h 729254"/>
                  <a:gd name="connsiteX8" fmla="*/ 367090 w 623953"/>
                  <a:gd name="connsiteY8" fmla="*/ 0 h 72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953" h="729254">
                    <a:moveTo>
                      <a:pt x="367090" y="0"/>
                    </a:moveTo>
                    <a:cubicBezTo>
                      <a:pt x="363224" y="20761"/>
                      <a:pt x="357738" y="40899"/>
                      <a:pt x="350631" y="60288"/>
                    </a:cubicBezTo>
                    <a:cubicBezTo>
                      <a:pt x="473202" y="102309"/>
                      <a:pt x="561608" y="218583"/>
                      <a:pt x="561608" y="355182"/>
                    </a:cubicBezTo>
                    <a:cubicBezTo>
                      <a:pt x="561608" y="527069"/>
                      <a:pt x="421767" y="666909"/>
                      <a:pt x="249880" y="666909"/>
                    </a:cubicBezTo>
                    <a:cubicBezTo>
                      <a:pt x="170452" y="666909"/>
                      <a:pt x="97882" y="636984"/>
                      <a:pt x="42831" y="587918"/>
                    </a:cubicBezTo>
                    <a:cubicBezTo>
                      <a:pt x="29801" y="604252"/>
                      <a:pt x="15524" y="619527"/>
                      <a:pt x="0" y="633492"/>
                    </a:cubicBezTo>
                    <a:cubicBezTo>
                      <a:pt x="66273" y="693032"/>
                      <a:pt x="153806" y="729255"/>
                      <a:pt x="249880" y="729255"/>
                    </a:cubicBezTo>
                    <a:cubicBezTo>
                      <a:pt x="456493" y="729255"/>
                      <a:pt x="623953" y="561795"/>
                      <a:pt x="623953" y="355182"/>
                    </a:cubicBezTo>
                    <a:cubicBezTo>
                      <a:pt x="623953" y="189593"/>
                      <a:pt x="516220" y="49191"/>
                      <a:pt x="367090" y="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8">
                <a:extLst>
                  <a:ext uri="{FF2B5EF4-FFF2-40B4-BE49-F238E27FC236}">
                    <a16:creationId xmlns:a16="http://schemas.microsoft.com/office/drawing/2014/main" id="{87E91994-98BE-C122-94D6-BE5D388651F7}"/>
                  </a:ext>
                </a:extLst>
              </p:cNvPr>
              <p:cNvSpPr/>
              <p:nvPr/>
            </p:nvSpPr>
            <p:spPr>
              <a:xfrm>
                <a:off x="-5282295" y="1208566"/>
                <a:ext cx="85662" cy="92208"/>
              </a:xfrm>
              <a:custGeom>
                <a:avLst/>
                <a:gdLst>
                  <a:gd name="connsiteX0" fmla="*/ 85663 w 85662"/>
                  <a:gd name="connsiteY0" fmla="*/ 46634 h 92208"/>
                  <a:gd name="connsiteX1" fmla="*/ 42831 w 85662"/>
                  <a:gd name="connsiteY1" fmla="*/ 0 h 92208"/>
                  <a:gd name="connsiteX2" fmla="*/ 0 w 85662"/>
                  <a:gd name="connsiteY2" fmla="*/ 46634 h 92208"/>
                  <a:gd name="connsiteX3" fmla="*/ 42831 w 85662"/>
                  <a:gd name="connsiteY3" fmla="*/ 92209 h 92208"/>
                  <a:gd name="connsiteX4" fmla="*/ 85663 w 85662"/>
                  <a:gd name="connsiteY4" fmla="*/ 46634 h 9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62" h="92208">
                    <a:moveTo>
                      <a:pt x="85663" y="46634"/>
                    </a:moveTo>
                    <a:cubicBezTo>
                      <a:pt x="69889" y="32607"/>
                      <a:pt x="55487" y="16958"/>
                      <a:pt x="42831" y="0"/>
                    </a:cubicBezTo>
                    <a:cubicBezTo>
                      <a:pt x="30175" y="16958"/>
                      <a:pt x="15773" y="32544"/>
                      <a:pt x="0" y="46634"/>
                    </a:cubicBezTo>
                    <a:cubicBezTo>
                      <a:pt x="13030" y="62969"/>
                      <a:pt x="27307" y="78243"/>
                      <a:pt x="42831" y="92209"/>
                    </a:cubicBezTo>
                    <a:cubicBezTo>
                      <a:pt x="58355" y="78243"/>
                      <a:pt x="72632" y="62969"/>
                      <a:pt x="85663" y="46634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9">
                <a:extLst>
                  <a:ext uri="{FF2B5EF4-FFF2-40B4-BE49-F238E27FC236}">
                    <a16:creationId xmlns:a16="http://schemas.microsoft.com/office/drawing/2014/main" id="{328DAE16-79B3-3D09-0949-874F06A2BE92}"/>
                  </a:ext>
                </a:extLst>
              </p:cNvPr>
              <p:cNvSpPr/>
              <p:nvPr/>
            </p:nvSpPr>
            <p:spPr>
              <a:xfrm>
                <a:off x="-5282295" y="744155"/>
                <a:ext cx="85662" cy="92208"/>
              </a:xfrm>
              <a:custGeom>
                <a:avLst/>
                <a:gdLst>
                  <a:gd name="connsiteX0" fmla="*/ 42831 w 85662"/>
                  <a:gd name="connsiteY0" fmla="*/ 92209 h 92208"/>
                  <a:gd name="connsiteX1" fmla="*/ 85663 w 85662"/>
                  <a:gd name="connsiteY1" fmla="*/ 45575 h 92208"/>
                  <a:gd name="connsiteX2" fmla="*/ 42831 w 85662"/>
                  <a:gd name="connsiteY2" fmla="*/ 0 h 92208"/>
                  <a:gd name="connsiteX3" fmla="*/ 0 w 85662"/>
                  <a:gd name="connsiteY3" fmla="*/ 45575 h 92208"/>
                  <a:gd name="connsiteX4" fmla="*/ 42831 w 85662"/>
                  <a:gd name="connsiteY4" fmla="*/ 92209 h 9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62" h="92208">
                    <a:moveTo>
                      <a:pt x="42831" y="92209"/>
                    </a:moveTo>
                    <a:cubicBezTo>
                      <a:pt x="55487" y="75251"/>
                      <a:pt x="69889" y="59665"/>
                      <a:pt x="85663" y="45575"/>
                    </a:cubicBezTo>
                    <a:cubicBezTo>
                      <a:pt x="72632" y="29240"/>
                      <a:pt x="58355" y="13965"/>
                      <a:pt x="42831" y="0"/>
                    </a:cubicBezTo>
                    <a:cubicBezTo>
                      <a:pt x="27307" y="13965"/>
                      <a:pt x="13030" y="29178"/>
                      <a:pt x="0" y="45575"/>
                    </a:cubicBezTo>
                    <a:cubicBezTo>
                      <a:pt x="15773" y="59602"/>
                      <a:pt x="30175" y="75251"/>
                      <a:pt x="42831" y="92209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206" name="Gráfico 2">
                <a:extLst>
                  <a:ext uri="{FF2B5EF4-FFF2-40B4-BE49-F238E27FC236}">
                    <a16:creationId xmlns:a16="http://schemas.microsoft.com/office/drawing/2014/main" id="{A7584D59-A5D7-2BF2-D359-0CFEF67796B4}"/>
                  </a:ext>
                </a:extLst>
              </p:cNvPr>
              <p:cNvGrpSpPr/>
              <p:nvPr/>
            </p:nvGrpSpPr>
            <p:grpSpPr>
              <a:xfrm>
                <a:off x="-5591092" y="648392"/>
                <a:ext cx="702321" cy="606808"/>
                <a:chOff x="-5591092" y="648392"/>
                <a:chExt cx="702321" cy="606808"/>
              </a:xfrm>
              <a:solidFill>
                <a:srgbClr val="EBCB7A"/>
              </a:solidFill>
            </p:grpSpPr>
            <p:sp>
              <p:nvSpPr>
                <p:cNvPr id="212" name="Forma Livre: Forma 216">
                  <a:extLst>
                    <a:ext uri="{FF2B5EF4-FFF2-40B4-BE49-F238E27FC236}">
                      <a16:creationId xmlns:a16="http://schemas.microsoft.com/office/drawing/2014/main" id="{5F886D21-D515-AEED-BF8E-3C0965D0C0D2}"/>
                    </a:ext>
                  </a:extLst>
                </p:cNvPr>
                <p:cNvSpPr/>
                <p:nvPr/>
              </p:nvSpPr>
              <p:spPr>
                <a:xfrm>
                  <a:off x="-5239464" y="789729"/>
                  <a:ext cx="101186" cy="117832"/>
                </a:xfrm>
                <a:custGeom>
                  <a:avLst/>
                  <a:gdLst>
                    <a:gd name="connsiteX0" fmla="*/ 0 w 101186"/>
                    <a:gd name="connsiteY0" fmla="*/ 46634 h 117832"/>
                    <a:gd name="connsiteX1" fmla="*/ 39776 w 101186"/>
                    <a:gd name="connsiteY1" fmla="*/ 117833 h 117832"/>
                    <a:gd name="connsiteX2" fmla="*/ 101187 w 101186"/>
                    <a:gd name="connsiteY2" fmla="*/ 103369 h 117832"/>
                    <a:gd name="connsiteX3" fmla="*/ 42831 w 101186"/>
                    <a:gd name="connsiteY3" fmla="*/ 0 h 117832"/>
                    <a:gd name="connsiteX4" fmla="*/ 0 w 101186"/>
                    <a:gd name="connsiteY4" fmla="*/ 46634 h 11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186" h="117832">
                      <a:moveTo>
                        <a:pt x="0" y="46634"/>
                      </a:moveTo>
                      <a:cubicBezTo>
                        <a:pt x="16210" y="68331"/>
                        <a:pt x="29614" y="92271"/>
                        <a:pt x="39776" y="117833"/>
                      </a:cubicBezTo>
                      <a:cubicBezTo>
                        <a:pt x="60974" y="115090"/>
                        <a:pt x="81548" y="110227"/>
                        <a:pt x="101187" y="103369"/>
                      </a:cubicBezTo>
                      <a:cubicBezTo>
                        <a:pt x="87284" y="65650"/>
                        <a:pt x="67395" y="30861"/>
                        <a:pt x="42831" y="0"/>
                      </a:cubicBezTo>
                      <a:cubicBezTo>
                        <a:pt x="27058" y="14028"/>
                        <a:pt x="12656" y="29676"/>
                        <a:pt x="0" y="46634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3" name="Forma Livre: Forma 217">
                  <a:extLst>
                    <a:ext uri="{FF2B5EF4-FFF2-40B4-BE49-F238E27FC236}">
                      <a16:creationId xmlns:a16="http://schemas.microsoft.com/office/drawing/2014/main" id="{8A412D8E-A611-8F8D-D976-9F66049432E6}"/>
                    </a:ext>
                  </a:extLst>
                </p:cNvPr>
                <p:cNvSpPr/>
                <p:nvPr/>
              </p:nvSpPr>
              <p:spPr>
                <a:xfrm>
                  <a:off x="-5546889" y="648392"/>
                  <a:ext cx="307425" cy="141337"/>
                </a:xfrm>
                <a:custGeom>
                  <a:avLst/>
                  <a:gdLst>
                    <a:gd name="connsiteX0" fmla="*/ 264594 w 307425"/>
                    <a:gd name="connsiteY0" fmla="*/ 141337 h 141337"/>
                    <a:gd name="connsiteX1" fmla="*/ 307425 w 307425"/>
                    <a:gd name="connsiteY1" fmla="*/ 95763 h 141337"/>
                    <a:gd name="connsiteX2" fmla="*/ 57545 w 307425"/>
                    <a:gd name="connsiteY2" fmla="*/ 0 h 141337"/>
                    <a:gd name="connsiteX3" fmla="*/ 0 w 307425"/>
                    <a:gd name="connsiteY3" fmla="*/ 4427 h 141337"/>
                    <a:gd name="connsiteX4" fmla="*/ 17207 w 307425"/>
                    <a:gd name="connsiteY4" fmla="*/ 65026 h 141337"/>
                    <a:gd name="connsiteX5" fmla="*/ 57482 w 307425"/>
                    <a:gd name="connsiteY5" fmla="*/ 62345 h 141337"/>
                    <a:gd name="connsiteX6" fmla="*/ 264594 w 307425"/>
                    <a:gd name="connsiteY6" fmla="*/ 141337 h 14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7425" h="141337">
                      <a:moveTo>
                        <a:pt x="264594" y="141337"/>
                      </a:moveTo>
                      <a:cubicBezTo>
                        <a:pt x="277624" y="125003"/>
                        <a:pt x="291901" y="109728"/>
                        <a:pt x="307425" y="95763"/>
                      </a:cubicBezTo>
                      <a:cubicBezTo>
                        <a:pt x="241152" y="36223"/>
                        <a:pt x="153619" y="0"/>
                        <a:pt x="57545" y="0"/>
                      </a:cubicBezTo>
                      <a:cubicBezTo>
                        <a:pt x="37968" y="0"/>
                        <a:pt x="18766" y="1496"/>
                        <a:pt x="0" y="4427"/>
                      </a:cubicBezTo>
                      <a:cubicBezTo>
                        <a:pt x="3678" y="25437"/>
                        <a:pt x="9539" y="45699"/>
                        <a:pt x="17207" y="65026"/>
                      </a:cubicBezTo>
                      <a:cubicBezTo>
                        <a:pt x="30425" y="63343"/>
                        <a:pt x="43829" y="62345"/>
                        <a:pt x="57482" y="62345"/>
                      </a:cubicBezTo>
                      <a:cubicBezTo>
                        <a:pt x="136973" y="62345"/>
                        <a:pt x="209481" y="92271"/>
                        <a:pt x="264594" y="14133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4" name="Forma Livre: Forma 218">
                  <a:extLst>
                    <a:ext uri="{FF2B5EF4-FFF2-40B4-BE49-F238E27FC236}">
                      <a16:creationId xmlns:a16="http://schemas.microsoft.com/office/drawing/2014/main" id="{83013808-2FEB-B39A-159A-B4E203CCA4D8}"/>
                    </a:ext>
                  </a:extLst>
                </p:cNvPr>
                <p:cNvSpPr/>
                <p:nvPr/>
              </p:nvSpPr>
              <p:spPr>
                <a:xfrm>
                  <a:off x="-5239464" y="953386"/>
                  <a:ext cx="124192" cy="301814"/>
                </a:xfrm>
                <a:custGeom>
                  <a:avLst/>
                  <a:gdLst>
                    <a:gd name="connsiteX0" fmla="*/ 61847 w 124192"/>
                    <a:gd name="connsiteY0" fmla="*/ 69079 h 301814"/>
                    <a:gd name="connsiteX1" fmla="*/ 0 w 124192"/>
                    <a:gd name="connsiteY1" fmla="*/ 255180 h 301814"/>
                    <a:gd name="connsiteX2" fmla="*/ 42831 w 124192"/>
                    <a:gd name="connsiteY2" fmla="*/ 301814 h 301814"/>
                    <a:gd name="connsiteX3" fmla="*/ 124192 w 124192"/>
                    <a:gd name="connsiteY3" fmla="*/ 69079 h 301814"/>
                    <a:gd name="connsiteX4" fmla="*/ 117708 w 124192"/>
                    <a:gd name="connsiteY4" fmla="*/ 0 h 301814"/>
                    <a:gd name="connsiteX5" fmla="*/ 56983 w 124192"/>
                    <a:gd name="connsiteY5" fmla="*/ 14776 h 301814"/>
                    <a:gd name="connsiteX6" fmla="*/ 61847 w 124192"/>
                    <a:gd name="connsiteY6" fmla="*/ 69079 h 30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301814">
                      <a:moveTo>
                        <a:pt x="61847" y="69079"/>
                      </a:moveTo>
                      <a:cubicBezTo>
                        <a:pt x="61847" y="138781"/>
                        <a:pt x="38841" y="203246"/>
                        <a:pt x="0" y="255180"/>
                      </a:cubicBezTo>
                      <a:cubicBezTo>
                        <a:pt x="12656" y="272138"/>
                        <a:pt x="27058" y="287724"/>
                        <a:pt x="42831" y="301814"/>
                      </a:cubicBezTo>
                      <a:cubicBezTo>
                        <a:pt x="93705" y="237910"/>
                        <a:pt x="124192" y="157111"/>
                        <a:pt x="124192" y="69079"/>
                      </a:cubicBezTo>
                      <a:cubicBezTo>
                        <a:pt x="124192" y="45450"/>
                        <a:pt x="121885" y="22444"/>
                        <a:pt x="117708" y="0"/>
                      </a:cubicBezTo>
                      <a:cubicBezTo>
                        <a:pt x="98132" y="6546"/>
                        <a:pt x="77869" y="11534"/>
                        <a:pt x="56983" y="14776"/>
                      </a:cubicBezTo>
                      <a:cubicBezTo>
                        <a:pt x="60101" y="32420"/>
                        <a:pt x="61847" y="50562"/>
                        <a:pt x="61847" y="69079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5" name="Forma Livre: Forma 219">
                  <a:extLst>
                    <a:ext uri="{FF2B5EF4-FFF2-40B4-BE49-F238E27FC236}">
                      <a16:creationId xmlns:a16="http://schemas.microsoft.com/office/drawing/2014/main" id="{4592638C-F728-E7CA-B126-C19B0CA6A519}"/>
                    </a:ext>
                  </a:extLst>
                </p:cNvPr>
                <p:cNvSpPr/>
                <p:nvPr/>
              </p:nvSpPr>
              <p:spPr>
                <a:xfrm>
                  <a:off x="-5340775" y="789729"/>
                  <a:ext cx="101311" cy="117957"/>
                </a:xfrm>
                <a:custGeom>
                  <a:avLst/>
                  <a:gdLst>
                    <a:gd name="connsiteX0" fmla="*/ 58480 w 101311"/>
                    <a:gd name="connsiteY0" fmla="*/ 0 h 117957"/>
                    <a:gd name="connsiteX1" fmla="*/ 0 w 101311"/>
                    <a:gd name="connsiteY1" fmla="*/ 103681 h 117957"/>
                    <a:gd name="connsiteX2" fmla="*/ 61473 w 101311"/>
                    <a:gd name="connsiteY2" fmla="*/ 117958 h 117957"/>
                    <a:gd name="connsiteX3" fmla="*/ 101311 w 101311"/>
                    <a:gd name="connsiteY3" fmla="*/ 46634 h 117957"/>
                    <a:gd name="connsiteX4" fmla="*/ 58480 w 101311"/>
                    <a:gd name="connsiteY4" fmla="*/ 0 h 117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11" h="117957">
                      <a:moveTo>
                        <a:pt x="58480" y="0"/>
                      </a:moveTo>
                      <a:cubicBezTo>
                        <a:pt x="33854" y="30986"/>
                        <a:pt x="13903" y="65899"/>
                        <a:pt x="0" y="103681"/>
                      </a:cubicBezTo>
                      <a:cubicBezTo>
                        <a:pt x="19701" y="110414"/>
                        <a:pt x="40275" y="115214"/>
                        <a:pt x="61473" y="117958"/>
                      </a:cubicBezTo>
                      <a:cubicBezTo>
                        <a:pt x="71635" y="92334"/>
                        <a:pt x="85039" y="68393"/>
                        <a:pt x="101311" y="46634"/>
                      </a:cubicBezTo>
                      <a:cubicBezTo>
                        <a:pt x="88655" y="29676"/>
                        <a:pt x="74253" y="14028"/>
                        <a:pt x="58480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6" name="Forma Livre: Forma 220">
                  <a:extLst>
                    <a:ext uri="{FF2B5EF4-FFF2-40B4-BE49-F238E27FC236}">
                      <a16:creationId xmlns:a16="http://schemas.microsoft.com/office/drawing/2014/main" id="{993FDC62-839C-E85E-073B-619D341F5ECD}"/>
                    </a:ext>
                  </a:extLst>
                </p:cNvPr>
                <p:cNvSpPr/>
                <p:nvPr/>
              </p:nvSpPr>
              <p:spPr>
                <a:xfrm>
                  <a:off x="-5239464" y="648392"/>
                  <a:ext cx="306365" cy="141337"/>
                </a:xfrm>
                <a:custGeom>
                  <a:avLst/>
                  <a:gdLst>
                    <a:gd name="connsiteX0" fmla="*/ 42831 w 306365"/>
                    <a:gd name="connsiteY0" fmla="*/ 141337 h 141337"/>
                    <a:gd name="connsiteX1" fmla="*/ 249880 w 306365"/>
                    <a:gd name="connsiteY1" fmla="*/ 62345 h 141337"/>
                    <a:gd name="connsiteX2" fmla="*/ 289158 w 306365"/>
                    <a:gd name="connsiteY2" fmla="*/ 64902 h 141337"/>
                    <a:gd name="connsiteX3" fmla="*/ 306365 w 306365"/>
                    <a:gd name="connsiteY3" fmla="*/ 4239 h 141337"/>
                    <a:gd name="connsiteX4" fmla="*/ 249880 w 306365"/>
                    <a:gd name="connsiteY4" fmla="*/ 0 h 141337"/>
                    <a:gd name="connsiteX5" fmla="*/ 0 w 306365"/>
                    <a:gd name="connsiteY5" fmla="*/ 95763 h 141337"/>
                    <a:gd name="connsiteX6" fmla="*/ 42831 w 306365"/>
                    <a:gd name="connsiteY6" fmla="*/ 141337 h 14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6365" h="141337">
                      <a:moveTo>
                        <a:pt x="42831" y="141337"/>
                      </a:moveTo>
                      <a:cubicBezTo>
                        <a:pt x="97944" y="92271"/>
                        <a:pt x="170452" y="62345"/>
                        <a:pt x="249880" y="62345"/>
                      </a:cubicBezTo>
                      <a:cubicBezTo>
                        <a:pt x="263222" y="62345"/>
                        <a:pt x="276315" y="63281"/>
                        <a:pt x="289158" y="64902"/>
                      </a:cubicBezTo>
                      <a:cubicBezTo>
                        <a:pt x="296827" y="45575"/>
                        <a:pt x="302625" y="25250"/>
                        <a:pt x="306365" y="4239"/>
                      </a:cubicBezTo>
                      <a:cubicBezTo>
                        <a:pt x="287911" y="1434"/>
                        <a:pt x="269083" y="0"/>
                        <a:pt x="249880" y="0"/>
                      </a:cubicBezTo>
                      <a:cubicBezTo>
                        <a:pt x="153806" y="0"/>
                        <a:pt x="66211" y="36223"/>
                        <a:pt x="0" y="95763"/>
                      </a:cubicBezTo>
                      <a:cubicBezTo>
                        <a:pt x="15524" y="109728"/>
                        <a:pt x="29801" y="125003"/>
                        <a:pt x="42831" y="14133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7" name="Forma Livre: Forma 221">
                  <a:extLst>
                    <a:ext uri="{FF2B5EF4-FFF2-40B4-BE49-F238E27FC236}">
                      <a16:creationId xmlns:a16="http://schemas.microsoft.com/office/drawing/2014/main" id="{2FA2DCE4-9B24-9E9C-18EC-3EB509EBCDF9}"/>
                    </a:ext>
                  </a:extLst>
                </p:cNvPr>
                <p:cNvSpPr/>
                <p:nvPr/>
              </p:nvSpPr>
              <p:spPr>
                <a:xfrm>
                  <a:off x="-5363594" y="953760"/>
                  <a:ext cx="124192" cy="301440"/>
                </a:xfrm>
                <a:custGeom>
                  <a:avLst/>
                  <a:gdLst>
                    <a:gd name="connsiteX0" fmla="*/ 67146 w 124192"/>
                    <a:gd name="connsiteY0" fmla="*/ 14589 h 301440"/>
                    <a:gd name="connsiteX1" fmla="*/ 6422 w 124192"/>
                    <a:gd name="connsiteY1" fmla="*/ 0 h 301440"/>
                    <a:gd name="connsiteX2" fmla="*/ 0 w 124192"/>
                    <a:gd name="connsiteY2" fmla="*/ 68705 h 301440"/>
                    <a:gd name="connsiteX3" fmla="*/ 81361 w 124192"/>
                    <a:gd name="connsiteY3" fmla="*/ 301440 h 301440"/>
                    <a:gd name="connsiteX4" fmla="*/ 124192 w 124192"/>
                    <a:gd name="connsiteY4" fmla="*/ 254806 h 301440"/>
                    <a:gd name="connsiteX5" fmla="*/ 62345 w 124192"/>
                    <a:gd name="connsiteY5" fmla="*/ 68705 h 301440"/>
                    <a:gd name="connsiteX6" fmla="*/ 67146 w 124192"/>
                    <a:gd name="connsiteY6" fmla="*/ 14589 h 30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301440">
                      <a:moveTo>
                        <a:pt x="67146" y="14589"/>
                      </a:moveTo>
                      <a:cubicBezTo>
                        <a:pt x="46261" y="11409"/>
                        <a:pt x="25998" y="6484"/>
                        <a:pt x="6422" y="0"/>
                      </a:cubicBezTo>
                      <a:cubicBezTo>
                        <a:pt x="2307" y="22257"/>
                        <a:pt x="0" y="45263"/>
                        <a:pt x="0" y="68705"/>
                      </a:cubicBezTo>
                      <a:cubicBezTo>
                        <a:pt x="0" y="156736"/>
                        <a:pt x="30487" y="237536"/>
                        <a:pt x="81361" y="301440"/>
                      </a:cubicBezTo>
                      <a:cubicBezTo>
                        <a:pt x="97134" y="287413"/>
                        <a:pt x="111536" y="271764"/>
                        <a:pt x="124192" y="254806"/>
                      </a:cubicBezTo>
                      <a:cubicBezTo>
                        <a:pt x="85351" y="202810"/>
                        <a:pt x="62345" y="138407"/>
                        <a:pt x="62345" y="68705"/>
                      </a:cubicBezTo>
                      <a:cubicBezTo>
                        <a:pt x="62345" y="50250"/>
                        <a:pt x="64029" y="32170"/>
                        <a:pt x="67146" y="14589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8" name="Forma Livre: Forma 222">
                  <a:extLst>
                    <a:ext uri="{FF2B5EF4-FFF2-40B4-BE49-F238E27FC236}">
                      <a16:creationId xmlns:a16="http://schemas.microsoft.com/office/drawing/2014/main" id="{ABBFC67A-0E93-CE20-2484-DD8595975ED9}"/>
                    </a:ext>
                  </a:extLst>
                </p:cNvPr>
                <p:cNvSpPr/>
                <p:nvPr/>
              </p:nvSpPr>
              <p:spPr>
                <a:xfrm>
                  <a:off x="-5296510" y="907562"/>
                  <a:ext cx="114029" cy="65026"/>
                </a:xfrm>
                <a:custGeom>
                  <a:avLst/>
                  <a:gdLst>
                    <a:gd name="connsiteX0" fmla="*/ 17207 w 114029"/>
                    <a:gd name="connsiteY0" fmla="*/ 125 h 65026"/>
                    <a:gd name="connsiteX1" fmla="*/ 0 w 114029"/>
                    <a:gd name="connsiteY1" fmla="*/ 60787 h 65026"/>
                    <a:gd name="connsiteX2" fmla="*/ 56485 w 114029"/>
                    <a:gd name="connsiteY2" fmla="*/ 65026 h 65026"/>
                    <a:gd name="connsiteX3" fmla="*/ 114030 w 114029"/>
                    <a:gd name="connsiteY3" fmla="*/ 60600 h 65026"/>
                    <a:gd name="connsiteX4" fmla="*/ 96823 w 114029"/>
                    <a:gd name="connsiteY4" fmla="*/ 0 h 65026"/>
                    <a:gd name="connsiteX5" fmla="*/ 56547 w 114029"/>
                    <a:gd name="connsiteY5" fmla="*/ 2681 h 65026"/>
                    <a:gd name="connsiteX6" fmla="*/ 17207 w 114029"/>
                    <a:gd name="connsiteY6" fmla="*/ 125 h 6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029" h="65026">
                      <a:moveTo>
                        <a:pt x="17207" y="125"/>
                      </a:moveTo>
                      <a:cubicBezTo>
                        <a:pt x="9539" y="19452"/>
                        <a:pt x="3741" y="39776"/>
                        <a:pt x="0" y="60787"/>
                      </a:cubicBezTo>
                      <a:cubicBezTo>
                        <a:pt x="18454" y="63592"/>
                        <a:pt x="37282" y="65026"/>
                        <a:pt x="56485" y="65026"/>
                      </a:cubicBezTo>
                      <a:cubicBezTo>
                        <a:pt x="76062" y="65026"/>
                        <a:pt x="95264" y="63530"/>
                        <a:pt x="114030" y="60600"/>
                      </a:cubicBezTo>
                      <a:cubicBezTo>
                        <a:pt x="110352" y="39589"/>
                        <a:pt x="104491" y="19327"/>
                        <a:pt x="96823" y="0"/>
                      </a:cubicBezTo>
                      <a:cubicBezTo>
                        <a:pt x="83605" y="1683"/>
                        <a:pt x="70201" y="2681"/>
                        <a:pt x="56547" y="2681"/>
                      </a:cubicBezTo>
                      <a:cubicBezTo>
                        <a:pt x="43205" y="2681"/>
                        <a:pt x="30113" y="1746"/>
                        <a:pt x="17207" y="125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9" name="Forma Livre: Forma 223">
                  <a:extLst>
                    <a:ext uri="{FF2B5EF4-FFF2-40B4-BE49-F238E27FC236}">
                      <a16:creationId xmlns:a16="http://schemas.microsoft.com/office/drawing/2014/main" id="{B5029F0E-76B4-ED63-96A0-12999160674C}"/>
                    </a:ext>
                  </a:extLst>
                </p:cNvPr>
                <p:cNvSpPr/>
                <p:nvPr/>
              </p:nvSpPr>
              <p:spPr>
                <a:xfrm>
                  <a:off x="-5591092" y="713419"/>
                  <a:ext cx="250317" cy="240341"/>
                </a:xfrm>
                <a:custGeom>
                  <a:avLst/>
                  <a:gdLst>
                    <a:gd name="connsiteX0" fmla="*/ 61411 w 250317"/>
                    <a:gd name="connsiteY0" fmla="*/ 0 h 240341"/>
                    <a:gd name="connsiteX1" fmla="*/ 0 w 250317"/>
                    <a:gd name="connsiteY1" fmla="*/ 14464 h 240341"/>
                    <a:gd name="connsiteX2" fmla="*/ 233858 w 250317"/>
                    <a:gd name="connsiteY2" fmla="*/ 240342 h 240341"/>
                    <a:gd name="connsiteX3" fmla="*/ 250317 w 250317"/>
                    <a:gd name="connsiteY3" fmla="*/ 180054 h 240341"/>
                    <a:gd name="connsiteX4" fmla="*/ 61411 w 250317"/>
                    <a:gd name="connsiteY4" fmla="*/ 0 h 240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0317" h="240341">
                      <a:moveTo>
                        <a:pt x="61411" y="0"/>
                      </a:moveTo>
                      <a:cubicBezTo>
                        <a:pt x="40213" y="2743"/>
                        <a:pt x="19639" y="7606"/>
                        <a:pt x="0" y="14464"/>
                      </a:cubicBezTo>
                      <a:cubicBezTo>
                        <a:pt x="39278" y="121013"/>
                        <a:pt x="125626" y="204680"/>
                        <a:pt x="233858" y="240342"/>
                      </a:cubicBezTo>
                      <a:cubicBezTo>
                        <a:pt x="237723" y="219581"/>
                        <a:pt x="243210" y="199443"/>
                        <a:pt x="250317" y="180054"/>
                      </a:cubicBezTo>
                      <a:cubicBezTo>
                        <a:pt x="164156" y="150502"/>
                        <a:pt x="94952" y="84229"/>
                        <a:pt x="61411" y="0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0" name="Forma Livre: Forma 224">
                  <a:extLst>
                    <a:ext uri="{FF2B5EF4-FFF2-40B4-BE49-F238E27FC236}">
                      <a16:creationId xmlns:a16="http://schemas.microsoft.com/office/drawing/2014/main" id="{6A70AFE9-C9B7-7D45-01D3-923091FA9541}"/>
                    </a:ext>
                  </a:extLst>
                </p:cNvPr>
                <p:cNvSpPr/>
                <p:nvPr/>
              </p:nvSpPr>
              <p:spPr>
                <a:xfrm>
                  <a:off x="-5138277" y="713294"/>
                  <a:ext cx="249506" cy="240092"/>
                </a:xfrm>
                <a:custGeom>
                  <a:avLst/>
                  <a:gdLst>
                    <a:gd name="connsiteX0" fmla="*/ 249507 w 249506"/>
                    <a:gd name="connsiteY0" fmla="*/ 14277 h 240092"/>
                    <a:gd name="connsiteX1" fmla="*/ 188034 w 249506"/>
                    <a:gd name="connsiteY1" fmla="*/ 0 h 240092"/>
                    <a:gd name="connsiteX2" fmla="*/ 0 w 249506"/>
                    <a:gd name="connsiteY2" fmla="*/ 179804 h 240092"/>
                    <a:gd name="connsiteX3" fmla="*/ 16522 w 249506"/>
                    <a:gd name="connsiteY3" fmla="*/ 240092 h 240092"/>
                    <a:gd name="connsiteX4" fmla="*/ 249507 w 249506"/>
                    <a:gd name="connsiteY4" fmla="*/ 14277 h 24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506" h="240092">
                      <a:moveTo>
                        <a:pt x="249507" y="14277"/>
                      </a:moveTo>
                      <a:cubicBezTo>
                        <a:pt x="229805" y="7544"/>
                        <a:pt x="209231" y="2743"/>
                        <a:pt x="188034" y="0"/>
                      </a:cubicBezTo>
                      <a:cubicBezTo>
                        <a:pt x="154617" y="83979"/>
                        <a:pt x="85787" y="150128"/>
                        <a:pt x="0" y="179804"/>
                      </a:cubicBezTo>
                      <a:cubicBezTo>
                        <a:pt x="7170" y="199194"/>
                        <a:pt x="12656" y="219331"/>
                        <a:pt x="16522" y="240092"/>
                      </a:cubicBezTo>
                      <a:cubicBezTo>
                        <a:pt x="124379" y="204181"/>
                        <a:pt x="210416" y="120638"/>
                        <a:pt x="249507" y="14277"/>
                      </a:cubicBezTo>
                      <a:close/>
                    </a:path>
                  </a:pathLst>
                </a:custGeom>
                <a:solidFill>
                  <a:srgbClr val="EBCB7A"/>
                </a:solidFill>
                <a:ln w="6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207" name="Forma Livre: Forma 211">
                <a:extLst>
                  <a:ext uri="{FF2B5EF4-FFF2-40B4-BE49-F238E27FC236}">
                    <a16:creationId xmlns:a16="http://schemas.microsoft.com/office/drawing/2014/main" id="{7CD422B6-E31B-9D63-52A9-94918B866323}"/>
                  </a:ext>
                </a:extLst>
              </p:cNvPr>
              <p:cNvSpPr/>
              <p:nvPr/>
            </p:nvSpPr>
            <p:spPr>
              <a:xfrm>
                <a:off x="-5614035" y="224443"/>
                <a:ext cx="748145" cy="443151"/>
              </a:xfrm>
              <a:custGeom>
                <a:avLst/>
                <a:gdLst>
                  <a:gd name="connsiteX0" fmla="*/ 62345 w 748145"/>
                  <a:gd name="connsiteY0" fmla="*/ 374073 h 443151"/>
                  <a:gd name="connsiteX1" fmla="*/ 374073 w 748145"/>
                  <a:gd name="connsiteY1" fmla="*/ 62345 h 443151"/>
                  <a:gd name="connsiteX2" fmla="*/ 685800 w 748145"/>
                  <a:gd name="connsiteY2" fmla="*/ 374073 h 443151"/>
                  <a:gd name="connsiteX3" fmla="*/ 680999 w 748145"/>
                  <a:gd name="connsiteY3" fmla="*/ 428189 h 443151"/>
                  <a:gd name="connsiteX4" fmla="*/ 741724 w 748145"/>
                  <a:gd name="connsiteY4" fmla="*/ 442777 h 443151"/>
                  <a:gd name="connsiteX5" fmla="*/ 748146 w 748145"/>
                  <a:gd name="connsiteY5" fmla="*/ 374073 h 443151"/>
                  <a:gd name="connsiteX6" fmla="*/ 374073 w 748145"/>
                  <a:gd name="connsiteY6" fmla="*/ 0 h 443151"/>
                  <a:gd name="connsiteX7" fmla="*/ 0 w 748145"/>
                  <a:gd name="connsiteY7" fmla="*/ 374073 h 443151"/>
                  <a:gd name="connsiteX8" fmla="*/ 6484 w 748145"/>
                  <a:gd name="connsiteY8" fmla="*/ 443152 h 443151"/>
                  <a:gd name="connsiteX9" fmla="*/ 67209 w 748145"/>
                  <a:gd name="connsiteY9" fmla="*/ 428376 h 443151"/>
                  <a:gd name="connsiteX10" fmla="*/ 62345 w 748145"/>
                  <a:gd name="connsiteY10" fmla="*/ 374073 h 44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8145" h="443151">
                    <a:moveTo>
                      <a:pt x="62345" y="374073"/>
                    </a:moveTo>
                    <a:cubicBezTo>
                      <a:pt x="62345" y="202186"/>
                      <a:pt x="202186" y="62345"/>
                      <a:pt x="374073" y="62345"/>
                    </a:cubicBezTo>
                    <a:cubicBezTo>
                      <a:pt x="545959" y="62345"/>
                      <a:pt x="685800" y="202186"/>
                      <a:pt x="685800" y="374073"/>
                    </a:cubicBezTo>
                    <a:cubicBezTo>
                      <a:pt x="685800" y="392527"/>
                      <a:pt x="684117" y="410607"/>
                      <a:pt x="680999" y="428189"/>
                    </a:cubicBezTo>
                    <a:cubicBezTo>
                      <a:pt x="701885" y="431368"/>
                      <a:pt x="722148" y="436294"/>
                      <a:pt x="741724" y="442777"/>
                    </a:cubicBezTo>
                    <a:cubicBezTo>
                      <a:pt x="745839" y="420520"/>
                      <a:pt x="748146" y="397515"/>
                      <a:pt x="748146" y="374073"/>
                    </a:cubicBezTo>
                    <a:cubicBezTo>
                      <a:pt x="748146" y="167460"/>
                      <a:pt x="580686" y="0"/>
                      <a:pt x="374073" y="0"/>
                    </a:cubicBezTo>
                    <a:cubicBezTo>
                      <a:pt x="167460" y="0"/>
                      <a:pt x="0" y="167460"/>
                      <a:pt x="0" y="374073"/>
                    </a:cubicBezTo>
                    <a:cubicBezTo>
                      <a:pt x="0" y="397702"/>
                      <a:pt x="2307" y="420707"/>
                      <a:pt x="6484" y="443152"/>
                    </a:cubicBezTo>
                    <a:cubicBezTo>
                      <a:pt x="26060" y="436605"/>
                      <a:pt x="46323" y="431618"/>
                      <a:pt x="67209" y="428376"/>
                    </a:cubicBezTo>
                    <a:cubicBezTo>
                      <a:pt x="64029" y="410732"/>
                      <a:pt x="62345" y="392589"/>
                      <a:pt x="62345" y="374073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12">
                <a:extLst>
                  <a:ext uri="{FF2B5EF4-FFF2-40B4-BE49-F238E27FC236}">
                    <a16:creationId xmlns:a16="http://schemas.microsoft.com/office/drawing/2014/main" id="{4B005EDF-7BED-C5BA-F904-A1C2509F27C1}"/>
                  </a:ext>
                </a:extLst>
              </p:cNvPr>
              <p:cNvSpPr/>
              <p:nvPr/>
            </p:nvSpPr>
            <p:spPr>
              <a:xfrm>
                <a:off x="-5607614" y="652819"/>
                <a:ext cx="77931" cy="75063"/>
              </a:xfrm>
              <a:custGeom>
                <a:avLst/>
                <a:gdLst>
                  <a:gd name="connsiteX0" fmla="*/ 77932 w 77931"/>
                  <a:gd name="connsiteY0" fmla="*/ 60600 h 75063"/>
                  <a:gd name="connsiteX1" fmla="*/ 60724 w 77931"/>
                  <a:gd name="connsiteY1" fmla="*/ 0 h 75063"/>
                  <a:gd name="connsiteX2" fmla="*/ 0 w 77931"/>
                  <a:gd name="connsiteY2" fmla="*/ 14776 h 75063"/>
                  <a:gd name="connsiteX3" fmla="*/ 16521 w 77931"/>
                  <a:gd name="connsiteY3" fmla="*/ 75064 h 75063"/>
                  <a:gd name="connsiteX4" fmla="*/ 77932 w 77931"/>
                  <a:gd name="connsiteY4" fmla="*/ 60600 h 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5063">
                    <a:moveTo>
                      <a:pt x="77932" y="60600"/>
                    </a:moveTo>
                    <a:cubicBezTo>
                      <a:pt x="70201" y="41273"/>
                      <a:pt x="64403" y="20948"/>
                      <a:pt x="60724" y="0"/>
                    </a:cubicBezTo>
                    <a:cubicBezTo>
                      <a:pt x="39838" y="3242"/>
                      <a:pt x="19576" y="8230"/>
                      <a:pt x="0" y="14776"/>
                    </a:cubicBezTo>
                    <a:cubicBezTo>
                      <a:pt x="3865" y="35537"/>
                      <a:pt x="9352" y="55674"/>
                      <a:pt x="16521" y="75064"/>
                    </a:cubicBezTo>
                    <a:cubicBezTo>
                      <a:pt x="36223" y="68268"/>
                      <a:pt x="56734" y="63343"/>
                      <a:pt x="77932" y="6060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13">
                <a:extLst>
                  <a:ext uri="{FF2B5EF4-FFF2-40B4-BE49-F238E27FC236}">
                    <a16:creationId xmlns:a16="http://schemas.microsoft.com/office/drawing/2014/main" id="{B1E10422-F63F-B6DD-61E8-89FABB2830B2}"/>
                  </a:ext>
                </a:extLst>
              </p:cNvPr>
              <p:cNvSpPr/>
              <p:nvPr/>
            </p:nvSpPr>
            <p:spPr>
              <a:xfrm>
                <a:off x="-5199687" y="893098"/>
                <a:ext cx="77931" cy="75063"/>
              </a:xfrm>
              <a:custGeom>
                <a:avLst/>
                <a:gdLst>
                  <a:gd name="connsiteX0" fmla="*/ 17207 w 77931"/>
                  <a:gd name="connsiteY0" fmla="*/ 75064 h 75063"/>
                  <a:gd name="connsiteX1" fmla="*/ 77932 w 77931"/>
                  <a:gd name="connsiteY1" fmla="*/ 60288 h 75063"/>
                  <a:gd name="connsiteX2" fmla="*/ 61410 w 77931"/>
                  <a:gd name="connsiteY2" fmla="*/ 0 h 75063"/>
                  <a:gd name="connsiteX3" fmla="*/ 0 w 77931"/>
                  <a:gd name="connsiteY3" fmla="*/ 14464 h 75063"/>
                  <a:gd name="connsiteX4" fmla="*/ 17207 w 77931"/>
                  <a:gd name="connsiteY4" fmla="*/ 75064 h 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5063">
                    <a:moveTo>
                      <a:pt x="17207" y="75064"/>
                    </a:moveTo>
                    <a:cubicBezTo>
                      <a:pt x="38093" y="71822"/>
                      <a:pt x="58355" y="66834"/>
                      <a:pt x="77932" y="60288"/>
                    </a:cubicBezTo>
                    <a:cubicBezTo>
                      <a:pt x="74066" y="39527"/>
                      <a:pt x="68580" y="19389"/>
                      <a:pt x="61410" y="0"/>
                    </a:cubicBezTo>
                    <a:cubicBezTo>
                      <a:pt x="41771" y="6796"/>
                      <a:pt x="21197" y="11659"/>
                      <a:pt x="0" y="14464"/>
                    </a:cubicBezTo>
                    <a:cubicBezTo>
                      <a:pt x="7731" y="33791"/>
                      <a:pt x="13529" y="54053"/>
                      <a:pt x="17207" y="75064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14">
                <a:extLst>
                  <a:ext uri="{FF2B5EF4-FFF2-40B4-BE49-F238E27FC236}">
                    <a16:creationId xmlns:a16="http://schemas.microsoft.com/office/drawing/2014/main" id="{6012F2B8-A7AA-801C-E40F-26873A571846}"/>
                  </a:ext>
                </a:extLst>
              </p:cNvPr>
              <p:cNvSpPr/>
              <p:nvPr/>
            </p:nvSpPr>
            <p:spPr>
              <a:xfrm>
                <a:off x="-4950244" y="652694"/>
                <a:ext cx="77931" cy="74876"/>
              </a:xfrm>
              <a:custGeom>
                <a:avLst/>
                <a:gdLst>
                  <a:gd name="connsiteX0" fmla="*/ 0 w 77931"/>
                  <a:gd name="connsiteY0" fmla="*/ 60600 h 74876"/>
                  <a:gd name="connsiteX1" fmla="*/ 61473 w 77931"/>
                  <a:gd name="connsiteY1" fmla="*/ 74877 h 74876"/>
                  <a:gd name="connsiteX2" fmla="*/ 77932 w 77931"/>
                  <a:gd name="connsiteY2" fmla="*/ 14589 h 74876"/>
                  <a:gd name="connsiteX3" fmla="*/ 17207 w 77931"/>
                  <a:gd name="connsiteY3" fmla="*/ 0 h 74876"/>
                  <a:gd name="connsiteX4" fmla="*/ 0 w 77931"/>
                  <a:gd name="connsiteY4" fmla="*/ 60600 h 7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4876">
                    <a:moveTo>
                      <a:pt x="0" y="60600"/>
                    </a:moveTo>
                    <a:cubicBezTo>
                      <a:pt x="21260" y="63281"/>
                      <a:pt x="41772" y="68081"/>
                      <a:pt x="61473" y="74877"/>
                    </a:cubicBezTo>
                    <a:cubicBezTo>
                      <a:pt x="68580" y="55487"/>
                      <a:pt x="74066" y="35288"/>
                      <a:pt x="77932" y="14589"/>
                    </a:cubicBezTo>
                    <a:cubicBezTo>
                      <a:pt x="58356" y="8105"/>
                      <a:pt x="38093" y="3180"/>
                      <a:pt x="17207" y="0"/>
                    </a:cubicBezTo>
                    <a:cubicBezTo>
                      <a:pt x="13467" y="20948"/>
                      <a:pt x="7669" y="41273"/>
                      <a:pt x="0" y="6060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5">
                <a:extLst>
                  <a:ext uri="{FF2B5EF4-FFF2-40B4-BE49-F238E27FC236}">
                    <a16:creationId xmlns:a16="http://schemas.microsoft.com/office/drawing/2014/main" id="{1F92A2AF-3319-0984-522E-832AB7C00861}"/>
                  </a:ext>
                </a:extLst>
              </p:cNvPr>
              <p:cNvSpPr/>
              <p:nvPr/>
            </p:nvSpPr>
            <p:spPr>
              <a:xfrm>
                <a:off x="-5357234" y="893410"/>
                <a:ext cx="77931" cy="74876"/>
              </a:xfrm>
              <a:custGeom>
                <a:avLst/>
                <a:gdLst>
                  <a:gd name="connsiteX0" fmla="*/ 16459 w 77931"/>
                  <a:gd name="connsiteY0" fmla="*/ 0 h 74876"/>
                  <a:gd name="connsiteX1" fmla="*/ 0 w 77931"/>
                  <a:gd name="connsiteY1" fmla="*/ 60288 h 74876"/>
                  <a:gd name="connsiteX2" fmla="*/ 60724 w 77931"/>
                  <a:gd name="connsiteY2" fmla="*/ 74877 h 74876"/>
                  <a:gd name="connsiteX3" fmla="*/ 77932 w 77931"/>
                  <a:gd name="connsiteY3" fmla="*/ 14215 h 74876"/>
                  <a:gd name="connsiteX4" fmla="*/ 16459 w 77931"/>
                  <a:gd name="connsiteY4" fmla="*/ 0 h 7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31" h="74876">
                    <a:moveTo>
                      <a:pt x="16459" y="0"/>
                    </a:moveTo>
                    <a:cubicBezTo>
                      <a:pt x="9352" y="19389"/>
                      <a:pt x="3865" y="39589"/>
                      <a:pt x="0" y="60288"/>
                    </a:cubicBezTo>
                    <a:cubicBezTo>
                      <a:pt x="19577" y="66772"/>
                      <a:pt x="39839" y="71697"/>
                      <a:pt x="60724" y="74877"/>
                    </a:cubicBezTo>
                    <a:cubicBezTo>
                      <a:pt x="64403" y="53866"/>
                      <a:pt x="70201" y="33542"/>
                      <a:pt x="77932" y="14215"/>
                    </a:cubicBezTo>
                    <a:cubicBezTo>
                      <a:pt x="56734" y="11596"/>
                      <a:pt x="36160" y="6796"/>
                      <a:pt x="16459" y="0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221" name="Gráfico 2">
            <a:extLst>
              <a:ext uri="{FF2B5EF4-FFF2-40B4-BE49-F238E27FC236}">
                <a16:creationId xmlns:a16="http://schemas.microsoft.com/office/drawing/2014/main" id="{18D37040-E2AE-A06C-1DA2-B0B28ED2972A}"/>
              </a:ext>
            </a:extLst>
          </p:cNvPr>
          <p:cNvGrpSpPr/>
          <p:nvPr/>
        </p:nvGrpSpPr>
        <p:grpSpPr>
          <a:xfrm>
            <a:off x="3991099" y="1544929"/>
            <a:ext cx="653226" cy="690460"/>
            <a:chOff x="-4427851" y="187036"/>
            <a:chExt cx="1247906" cy="1246909"/>
          </a:xfrm>
        </p:grpSpPr>
        <p:sp>
          <p:nvSpPr>
            <p:cNvPr id="222" name="Forma Livre: Forma 45">
              <a:extLst>
                <a:ext uri="{FF2B5EF4-FFF2-40B4-BE49-F238E27FC236}">
                  <a16:creationId xmlns:a16="http://schemas.microsoft.com/office/drawing/2014/main" id="{919AE6E3-5709-7A55-4A29-A240471C992B}"/>
                </a:ext>
              </a:extLst>
            </p:cNvPr>
            <p:cNvSpPr/>
            <p:nvPr/>
          </p:nvSpPr>
          <p:spPr>
            <a:xfrm>
              <a:off x="-4426853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223" name="Gráfico 2">
              <a:extLst>
                <a:ext uri="{FF2B5EF4-FFF2-40B4-BE49-F238E27FC236}">
                  <a16:creationId xmlns:a16="http://schemas.microsoft.com/office/drawing/2014/main" id="{A59FD539-7744-7FB8-FCCE-B5E6B8D5F1F6}"/>
                </a:ext>
              </a:extLst>
            </p:cNvPr>
            <p:cNvGrpSpPr/>
            <p:nvPr/>
          </p:nvGrpSpPr>
          <p:grpSpPr>
            <a:xfrm>
              <a:off x="-4427851" y="238221"/>
              <a:ext cx="1247906" cy="1195723"/>
              <a:chOff x="-4427851" y="238221"/>
              <a:chExt cx="1247906" cy="1195723"/>
            </a:xfrm>
          </p:grpSpPr>
          <p:sp>
            <p:nvSpPr>
              <p:cNvPr id="224" name="Forma Livre: Forma 47">
                <a:extLst>
                  <a:ext uri="{FF2B5EF4-FFF2-40B4-BE49-F238E27FC236}">
                    <a16:creationId xmlns:a16="http://schemas.microsoft.com/office/drawing/2014/main" id="{08C649E9-FA50-3FFA-4AC5-6CF82D21C075}"/>
                  </a:ext>
                </a:extLst>
              </p:cNvPr>
              <p:cNvSpPr/>
              <p:nvPr/>
            </p:nvSpPr>
            <p:spPr>
              <a:xfrm>
                <a:off x="-4426853" y="238221"/>
                <a:ext cx="1246846" cy="1195723"/>
              </a:xfrm>
              <a:custGeom>
                <a:avLst/>
                <a:gdLst>
                  <a:gd name="connsiteX0" fmla="*/ 0 w 1246846"/>
                  <a:gd name="connsiteY0" fmla="*/ 1195724 h 1195723"/>
                  <a:gd name="connsiteX1" fmla="*/ 0 w 1246846"/>
                  <a:gd name="connsiteY1" fmla="*/ 0 h 1195723"/>
                  <a:gd name="connsiteX2" fmla="*/ 140776 w 1246846"/>
                  <a:gd name="connsiteY2" fmla="*/ 94079 h 1195723"/>
                  <a:gd name="connsiteX3" fmla="*/ 207798 w 1246846"/>
                  <a:gd name="connsiteY3" fmla="*/ 149629 h 1195723"/>
                  <a:gd name="connsiteX4" fmla="*/ 274819 w 1246846"/>
                  <a:gd name="connsiteY4" fmla="*/ 94079 h 1195723"/>
                  <a:gd name="connsiteX5" fmla="*/ 415595 w 1246846"/>
                  <a:gd name="connsiteY5" fmla="*/ 0 h 1195723"/>
                  <a:gd name="connsiteX6" fmla="*/ 556371 w 1246846"/>
                  <a:gd name="connsiteY6" fmla="*/ 94079 h 1195723"/>
                  <a:gd name="connsiteX7" fmla="*/ 623392 w 1246846"/>
                  <a:gd name="connsiteY7" fmla="*/ 149629 h 1195723"/>
                  <a:gd name="connsiteX8" fmla="*/ 690414 w 1246846"/>
                  <a:gd name="connsiteY8" fmla="*/ 94079 h 1195723"/>
                  <a:gd name="connsiteX9" fmla="*/ 831190 w 1246846"/>
                  <a:gd name="connsiteY9" fmla="*/ 0 h 1195723"/>
                  <a:gd name="connsiteX10" fmla="*/ 971966 w 1246846"/>
                  <a:gd name="connsiteY10" fmla="*/ 94079 h 1195723"/>
                  <a:gd name="connsiteX11" fmla="*/ 1038987 w 1246846"/>
                  <a:gd name="connsiteY11" fmla="*/ 149629 h 1195723"/>
                  <a:gd name="connsiteX12" fmla="*/ 1106071 w 1246846"/>
                  <a:gd name="connsiteY12" fmla="*/ 94079 h 1195723"/>
                  <a:gd name="connsiteX13" fmla="*/ 1246847 w 1246846"/>
                  <a:gd name="connsiteY13" fmla="*/ 0 h 1195723"/>
                  <a:gd name="connsiteX14" fmla="*/ 1246847 w 1246846"/>
                  <a:gd name="connsiteY14" fmla="*/ 1195724 h 1195723"/>
                  <a:gd name="connsiteX15" fmla="*/ 0 w 1246846"/>
                  <a:gd name="connsiteY15" fmla="*/ 1195724 h 119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6846" h="1195723">
                    <a:moveTo>
                      <a:pt x="0" y="1195724"/>
                    </a:move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1195724"/>
                    </a:lnTo>
                    <a:cubicBezTo>
                      <a:pt x="1220974" y="1195724"/>
                      <a:pt x="25874" y="1195724"/>
                      <a:pt x="0" y="1195724"/>
                    </a:cubicBezTo>
                    <a:close/>
                  </a:path>
                </a:pathLst>
              </a:custGeom>
              <a:solidFill>
                <a:srgbClr val="23563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5" name="Forma Livre: Forma 48">
                <a:extLst>
                  <a:ext uri="{FF2B5EF4-FFF2-40B4-BE49-F238E27FC236}">
                    <a16:creationId xmlns:a16="http://schemas.microsoft.com/office/drawing/2014/main" id="{27572E13-5FF5-791F-9587-351A0949A3B3}"/>
                  </a:ext>
                </a:extLst>
              </p:cNvPr>
              <p:cNvSpPr/>
              <p:nvPr/>
            </p:nvSpPr>
            <p:spPr>
              <a:xfrm>
                <a:off x="-4426853" y="539911"/>
                <a:ext cx="1246846" cy="894033"/>
              </a:xfrm>
              <a:custGeom>
                <a:avLst/>
                <a:gdLst>
                  <a:gd name="connsiteX0" fmla="*/ 0 w 1246846"/>
                  <a:gd name="connsiteY0" fmla="*/ 894034 h 894033"/>
                  <a:gd name="connsiteX1" fmla="*/ 0 w 1246846"/>
                  <a:gd name="connsiteY1" fmla="*/ 0 h 894033"/>
                  <a:gd name="connsiteX2" fmla="*/ 140776 w 1246846"/>
                  <a:gd name="connsiteY2" fmla="*/ 94079 h 894033"/>
                  <a:gd name="connsiteX3" fmla="*/ 207798 w 1246846"/>
                  <a:gd name="connsiteY3" fmla="*/ 149629 h 894033"/>
                  <a:gd name="connsiteX4" fmla="*/ 274819 w 1246846"/>
                  <a:gd name="connsiteY4" fmla="*/ 94079 h 894033"/>
                  <a:gd name="connsiteX5" fmla="*/ 415595 w 1246846"/>
                  <a:gd name="connsiteY5" fmla="*/ 0 h 894033"/>
                  <a:gd name="connsiteX6" fmla="*/ 556371 w 1246846"/>
                  <a:gd name="connsiteY6" fmla="*/ 94079 h 894033"/>
                  <a:gd name="connsiteX7" fmla="*/ 623392 w 1246846"/>
                  <a:gd name="connsiteY7" fmla="*/ 149629 h 894033"/>
                  <a:gd name="connsiteX8" fmla="*/ 690414 w 1246846"/>
                  <a:gd name="connsiteY8" fmla="*/ 94079 h 894033"/>
                  <a:gd name="connsiteX9" fmla="*/ 831190 w 1246846"/>
                  <a:gd name="connsiteY9" fmla="*/ 0 h 894033"/>
                  <a:gd name="connsiteX10" fmla="*/ 971966 w 1246846"/>
                  <a:gd name="connsiteY10" fmla="*/ 94079 h 894033"/>
                  <a:gd name="connsiteX11" fmla="*/ 1038987 w 1246846"/>
                  <a:gd name="connsiteY11" fmla="*/ 149629 h 894033"/>
                  <a:gd name="connsiteX12" fmla="*/ 1106071 w 1246846"/>
                  <a:gd name="connsiteY12" fmla="*/ 94079 h 894033"/>
                  <a:gd name="connsiteX13" fmla="*/ 1246847 w 1246846"/>
                  <a:gd name="connsiteY13" fmla="*/ 0 h 894033"/>
                  <a:gd name="connsiteX14" fmla="*/ 1246847 w 1246846"/>
                  <a:gd name="connsiteY14" fmla="*/ 894034 h 894033"/>
                  <a:gd name="connsiteX15" fmla="*/ 0 w 1246846"/>
                  <a:gd name="connsiteY15" fmla="*/ 894034 h 89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6846" h="894033">
                    <a:moveTo>
                      <a:pt x="0" y="894034"/>
                    </a:move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4034"/>
                    </a:lnTo>
                    <a:cubicBezTo>
                      <a:pt x="1220974" y="894034"/>
                      <a:pt x="25874" y="894034"/>
                      <a:pt x="0" y="894034"/>
                    </a:cubicBezTo>
                    <a:close/>
                  </a:path>
                </a:pathLst>
              </a:custGeom>
              <a:solidFill>
                <a:srgbClr val="077871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6" name="Forma Livre: Forma 49">
                <a:extLst>
                  <a:ext uri="{FF2B5EF4-FFF2-40B4-BE49-F238E27FC236}">
                    <a16:creationId xmlns:a16="http://schemas.microsoft.com/office/drawing/2014/main" id="{CF5C0FC7-E09B-CF94-3FE5-A58972B7041A}"/>
                  </a:ext>
                </a:extLst>
              </p:cNvPr>
              <p:cNvSpPr/>
              <p:nvPr/>
            </p:nvSpPr>
            <p:spPr>
              <a:xfrm>
                <a:off x="-4426791" y="841663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4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6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2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4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4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4979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7" name="Forma Livre: Forma 50">
                <a:extLst>
                  <a:ext uri="{FF2B5EF4-FFF2-40B4-BE49-F238E27FC236}">
                    <a16:creationId xmlns:a16="http://schemas.microsoft.com/office/drawing/2014/main" id="{EE009B5A-8F2C-C598-2AE6-10E0D02B0CD3}"/>
                  </a:ext>
                </a:extLst>
              </p:cNvPr>
              <p:cNvSpPr/>
              <p:nvPr/>
            </p:nvSpPr>
            <p:spPr>
              <a:xfrm>
                <a:off x="-4427851" y="536170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3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5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1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3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3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19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0" y="54365"/>
                      <a:pt x="755751" y="0"/>
                      <a:pt x="831190" y="0"/>
                    </a:cubicBezTo>
                    <a:cubicBezTo>
                      <a:pt x="906628" y="0"/>
                      <a:pt x="944409" y="54365"/>
                      <a:pt x="971965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4979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8" name="Forma Livre: Forma 51">
                <a:extLst>
                  <a:ext uri="{FF2B5EF4-FFF2-40B4-BE49-F238E27FC236}">
                    <a16:creationId xmlns:a16="http://schemas.microsoft.com/office/drawing/2014/main" id="{A8865264-E0E5-16F1-36C1-D859755175E7}"/>
                  </a:ext>
                </a:extLst>
              </p:cNvPr>
              <p:cNvSpPr/>
              <p:nvPr/>
            </p:nvSpPr>
            <p:spPr>
              <a:xfrm>
                <a:off x="-4426791" y="1143353"/>
                <a:ext cx="1246846" cy="239406"/>
              </a:xfrm>
              <a:custGeom>
                <a:avLst/>
                <a:gdLst>
                  <a:gd name="connsiteX0" fmla="*/ 1038987 w 1246846"/>
                  <a:gd name="connsiteY0" fmla="*/ 239407 h 239406"/>
                  <a:gd name="connsiteX1" fmla="*/ 898211 w 1246846"/>
                  <a:gd name="connsiteY1" fmla="*/ 145327 h 239406"/>
                  <a:gd name="connsiteX2" fmla="*/ 831190 w 1246846"/>
                  <a:gd name="connsiteY2" fmla="*/ 89777 h 239406"/>
                  <a:gd name="connsiteX3" fmla="*/ 764168 w 1246846"/>
                  <a:gd name="connsiteY3" fmla="*/ 145327 h 239406"/>
                  <a:gd name="connsiteX4" fmla="*/ 623392 w 1246846"/>
                  <a:gd name="connsiteY4" fmla="*/ 239407 h 239406"/>
                  <a:gd name="connsiteX5" fmla="*/ 482616 w 1246846"/>
                  <a:gd name="connsiteY5" fmla="*/ 145327 h 239406"/>
                  <a:gd name="connsiteX6" fmla="*/ 415595 w 1246846"/>
                  <a:gd name="connsiteY6" fmla="*/ 89777 h 239406"/>
                  <a:gd name="connsiteX7" fmla="*/ 348574 w 1246846"/>
                  <a:gd name="connsiteY7" fmla="*/ 145327 h 239406"/>
                  <a:gd name="connsiteX8" fmla="*/ 207798 w 1246846"/>
                  <a:gd name="connsiteY8" fmla="*/ 239407 h 239406"/>
                  <a:gd name="connsiteX9" fmla="*/ 67021 w 1246846"/>
                  <a:gd name="connsiteY9" fmla="*/ 145327 h 239406"/>
                  <a:gd name="connsiteX10" fmla="*/ 0 w 1246846"/>
                  <a:gd name="connsiteY10" fmla="*/ 89777 h 239406"/>
                  <a:gd name="connsiteX11" fmla="*/ 0 w 1246846"/>
                  <a:gd name="connsiteY11" fmla="*/ 0 h 239406"/>
                  <a:gd name="connsiteX12" fmla="*/ 140776 w 1246846"/>
                  <a:gd name="connsiteY12" fmla="*/ 94079 h 239406"/>
                  <a:gd name="connsiteX13" fmla="*/ 207798 w 1246846"/>
                  <a:gd name="connsiteY13" fmla="*/ 149629 h 239406"/>
                  <a:gd name="connsiteX14" fmla="*/ 274819 w 1246846"/>
                  <a:gd name="connsiteY14" fmla="*/ 94079 h 239406"/>
                  <a:gd name="connsiteX15" fmla="*/ 415595 w 1246846"/>
                  <a:gd name="connsiteY15" fmla="*/ 0 h 239406"/>
                  <a:gd name="connsiteX16" fmla="*/ 556371 w 1246846"/>
                  <a:gd name="connsiteY16" fmla="*/ 94079 h 239406"/>
                  <a:gd name="connsiteX17" fmla="*/ 623392 w 1246846"/>
                  <a:gd name="connsiteY17" fmla="*/ 149629 h 239406"/>
                  <a:gd name="connsiteX18" fmla="*/ 690414 w 1246846"/>
                  <a:gd name="connsiteY18" fmla="*/ 94079 h 239406"/>
                  <a:gd name="connsiteX19" fmla="*/ 831190 w 1246846"/>
                  <a:gd name="connsiteY19" fmla="*/ 0 h 239406"/>
                  <a:gd name="connsiteX20" fmla="*/ 971966 w 1246846"/>
                  <a:gd name="connsiteY20" fmla="*/ 94079 h 239406"/>
                  <a:gd name="connsiteX21" fmla="*/ 1038987 w 1246846"/>
                  <a:gd name="connsiteY21" fmla="*/ 149629 h 239406"/>
                  <a:gd name="connsiteX22" fmla="*/ 1106071 w 1246846"/>
                  <a:gd name="connsiteY22" fmla="*/ 94079 h 239406"/>
                  <a:gd name="connsiteX23" fmla="*/ 1246847 w 1246846"/>
                  <a:gd name="connsiteY23" fmla="*/ 0 h 239406"/>
                  <a:gd name="connsiteX24" fmla="*/ 1246847 w 1246846"/>
                  <a:gd name="connsiteY24" fmla="*/ 89777 h 239406"/>
                  <a:gd name="connsiteX25" fmla="*/ 1179825 w 1246846"/>
                  <a:gd name="connsiteY25" fmla="*/ 145327 h 239406"/>
                  <a:gd name="connsiteX26" fmla="*/ 1038987 w 1246846"/>
                  <a:gd name="connsiteY26" fmla="*/ 239407 h 23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6846" h="239406">
                    <a:moveTo>
                      <a:pt x="1038987" y="239407"/>
                    </a:moveTo>
                    <a:cubicBezTo>
                      <a:pt x="963549" y="239407"/>
                      <a:pt x="925768" y="185041"/>
                      <a:pt x="898211" y="145327"/>
                    </a:cubicBezTo>
                    <a:cubicBezTo>
                      <a:pt x="870779" y="105863"/>
                      <a:pt x="857063" y="89777"/>
                      <a:pt x="831190" y="89777"/>
                    </a:cubicBezTo>
                    <a:cubicBezTo>
                      <a:pt x="805316" y="89777"/>
                      <a:pt x="791538" y="105863"/>
                      <a:pt x="764168" y="145327"/>
                    </a:cubicBezTo>
                    <a:cubicBezTo>
                      <a:pt x="736612" y="185041"/>
                      <a:pt x="698830" y="239407"/>
                      <a:pt x="623392" y="239407"/>
                    </a:cubicBezTo>
                    <a:cubicBezTo>
                      <a:pt x="547954" y="239407"/>
                      <a:pt x="510173" y="185041"/>
                      <a:pt x="482616" y="145327"/>
                    </a:cubicBezTo>
                    <a:cubicBezTo>
                      <a:pt x="455184" y="105863"/>
                      <a:pt x="441468" y="89777"/>
                      <a:pt x="415595" y="89777"/>
                    </a:cubicBezTo>
                    <a:cubicBezTo>
                      <a:pt x="389722" y="89777"/>
                      <a:pt x="375943" y="105863"/>
                      <a:pt x="348574" y="145327"/>
                    </a:cubicBezTo>
                    <a:cubicBezTo>
                      <a:pt x="321017" y="185041"/>
                      <a:pt x="283235" y="239407"/>
                      <a:pt x="207798" y="239407"/>
                    </a:cubicBezTo>
                    <a:cubicBezTo>
                      <a:pt x="132359" y="239407"/>
                      <a:pt x="94578" y="185041"/>
                      <a:pt x="67021" y="145327"/>
                    </a:cubicBezTo>
                    <a:cubicBezTo>
                      <a:pt x="39652" y="105863"/>
                      <a:pt x="25874" y="89777"/>
                      <a:pt x="0" y="89777"/>
                    </a:cubicBezTo>
                    <a:lnTo>
                      <a:pt x="0" y="0"/>
                    </a:lnTo>
                    <a:cubicBezTo>
                      <a:pt x="75438" y="0"/>
                      <a:pt x="113220" y="54365"/>
                      <a:pt x="140776" y="94079"/>
                    </a:cubicBezTo>
                    <a:cubicBezTo>
                      <a:pt x="168146" y="133544"/>
                      <a:pt x="181924" y="149629"/>
                      <a:pt x="207798" y="149629"/>
                    </a:cubicBezTo>
                    <a:cubicBezTo>
                      <a:pt x="233671" y="149629"/>
                      <a:pt x="247449" y="133544"/>
                      <a:pt x="274819" y="94079"/>
                    </a:cubicBezTo>
                    <a:cubicBezTo>
                      <a:pt x="302375" y="54365"/>
                      <a:pt x="340157" y="0"/>
                      <a:pt x="415595" y="0"/>
                    </a:cubicBezTo>
                    <a:cubicBezTo>
                      <a:pt x="491033" y="0"/>
                      <a:pt x="528814" y="54365"/>
                      <a:pt x="556371" y="94079"/>
                    </a:cubicBezTo>
                    <a:cubicBezTo>
                      <a:pt x="583803" y="133544"/>
                      <a:pt x="597519" y="149629"/>
                      <a:pt x="623392" y="149629"/>
                    </a:cubicBezTo>
                    <a:cubicBezTo>
                      <a:pt x="649266" y="149629"/>
                      <a:pt x="663044" y="133544"/>
                      <a:pt x="690414" y="94079"/>
                    </a:cubicBezTo>
                    <a:cubicBezTo>
                      <a:pt x="717971" y="54365"/>
                      <a:pt x="755752" y="0"/>
                      <a:pt x="831190" y="0"/>
                    </a:cubicBezTo>
                    <a:cubicBezTo>
                      <a:pt x="906628" y="0"/>
                      <a:pt x="944409" y="54365"/>
                      <a:pt x="971966" y="94079"/>
                    </a:cubicBezTo>
                    <a:cubicBezTo>
                      <a:pt x="999398" y="133544"/>
                      <a:pt x="1013114" y="149629"/>
                      <a:pt x="1038987" y="149629"/>
                    </a:cubicBezTo>
                    <a:cubicBezTo>
                      <a:pt x="1064860" y="149629"/>
                      <a:pt x="1078639" y="133544"/>
                      <a:pt x="1106071" y="94079"/>
                    </a:cubicBezTo>
                    <a:cubicBezTo>
                      <a:pt x="1133628" y="54365"/>
                      <a:pt x="1171409" y="0"/>
                      <a:pt x="1246847" y="0"/>
                    </a:cubicBezTo>
                    <a:lnTo>
                      <a:pt x="1246847" y="89777"/>
                    </a:lnTo>
                    <a:cubicBezTo>
                      <a:pt x="1220911" y="89777"/>
                      <a:pt x="1207195" y="105863"/>
                      <a:pt x="1179825" y="145327"/>
                    </a:cubicBezTo>
                    <a:cubicBezTo>
                      <a:pt x="1152206" y="185041"/>
                      <a:pt x="1114425" y="239407"/>
                      <a:pt x="1038987" y="239407"/>
                    </a:cubicBezTo>
                    <a:close/>
                  </a:path>
                </a:pathLst>
              </a:custGeom>
              <a:solidFill>
                <a:srgbClr val="F5E7D3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229" name="Gráfico 2">
            <a:extLst>
              <a:ext uri="{FF2B5EF4-FFF2-40B4-BE49-F238E27FC236}">
                <a16:creationId xmlns:a16="http://schemas.microsoft.com/office/drawing/2014/main" id="{12C5E2C8-C35B-41A7-6C57-8073FAB013EB}"/>
              </a:ext>
            </a:extLst>
          </p:cNvPr>
          <p:cNvGrpSpPr/>
          <p:nvPr/>
        </p:nvGrpSpPr>
        <p:grpSpPr>
          <a:xfrm>
            <a:off x="3029049" y="2196481"/>
            <a:ext cx="593355" cy="627643"/>
            <a:chOff x="-2992908" y="187036"/>
            <a:chExt cx="1246971" cy="1246909"/>
          </a:xfrm>
        </p:grpSpPr>
        <p:sp>
          <p:nvSpPr>
            <p:cNvPr id="230" name="Forma Livre: Forma 70">
              <a:extLst>
                <a:ext uri="{FF2B5EF4-FFF2-40B4-BE49-F238E27FC236}">
                  <a16:creationId xmlns:a16="http://schemas.microsoft.com/office/drawing/2014/main" id="{10E2BDF4-7F57-B043-07E7-61E4627BD0EE}"/>
                </a:ext>
              </a:extLst>
            </p:cNvPr>
            <p:cNvSpPr/>
            <p:nvPr/>
          </p:nvSpPr>
          <p:spPr>
            <a:xfrm>
              <a:off x="-2992908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231" name="Gráfico 2">
              <a:extLst>
                <a:ext uri="{FF2B5EF4-FFF2-40B4-BE49-F238E27FC236}">
                  <a16:creationId xmlns:a16="http://schemas.microsoft.com/office/drawing/2014/main" id="{083610E6-38BA-4FDC-DB56-9CA2DBF887B3}"/>
                </a:ext>
              </a:extLst>
            </p:cNvPr>
            <p:cNvGrpSpPr/>
            <p:nvPr/>
          </p:nvGrpSpPr>
          <p:grpSpPr>
            <a:xfrm>
              <a:off x="-2680432" y="274320"/>
              <a:ext cx="621958" cy="1159625"/>
              <a:chOff x="-2680432" y="274320"/>
              <a:chExt cx="621958" cy="1159625"/>
            </a:xfrm>
            <a:solidFill>
              <a:srgbClr val="EBCB7A"/>
            </a:solidFill>
          </p:grpSpPr>
          <p:sp>
            <p:nvSpPr>
              <p:cNvPr id="244" name="Forma Livre: Forma 84">
                <a:extLst>
                  <a:ext uri="{FF2B5EF4-FFF2-40B4-BE49-F238E27FC236}">
                    <a16:creationId xmlns:a16="http://schemas.microsoft.com/office/drawing/2014/main" id="{894AF77B-4213-0ABD-9B2D-03163DCBD98E}"/>
                  </a:ext>
                </a:extLst>
              </p:cNvPr>
              <p:cNvSpPr/>
              <p:nvPr/>
            </p:nvSpPr>
            <p:spPr>
              <a:xfrm>
                <a:off x="-2680432" y="680625"/>
                <a:ext cx="621958" cy="753320"/>
              </a:xfrm>
              <a:custGeom>
                <a:avLst/>
                <a:gdLst>
                  <a:gd name="connsiteX0" fmla="*/ 0 w 621958"/>
                  <a:gd name="connsiteY0" fmla="*/ 310979 h 753320"/>
                  <a:gd name="connsiteX1" fmla="*/ 310979 w 621958"/>
                  <a:gd name="connsiteY1" fmla="*/ 0 h 753320"/>
                  <a:gd name="connsiteX2" fmla="*/ 621958 w 621958"/>
                  <a:gd name="connsiteY2" fmla="*/ 310979 h 753320"/>
                  <a:gd name="connsiteX3" fmla="*/ 621958 w 621958"/>
                  <a:gd name="connsiteY3" fmla="*/ 753320 h 753320"/>
                  <a:gd name="connsiteX4" fmla="*/ 62 w 621958"/>
                  <a:gd name="connsiteY4" fmla="*/ 753320 h 753320"/>
                  <a:gd name="connsiteX5" fmla="*/ 62 w 621958"/>
                  <a:gd name="connsiteY5" fmla="*/ 310979 h 75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753320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753320"/>
                    </a:lnTo>
                    <a:lnTo>
                      <a:pt x="62" y="753320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5" name="Forma Livre: Forma 85">
                <a:extLst>
                  <a:ext uri="{FF2B5EF4-FFF2-40B4-BE49-F238E27FC236}">
                    <a16:creationId xmlns:a16="http://schemas.microsoft.com/office/drawing/2014/main" id="{DCCCAB65-2824-2CE9-690D-18C09EB0BF25}"/>
                  </a:ext>
                </a:extLst>
              </p:cNvPr>
              <p:cNvSpPr/>
              <p:nvPr/>
            </p:nvSpPr>
            <p:spPr>
              <a:xfrm>
                <a:off x="-2558298" y="274320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232" name="Gráfico 2">
              <a:extLst>
                <a:ext uri="{FF2B5EF4-FFF2-40B4-BE49-F238E27FC236}">
                  <a16:creationId xmlns:a16="http://schemas.microsoft.com/office/drawing/2014/main" id="{245A0257-B914-F802-F506-F53F7C7C2934}"/>
                </a:ext>
              </a:extLst>
            </p:cNvPr>
            <p:cNvGrpSpPr/>
            <p:nvPr/>
          </p:nvGrpSpPr>
          <p:grpSpPr>
            <a:xfrm>
              <a:off x="-2992908" y="274320"/>
              <a:ext cx="311976" cy="1159625"/>
              <a:chOff x="-2992908" y="274320"/>
              <a:chExt cx="311976" cy="1159625"/>
            </a:xfrm>
            <a:solidFill>
              <a:srgbClr val="EBCB7A"/>
            </a:solidFill>
          </p:grpSpPr>
          <p:sp>
            <p:nvSpPr>
              <p:cNvPr id="242" name="Forma Livre: Forma 82">
                <a:extLst>
                  <a:ext uri="{FF2B5EF4-FFF2-40B4-BE49-F238E27FC236}">
                    <a16:creationId xmlns:a16="http://schemas.microsoft.com/office/drawing/2014/main" id="{C53F520E-D0FD-4D92-91A8-CBF8B8159542}"/>
                  </a:ext>
                </a:extLst>
              </p:cNvPr>
              <p:cNvSpPr/>
              <p:nvPr/>
            </p:nvSpPr>
            <p:spPr>
              <a:xfrm>
                <a:off x="-2992908" y="680687"/>
                <a:ext cx="311976" cy="753257"/>
              </a:xfrm>
              <a:custGeom>
                <a:avLst/>
                <a:gdLst>
                  <a:gd name="connsiteX0" fmla="*/ 1060 w 311976"/>
                  <a:gd name="connsiteY0" fmla="*/ 0 h 753257"/>
                  <a:gd name="connsiteX1" fmla="*/ 0 w 311976"/>
                  <a:gd name="connsiteY1" fmla="*/ 0 h 753257"/>
                  <a:gd name="connsiteX2" fmla="*/ 0 w 311976"/>
                  <a:gd name="connsiteY2" fmla="*/ 753258 h 753257"/>
                  <a:gd name="connsiteX3" fmla="*/ 311977 w 311976"/>
                  <a:gd name="connsiteY3" fmla="*/ 753258 h 753257"/>
                  <a:gd name="connsiteX4" fmla="*/ 311977 w 311976"/>
                  <a:gd name="connsiteY4" fmla="*/ 310917 h 753257"/>
                  <a:gd name="connsiteX5" fmla="*/ 1060 w 311976"/>
                  <a:gd name="connsiteY5" fmla="*/ 0 h 75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976" h="753257">
                    <a:moveTo>
                      <a:pt x="1060" y="0"/>
                    </a:moveTo>
                    <a:cubicBezTo>
                      <a:pt x="686" y="0"/>
                      <a:pt x="374" y="0"/>
                      <a:pt x="0" y="0"/>
                    </a:cubicBezTo>
                    <a:lnTo>
                      <a:pt x="0" y="753258"/>
                    </a:lnTo>
                    <a:lnTo>
                      <a:pt x="311977" y="753258"/>
                    </a:lnTo>
                    <a:lnTo>
                      <a:pt x="311977" y="310917"/>
                    </a:lnTo>
                    <a:cubicBezTo>
                      <a:pt x="311977" y="139217"/>
                      <a:pt x="172759" y="0"/>
                      <a:pt x="1060" y="0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3" name="Forma Livre: Forma 83">
                <a:extLst>
                  <a:ext uri="{FF2B5EF4-FFF2-40B4-BE49-F238E27FC236}">
                    <a16:creationId xmlns:a16="http://schemas.microsoft.com/office/drawing/2014/main" id="{53E13CDA-E509-F492-3B18-664D0092685A}"/>
                  </a:ext>
                </a:extLst>
              </p:cNvPr>
              <p:cNvSpPr/>
              <p:nvPr/>
            </p:nvSpPr>
            <p:spPr>
              <a:xfrm>
                <a:off x="-2992908" y="274320"/>
                <a:ext cx="186288" cy="374072"/>
              </a:xfrm>
              <a:custGeom>
                <a:avLst/>
                <a:gdLst>
                  <a:gd name="connsiteX0" fmla="*/ 0 w 186288"/>
                  <a:gd name="connsiteY0" fmla="*/ 0 h 374072"/>
                  <a:gd name="connsiteX1" fmla="*/ 0 w 186288"/>
                  <a:gd name="connsiteY1" fmla="*/ 374073 h 374072"/>
                  <a:gd name="connsiteX2" fmla="*/ 186288 w 186288"/>
                  <a:gd name="connsiteY2" fmla="*/ 187036 h 374072"/>
                  <a:gd name="connsiteX3" fmla="*/ 0 w 186288"/>
                  <a:gd name="connsiteY3" fmla="*/ 0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288" h="374072">
                    <a:moveTo>
                      <a:pt x="0" y="0"/>
                    </a:moveTo>
                    <a:lnTo>
                      <a:pt x="0" y="374073"/>
                    </a:lnTo>
                    <a:cubicBezTo>
                      <a:pt x="102932" y="373636"/>
                      <a:pt x="186288" y="290093"/>
                      <a:pt x="186288" y="187036"/>
                    </a:cubicBezTo>
                    <a:cubicBezTo>
                      <a:pt x="186288" y="83979"/>
                      <a:pt x="102932" y="436"/>
                      <a:pt x="0" y="0"/>
                    </a:cubicBez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233" name="Gráfico 2">
              <a:extLst>
                <a:ext uri="{FF2B5EF4-FFF2-40B4-BE49-F238E27FC236}">
                  <a16:creationId xmlns:a16="http://schemas.microsoft.com/office/drawing/2014/main" id="{A15FA5FA-D766-2032-05F2-85A27D0AA701}"/>
                </a:ext>
              </a:extLst>
            </p:cNvPr>
            <p:cNvGrpSpPr/>
            <p:nvPr/>
          </p:nvGrpSpPr>
          <p:grpSpPr>
            <a:xfrm>
              <a:off x="-2992908" y="586047"/>
              <a:ext cx="621958" cy="847898"/>
              <a:chOff x="-2992908" y="586047"/>
              <a:chExt cx="621958" cy="847898"/>
            </a:xfrm>
            <a:solidFill>
              <a:srgbClr val="F18825"/>
            </a:solidFill>
          </p:grpSpPr>
          <p:sp>
            <p:nvSpPr>
              <p:cNvPr id="240" name="Forma Livre: Forma 80">
                <a:extLst>
                  <a:ext uri="{FF2B5EF4-FFF2-40B4-BE49-F238E27FC236}">
                    <a16:creationId xmlns:a16="http://schemas.microsoft.com/office/drawing/2014/main" id="{31D89E78-C06D-62E2-030E-178DB0B95DD5}"/>
                  </a:ext>
                </a:extLst>
              </p:cNvPr>
              <p:cNvSpPr/>
              <p:nvPr/>
            </p:nvSpPr>
            <p:spPr>
              <a:xfrm>
                <a:off x="-2992908" y="992352"/>
                <a:ext cx="621958" cy="441592"/>
              </a:xfrm>
              <a:custGeom>
                <a:avLst/>
                <a:gdLst>
                  <a:gd name="connsiteX0" fmla="*/ 0 w 621958"/>
                  <a:gd name="connsiteY0" fmla="*/ 310979 h 441592"/>
                  <a:gd name="connsiteX1" fmla="*/ 310979 w 621958"/>
                  <a:gd name="connsiteY1" fmla="*/ 0 h 441592"/>
                  <a:gd name="connsiteX2" fmla="*/ 621958 w 621958"/>
                  <a:gd name="connsiteY2" fmla="*/ 310979 h 441592"/>
                  <a:gd name="connsiteX3" fmla="*/ 621958 w 621958"/>
                  <a:gd name="connsiteY3" fmla="*/ 441593 h 441592"/>
                  <a:gd name="connsiteX4" fmla="*/ 62 w 621958"/>
                  <a:gd name="connsiteY4" fmla="*/ 441593 h 441592"/>
                  <a:gd name="connsiteX5" fmla="*/ 62 w 621958"/>
                  <a:gd name="connsiteY5" fmla="*/ 310979 h 44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441592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441593"/>
                    </a:lnTo>
                    <a:lnTo>
                      <a:pt x="62" y="441593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1" name="Forma Livre: Forma 81">
                <a:extLst>
                  <a:ext uri="{FF2B5EF4-FFF2-40B4-BE49-F238E27FC236}">
                    <a16:creationId xmlns:a16="http://schemas.microsoft.com/office/drawing/2014/main" id="{6DBCA00F-50F5-088A-8D4F-78CF648DF659}"/>
                  </a:ext>
                </a:extLst>
              </p:cNvPr>
              <p:cNvSpPr/>
              <p:nvPr/>
            </p:nvSpPr>
            <p:spPr>
              <a:xfrm>
                <a:off x="-2869277" y="586047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234" name="Gráfico 2">
              <a:extLst>
                <a:ext uri="{FF2B5EF4-FFF2-40B4-BE49-F238E27FC236}">
                  <a16:creationId xmlns:a16="http://schemas.microsoft.com/office/drawing/2014/main" id="{42518436-D9E8-685C-54E7-785D33D8F65F}"/>
                </a:ext>
              </a:extLst>
            </p:cNvPr>
            <p:cNvGrpSpPr/>
            <p:nvPr/>
          </p:nvGrpSpPr>
          <p:grpSpPr>
            <a:xfrm>
              <a:off x="-2055918" y="274320"/>
              <a:ext cx="309919" cy="1159625"/>
              <a:chOff x="-2055918" y="274320"/>
              <a:chExt cx="309919" cy="1159625"/>
            </a:xfrm>
            <a:solidFill>
              <a:srgbClr val="EBCB7A"/>
            </a:solidFill>
          </p:grpSpPr>
          <p:sp>
            <p:nvSpPr>
              <p:cNvPr id="238" name="Forma Livre: Forma 78">
                <a:extLst>
                  <a:ext uri="{FF2B5EF4-FFF2-40B4-BE49-F238E27FC236}">
                    <a16:creationId xmlns:a16="http://schemas.microsoft.com/office/drawing/2014/main" id="{660D1013-D846-DAF8-D2B7-8D754239F970}"/>
                  </a:ext>
                </a:extLst>
              </p:cNvPr>
              <p:cNvSpPr/>
              <p:nvPr/>
            </p:nvSpPr>
            <p:spPr>
              <a:xfrm>
                <a:off x="-1933783" y="274320"/>
                <a:ext cx="187784" cy="374072"/>
              </a:xfrm>
              <a:custGeom>
                <a:avLst/>
                <a:gdLst>
                  <a:gd name="connsiteX0" fmla="*/ 187785 w 187784"/>
                  <a:gd name="connsiteY0" fmla="*/ 0 h 374072"/>
                  <a:gd name="connsiteX1" fmla="*/ 187036 w 187784"/>
                  <a:gd name="connsiteY1" fmla="*/ 0 h 374072"/>
                  <a:gd name="connsiteX2" fmla="*/ 0 w 187784"/>
                  <a:gd name="connsiteY2" fmla="*/ 187036 h 374072"/>
                  <a:gd name="connsiteX3" fmla="*/ 187036 w 187784"/>
                  <a:gd name="connsiteY3" fmla="*/ 374073 h 374072"/>
                  <a:gd name="connsiteX4" fmla="*/ 187785 w 187784"/>
                  <a:gd name="connsiteY4" fmla="*/ 374073 h 374072"/>
                  <a:gd name="connsiteX5" fmla="*/ 187785 w 187784"/>
                  <a:gd name="connsiteY5" fmla="*/ 0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784" h="374072">
                    <a:moveTo>
                      <a:pt x="187785" y="0"/>
                    </a:moveTo>
                    <a:cubicBezTo>
                      <a:pt x="187535" y="0"/>
                      <a:pt x="187286" y="0"/>
                      <a:pt x="187036" y="0"/>
                    </a:cubicBezTo>
                    <a:cubicBezTo>
                      <a:pt x="83730" y="0"/>
                      <a:pt x="0" y="83730"/>
                      <a:pt x="0" y="187036"/>
                    </a:cubicBezTo>
                    <a:cubicBezTo>
                      <a:pt x="0" y="290343"/>
                      <a:pt x="83730" y="374073"/>
                      <a:pt x="187036" y="374073"/>
                    </a:cubicBezTo>
                    <a:cubicBezTo>
                      <a:pt x="187286" y="374073"/>
                      <a:pt x="187535" y="374073"/>
                      <a:pt x="187785" y="374073"/>
                    </a:cubicBezTo>
                    <a:lnTo>
                      <a:pt x="187785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9" name="Forma Livre: Forma 79">
                <a:extLst>
                  <a:ext uri="{FF2B5EF4-FFF2-40B4-BE49-F238E27FC236}">
                    <a16:creationId xmlns:a16="http://schemas.microsoft.com/office/drawing/2014/main" id="{B624B388-F032-DBFD-2DA9-EAA3734E8347}"/>
                  </a:ext>
                </a:extLst>
              </p:cNvPr>
              <p:cNvSpPr/>
              <p:nvPr/>
            </p:nvSpPr>
            <p:spPr>
              <a:xfrm>
                <a:off x="-2055918" y="680687"/>
                <a:ext cx="309919" cy="753257"/>
              </a:xfrm>
              <a:custGeom>
                <a:avLst/>
                <a:gdLst>
                  <a:gd name="connsiteX0" fmla="*/ 309919 w 309919"/>
                  <a:gd name="connsiteY0" fmla="*/ 0 h 753257"/>
                  <a:gd name="connsiteX1" fmla="*/ 0 w 309919"/>
                  <a:gd name="connsiteY1" fmla="*/ 310917 h 753257"/>
                  <a:gd name="connsiteX2" fmla="*/ 0 w 309919"/>
                  <a:gd name="connsiteY2" fmla="*/ 753258 h 753257"/>
                  <a:gd name="connsiteX3" fmla="*/ 309919 w 309919"/>
                  <a:gd name="connsiteY3" fmla="*/ 753258 h 753257"/>
                  <a:gd name="connsiteX4" fmla="*/ 309919 w 309919"/>
                  <a:gd name="connsiteY4" fmla="*/ 0 h 75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919" h="753257">
                    <a:moveTo>
                      <a:pt x="309919" y="0"/>
                    </a:moveTo>
                    <a:cubicBezTo>
                      <a:pt x="138656" y="561"/>
                      <a:pt x="0" y="139529"/>
                      <a:pt x="0" y="310917"/>
                    </a:cubicBezTo>
                    <a:lnTo>
                      <a:pt x="0" y="753258"/>
                    </a:lnTo>
                    <a:lnTo>
                      <a:pt x="309919" y="753258"/>
                    </a:lnTo>
                    <a:lnTo>
                      <a:pt x="309919" y="0"/>
                    </a:lnTo>
                    <a:close/>
                  </a:path>
                </a:pathLst>
              </a:custGeom>
              <a:solidFill>
                <a:srgbClr val="EBCB7A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235" name="Gráfico 2">
              <a:extLst>
                <a:ext uri="{FF2B5EF4-FFF2-40B4-BE49-F238E27FC236}">
                  <a16:creationId xmlns:a16="http://schemas.microsoft.com/office/drawing/2014/main" id="{0142E118-CD4B-6495-461D-44E490DB9585}"/>
                </a:ext>
              </a:extLst>
            </p:cNvPr>
            <p:cNvGrpSpPr/>
            <p:nvPr/>
          </p:nvGrpSpPr>
          <p:grpSpPr>
            <a:xfrm>
              <a:off x="-2367894" y="586047"/>
              <a:ext cx="621958" cy="847898"/>
              <a:chOff x="-2367894" y="586047"/>
              <a:chExt cx="621958" cy="847898"/>
            </a:xfrm>
            <a:solidFill>
              <a:srgbClr val="F18825"/>
            </a:solidFill>
          </p:grpSpPr>
          <p:sp>
            <p:nvSpPr>
              <p:cNvPr id="236" name="Forma Livre: Forma 76">
                <a:extLst>
                  <a:ext uri="{FF2B5EF4-FFF2-40B4-BE49-F238E27FC236}">
                    <a16:creationId xmlns:a16="http://schemas.microsoft.com/office/drawing/2014/main" id="{1980CEA6-AD05-CC25-513F-D38D0A3A80B8}"/>
                  </a:ext>
                </a:extLst>
              </p:cNvPr>
              <p:cNvSpPr/>
              <p:nvPr/>
            </p:nvSpPr>
            <p:spPr>
              <a:xfrm>
                <a:off x="-2367894" y="992352"/>
                <a:ext cx="621958" cy="441592"/>
              </a:xfrm>
              <a:custGeom>
                <a:avLst/>
                <a:gdLst>
                  <a:gd name="connsiteX0" fmla="*/ 0 w 621958"/>
                  <a:gd name="connsiteY0" fmla="*/ 310979 h 441592"/>
                  <a:gd name="connsiteX1" fmla="*/ 310979 w 621958"/>
                  <a:gd name="connsiteY1" fmla="*/ 0 h 441592"/>
                  <a:gd name="connsiteX2" fmla="*/ 621958 w 621958"/>
                  <a:gd name="connsiteY2" fmla="*/ 310979 h 441592"/>
                  <a:gd name="connsiteX3" fmla="*/ 621958 w 621958"/>
                  <a:gd name="connsiteY3" fmla="*/ 441593 h 441592"/>
                  <a:gd name="connsiteX4" fmla="*/ 62 w 621958"/>
                  <a:gd name="connsiteY4" fmla="*/ 441593 h 441592"/>
                  <a:gd name="connsiteX5" fmla="*/ 62 w 621958"/>
                  <a:gd name="connsiteY5" fmla="*/ 310979 h 44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958" h="441592">
                    <a:moveTo>
                      <a:pt x="0" y="310979"/>
                    </a:moveTo>
                    <a:cubicBezTo>
                      <a:pt x="0" y="139217"/>
                      <a:pt x="139217" y="0"/>
                      <a:pt x="310979" y="0"/>
                    </a:cubicBezTo>
                    <a:cubicBezTo>
                      <a:pt x="482741" y="0"/>
                      <a:pt x="621958" y="139217"/>
                      <a:pt x="621958" y="310979"/>
                    </a:cubicBezTo>
                    <a:lnTo>
                      <a:pt x="621958" y="441593"/>
                    </a:lnTo>
                    <a:lnTo>
                      <a:pt x="62" y="441593"/>
                    </a:lnTo>
                    <a:lnTo>
                      <a:pt x="62" y="310979"/>
                    </a:ln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7" name="Forma Livre: Forma 77">
                <a:extLst>
                  <a:ext uri="{FF2B5EF4-FFF2-40B4-BE49-F238E27FC236}">
                    <a16:creationId xmlns:a16="http://schemas.microsoft.com/office/drawing/2014/main" id="{47C0835B-C3D8-3247-1BC6-59C446C97B51}"/>
                  </a:ext>
                </a:extLst>
              </p:cNvPr>
              <p:cNvSpPr/>
              <p:nvPr/>
            </p:nvSpPr>
            <p:spPr>
              <a:xfrm>
                <a:off x="-2245822" y="586047"/>
                <a:ext cx="374072" cy="374072"/>
              </a:xfrm>
              <a:custGeom>
                <a:avLst/>
                <a:gdLst>
                  <a:gd name="connsiteX0" fmla="*/ 374073 w 374072"/>
                  <a:gd name="connsiteY0" fmla="*/ 187036 h 374072"/>
                  <a:gd name="connsiteX1" fmla="*/ 187036 w 374072"/>
                  <a:gd name="connsiteY1" fmla="*/ 374073 h 374072"/>
                  <a:gd name="connsiteX2" fmla="*/ 0 w 374072"/>
                  <a:gd name="connsiteY2" fmla="*/ 187036 h 374072"/>
                  <a:gd name="connsiteX3" fmla="*/ 187036 w 374072"/>
                  <a:gd name="connsiteY3" fmla="*/ 0 h 374072"/>
                  <a:gd name="connsiteX4" fmla="*/ 374073 w 374072"/>
                  <a:gd name="connsiteY4" fmla="*/ 187036 h 37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072" h="374072">
                    <a:moveTo>
                      <a:pt x="374073" y="187036"/>
                    </a:moveTo>
                    <a:cubicBezTo>
                      <a:pt x="374073" y="290334"/>
                      <a:pt x="290334" y="374073"/>
                      <a:pt x="187036" y="374073"/>
                    </a:cubicBezTo>
                    <a:cubicBezTo>
                      <a:pt x="83739" y="374073"/>
                      <a:pt x="0" y="290334"/>
                      <a:pt x="0" y="187036"/>
                    </a:cubicBezTo>
                    <a:cubicBezTo>
                      <a:pt x="0" y="83739"/>
                      <a:pt x="83739" y="0"/>
                      <a:pt x="187036" y="0"/>
                    </a:cubicBezTo>
                    <a:cubicBezTo>
                      <a:pt x="290334" y="0"/>
                      <a:pt x="374073" y="83739"/>
                      <a:pt x="374073" y="187036"/>
                    </a:cubicBezTo>
                    <a:close/>
                  </a:path>
                </a:pathLst>
              </a:custGeom>
              <a:solidFill>
                <a:srgbClr val="F18825"/>
              </a:solidFill>
              <a:ln w="6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246" name="Gráfico 2">
            <a:extLst>
              <a:ext uri="{FF2B5EF4-FFF2-40B4-BE49-F238E27FC236}">
                <a16:creationId xmlns:a16="http://schemas.microsoft.com/office/drawing/2014/main" id="{F0230837-1B02-8FEF-0F68-966B979B6AA0}"/>
              </a:ext>
            </a:extLst>
          </p:cNvPr>
          <p:cNvGrpSpPr/>
          <p:nvPr/>
        </p:nvGrpSpPr>
        <p:grpSpPr>
          <a:xfrm>
            <a:off x="3035779" y="3624370"/>
            <a:ext cx="677168" cy="716339"/>
            <a:chOff x="-1560022" y="187036"/>
            <a:chExt cx="1246909" cy="1246909"/>
          </a:xfrm>
        </p:grpSpPr>
        <p:sp>
          <p:nvSpPr>
            <p:cNvPr id="247" name="Forma Livre: Forma 102">
              <a:extLst>
                <a:ext uri="{FF2B5EF4-FFF2-40B4-BE49-F238E27FC236}">
                  <a16:creationId xmlns:a16="http://schemas.microsoft.com/office/drawing/2014/main" id="{4C871983-9D23-7CE6-7D2E-0639FA34FD41}"/>
                </a:ext>
              </a:extLst>
            </p:cNvPr>
            <p:cNvSpPr/>
            <p:nvPr/>
          </p:nvSpPr>
          <p:spPr>
            <a:xfrm>
              <a:off x="-1560022" y="187036"/>
              <a:ext cx="1246909" cy="1246909"/>
            </a:xfrm>
            <a:custGeom>
              <a:avLst/>
              <a:gdLst>
                <a:gd name="connsiteX0" fmla="*/ 0 w 1246909"/>
                <a:gd name="connsiteY0" fmla="*/ 0 h 1246909"/>
                <a:gd name="connsiteX1" fmla="*/ 1246909 w 1246909"/>
                <a:gd name="connsiteY1" fmla="*/ 0 h 1246909"/>
                <a:gd name="connsiteX2" fmla="*/ 1246909 w 1246909"/>
                <a:gd name="connsiteY2" fmla="*/ 1246909 h 1246909"/>
                <a:gd name="connsiteX3" fmla="*/ 0 w 1246909"/>
                <a:gd name="connsiteY3" fmla="*/ 1246909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6909" h="1246909">
                  <a:moveTo>
                    <a:pt x="0" y="0"/>
                  </a:moveTo>
                  <a:lnTo>
                    <a:pt x="1246909" y="0"/>
                  </a:lnTo>
                  <a:lnTo>
                    <a:pt x="1246909" y="1246909"/>
                  </a:lnTo>
                  <a:lnTo>
                    <a:pt x="0" y="1246909"/>
                  </a:lnTo>
                  <a:close/>
                </a:path>
              </a:pathLst>
            </a:custGeom>
            <a:solidFill>
              <a:srgbClr val="077871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8" name="Forma Livre: Forma 103">
              <a:extLst>
                <a:ext uri="{FF2B5EF4-FFF2-40B4-BE49-F238E27FC236}">
                  <a16:creationId xmlns:a16="http://schemas.microsoft.com/office/drawing/2014/main" id="{758F20B9-AFE0-782E-5ABE-A8DD892E54BA}"/>
                </a:ext>
              </a:extLst>
            </p:cNvPr>
            <p:cNvSpPr/>
            <p:nvPr/>
          </p:nvSpPr>
          <p:spPr>
            <a:xfrm>
              <a:off x="-1385455" y="361603"/>
              <a:ext cx="897774" cy="897774"/>
            </a:xfrm>
            <a:custGeom>
              <a:avLst/>
              <a:gdLst>
                <a:gd name="connsiteX0" fmla="*/ 0 w 897774"/>
                <a:gd name="connsiteY0" fmla="*/ 0 h 897774"/>
                <a:gd name="connsiteX1" fmla="*/ 897775 w 897774"/>
                <a:gd name="connsiteY1" fmla="*/ 0 h 897774"/>
                <a:gd name="connsiteX2" fmla="*/ 897775 w 897774"/>
                <a:gd name="connsiteY2" fmla="*/ 897775 h 897774"/>
                <a:gd name="connsiteX3" fmla="*/ 0 w 897774"/>
                <a:gd name="connsiteY3" fmla="*/ 897775 h 89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774" h="897774">
                  <a:moveTo>
                    <a:pt x="0" y="0"/>
                  </a:moveTo>
                  <a:lnTo>
                    <a:pt x="897775" y="0"/>
                  </a:lnTo>
                  <a:lnTo>
                    <a:pt x="897775" y="897775"/>
                  </a:lnTo>
                  <a:lnTo>
                    <a:pt x="0" y="897775"/>
                  </a:lnTo>
                  <a:close/>
                </a:path>
              </a:pathLst>
            </a:custGeom>
            <a:solidFill>
              <a:srgbClr val="F5E7D3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9" name="Forma Livre: Forma 104">
              <a:extLst>
                <a:ext uri="{FF2B5EF4-FFF2-40B4-BE49-F238E27FC236}">
                  <a16:creationId xmlns:a16="http://schemas.microsoft.com/office/drawing/2014/main" id="{85267D5B-98FC-9A2C-FD4E-7355BC674C8D}"/>
                </a:ext>
              </a:extLst>
            </p:cNvPr>
            <p:cNvSpPr/>
            <p:nvPr/>
          </p:nvSpPr>
          <p:spPr>
            <a:xfrm>
              <a:off x="-1260764" y="486294"/>
              <a:ext cx="648392" cy="648392"/>
            </a:xfrm>
            <a:custGeom>
              <a:avLst/>
              <a:gdLst>
                <a:gd name="connsiteX0" fmla="*/ 0 w 648392"/>
                <a:gd name="connsiteY0" fmla="*/ 0 h 648392"/>
                <a:gd name="connsiteX1" fmla="*/ 648393 w 648392"/>
                <a:gd name="connsiteY1" fmla="*/ 0 h 648392"/>
                <a:gd name="connsiteX2" fmla="*/ 648393 w 648392"/>
                <a:gd name="connsiteY2" fmla="*/ 648393 h 648392"/>
                <a:gd name="connsiteX3" fmla="*/ 0 w 648392"/>
                <a:gd name="connsiteY3" fmla="*/ 648393 h 64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392" h="648392">
                  <a:moveTo>
                    <a:pt x="0" y="0"/>
                  </a:moveTo>
                  <a:lnTo>
                    <a:pt x="648393" y="0"/>
                  </a:lnTo>
                  <a:lnTo>
                    <a:pt x="648393" y="648393"/>
                  </a:lnTo>
                  <a:lnTo>
                    <a:pt x="0" y="648393"/>
                  </a:lnTo>
                  <a:close/>
                </a:path>
              </a:pathLst>
            </a:custGeom>
            <a:solidFill>
              <a:srgbClr val="EBCB7A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0" name="Forma Livre: Forma 105">
              <a:extLst>
                <a:ext uri="{FF2B5EF4-FFF2-40B4-BE49-F238E27FC236}">
                  <a16:creationId xmlns:a16="http://schemas.microsoft.com/office/drawing/2014/main" id="{A6AB9218-7850-127E-725C-589869FEEAA6}"/>
                </a:ext>
              </a:extLst>
            </p:cNvPr>
            <p:cNvSpPr/>
            <p:nvPr/>
          </p:nvSpPr>
          <p:spPr>
            <a:xfrm>
              <a:off x="-1264879" y="486294"/>
              <a:ext cx="648392" cy="648392"/>
            </a:xfrm>
            <a:custGeom>
              <a:avLst/>
              <a:gdLst>
                <a:gd name="connsiteX0" fmla="*/ 324196 w 648392"/>
                <a:gd name="connsiteY0" fmla="*/ 0 h 648392"/>
                <a:gd name="connsiteX1" fmla="*/ 0 w 648392"/>
                <a:gd name="connsiteY1" fmla="*/ 0 h 648392"/>
                <a:gd name="connsiteX2" fmla="*/ 0 w 648392"/>
                <a:gd name="connsiteY2" fmla="*/ 648393 h 648392"/>
                <a:gd name="connsiteX3" fmla="*/ 324196 w 648392"/>
                <a:gd name="connsiteY3" fmla="*/ 648393 h 648392"/>
                <a:gd name="connsiteX4" fmla="*/ 324196 w 648392"/>
                <a:gd name="connsiteY4" fmla="*/ 324196 h 648392"/>
                <a:gd name="connsiteX5" fmla="*/ 648393 w 648392"/>
                <a:gd name="connsiteY5" fmla="*/ 324196 h 648392"/>
                <a:gd name="connsiteX6" fmla="*/ 648393 w 648392"/>
                <a:gd name="connsiteY6" fmla="*/ 0 h 64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392" h="648392">
                  <a:moveTo>
                    <a:pt x="324196" y="0"/>
                  </a:moveTo>
                  <a:lnTo>
                    <a:pt x="0" y="0"/>
                  </a:lnTo>
                  <a:lnTo>
                    <a:pt x="0" y="648393"/>
                  </a:lnTo>
                  <a:lnTo>
                    <a:pt x="324196" y="648393"/>
                  </a:lnTo>
                  <a:lnTo>
                    <a:pt x="324196" y="324196"/>
                  </a:lnTo>
                  <a:lnTo>
                    <a:pt x="648393" y="324196"/>
                  </a:lnTo>
                  <a:lnTo>
                    <a:pt x="648393" y="0"/>
                  </a:lnTo>
                  <a:close/>
                </a:path>
              </a:pathLst>
            </a:custGeom>
            <a:solidFill>
              <a:srgbClr val="F1882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51" name="CaixaDeTexto 250">
            <a:extLst>
              <a:ext uri="{FF2B5EF4-FFF2-40B4-BE49-F238E27FC236}">
                <a16:creationId xmlns:a16="http://schemas.microsoft.com/office/drawing/2014/main" id="{4658424A-1974-3CCF-0599-3C35AF23EF31}"/>
              </a:ext>
            </a:extLst>
          </p:cNvPr>
          <p:cNvSpPr txBox="1"/>
          <p:nvPr/>
        </p:nvSpPr>
        <p:spPr>
          <a:xfrm>
            <a:off x="2323504" y="2841390"/>
            <a:ext cx="20837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rgbClr val="083028"/>
                </a:solidFill>
                <a:latin typeface="Montserrat" pitchFamily="2" charset="0"/>
              </a:rPr>
              <a:t>Justiça Climática</a:t>
            </a:r>
          </a:p>
        </p:txBody>
      </p:sp>
      <p:sp>
        <p:nvSpPr>
          <p:cNvPr id="252" name="CaixaDeTexto 251">
            <a:extLst>
              <a:ext uri="{FF2B5EF4-FFF2-40B4-BE49-F238E27FC236}">
                <a16:creationId xmlns:a16="http://schemas.microsoft.com/office/drawing/2014/main" id="{20D2D732-EF8A-C47A-CB20-478AEE167D8B}"/>
              </a:ext>
            </a:extLst>
          </p:cNvPr>
          <p:cNvSpPr txBox="1"/>
          <p:nvPr/>
        </p:nvSpPr>
        <p:spPr>
          <a:xfrm>
            <a:off x="2347318" y="4353368"/>
            <a:ext cx="20837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rgbClr val="083028"/>
                </a:solidFill>
                <a:latin typeface="Montserrat" pitchFamily="2" charset="0"/>
              </a:rPr>
              <a:t>Infraestrutura</a:t>
            </a:r>
          </a:p>
        </p:txBody>
      </p:sp>
      <p:sp>
        <p:nvSpPr>
          <p:cNvPr id="258" name="CaixaDeTexto 257">
            <a:extLst>
              <a:ext uri="{FF2B5EF4-FFF2-40B4-BE49-F238E27FC236}">
                <a16:creationId xmlns:a16="http://schemas.microsoft.com/office/drawing/2014/main" id="{A5241777-436E-B52B-5A02-2D9D30CA0A88}"/>
              </a:ext>
            </a:extLst>
          </p:cNvPr>
          <p:cNvSpPr txBox="1"/>
          <p:nvPr/>
        </p:nvSpPr>
        <p:spPr>
          <a:xfrm>
            <a:off x="1907568" y="3111392"/>
            <a:ext cx="296719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rgbClr val="083028"/>
                </a:solidFill>
                <a:latin typeface="Montserrat" pitchFamily="2" charset="0"/>
              </a:rPr>
              <a:t>(raça, gênero, idade, renda e grupos étnicos)</a:t>
            </a:r>
          </a:p>
        </p:txBody>
      </p:sp>
      <p:sp>
        <p:nvSpPr>
          <p:cNvPr id="259" name="CaixaDeTexto 258">
            <a:extLst>
              <a:ext uri="{FF2B5EF4-FFF2-40B4-BE49-F238E27FC236}">
                <a16:creationId xmlns:a16="http://schemas.microsoft.com/office/drawing/2014/main" id="{28F4960C-9C93-33E0-0912-8FFE8DE6DC62}"/>
              </a:ext>
            </a:extLst>
          </p:cNvPr>
          <p:cNvSpPr txBox="1"/>
          <p:nvPr/>
        </p:nvSpPr>
        <p:spPr>
          <a:xfrm>
            <a:off x="1823422" y="4626781"/>
            <a:ext cx="31808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rgbClr val="083028"/>
                </a:solidFill>
                <a:latin typeface="Montserrat" pitchFamily="2" charset="0"/>
              </a:rPr>
              <a:t>(logística e transporte, energia, saneamento, saúde e habitação)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638666-682B-0668-2DE4-D87DF2DFC1DA}"/>
              </a:ext>
            </a:extLst>
          </p:cNvPr>
          <p:cNvSpPr txBox="1"/>
          <p:nvPr/>
        </p:nvSpPr>
        <p:spPr>
          <a:xfrm>
            <a:off x="6483990" y="5819431"/>
            <a:ext cx="5006481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solidFill>
                  <a:srgbClr val="F18825"/>
                </a:solidFill>
                <a:latin typeface="Montserrat" pitchFamily="2" charset="0"/>
              </a:rPr>
              <a:t>Identificação dos impactos decorrentes das ameaças climáticas mais prementes para cada um dos eixos temáticos</a:t>
            </a:r>
          </a:p>
        </p:txBody>
      </p:sp>
      <p:grpSp>
        <p:nvGrpSpPr>
          <p:cNvPr id="260" name="Agrupar 259">
            <a:extLst>
              <a:ext uri="{FF2B5EF4-FFF2-40B4-BE49-F238E27FC236}">
                <a16:creationId xmlns:a16="http://schemas.microsoft.com/office/drawing/2014/main" id="{C9BBE01F-ECDD-4765-9D21-D4BA63082ED4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261" name="Forma Livre: Forma 46">
              <a:extLst>
                <a:ext uri="{FF2B5EF4-FFF2-40B4-BE49-F238E27FC236}">
                  <a16:creationId xmlns:a16="http://schemas.microsoft.com/office/drawing/2014/main" id="{6ED5A9A3-ADE4-4B0C-9DF2-3AEEFBAC892B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2" name="Forma Livre: Forma 47">
              <a:extLst>
                <a:ext uri="{FF2B5EF4-FFF2-40B4-BE49-F238E27FC236}">
                  <a16:creationId xmlns:a16="http://schemas.microsoft.com/office/drawing/2014/main" id="{871F6CD5-554B-4D9A-80B7-DD8CE2A4A8B7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3" name="Forma Livre: Forma 48">
              <a:extLst>
                <a:ext uri="{FF2B5EF4-FFF2-40B4-BE49-F238E27FC236}">
                  <a16:creationId xmlns:a16="http://schemas.microsoft.com/office/drawing/2014/main" id="{0233A1D8-B0E8-4705-9926-999250DC2872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64" name="Título 1">
            <a:extLst>
              <a:ext uri="{FF2B5EF4-FFF2-40B4-BE49-F238E27FC236}">
                <a16:creationId xmlns:a16="http://schemas.microsoft.com/office/drawing/2014/main" id="{A233E8C6-07CD-4A85-9D01-9274C01B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1" y="40131"/>
            <a:ext cx="10515600" cy="823370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DIRETRIZES - EIXOS</a:t>
            </a:r>
          </a:p>
        </p:txBody>
      </p:sp>
    </p:spTree>
    <p:extLst>
      <p:ext uri="{BB962C8B-B14F-4D97-AF65-F5344CB8AC3E}">
        <p14:creationId xmlns:p14="http://schemas.microsoft.com/office/powerpoint/2010/main" val="2655517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DBA6DD6-C35B-4D7A-AEBA-E6B4452328D0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70" name="Forma Livre: Forma 46">
              <a:extLst>
                <a:ext uri="{FF2B5EF4-FFF2-40B4-BE49-F238E27FC236}">
                  <a16:creationId xmlns:a16="http://schemas.microsoft.com/office/drawing/2014/main" id="{2A31499A-7199-430F-AB6D-35D9A8E6F4BC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: Forma 47">
              <a:extLst>
                <a:ext uri="{FF2B5EF4-FFF2-40B4-BE49-F238E27FC236}">
                  <a16:creationId xmlns:a16="http://schemas.microsoft.com/office/drawing/2014/main" id="{5CA90D72-9110-4724-BA04-B917B7653AA2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: Forma 48">
              <a:extLst>
                <a:ext uri="{FF2B5EF4-FFF2-40B4-BE49-F238E27FC236}">
                  <a16:creationId xmlns:a16="http://schemas.microsoft.com/office/drawing/2014/main" id="{5E3EA8CD-083A-4E6D-94EF-7306B53E90A9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83" name="CaixaDeTexto 182">
            <a:extLst>
              <a:ext uri="{FF2B5EF4-FFF2-40B4-BE49-F238E27FC236}">
                <a16:creationId xmlns:a16="http://schemas.microsoft.com/office/drawing/2014/main" id="{9205ECAC-9D35-4902-8564-7DF1F2FD6160}"/>
              </a:ext>
            </a:extLst>
          </p:cNvPr>
          <p:cNvSpPr txBox="1"/>
          <p:nvPr/>
        </p:nvSpPr>
        <p:spPr>
          <a:xfrm>
            <a:off x="0" y="1898658"/>
            <a:ext cx="10829984" cy="4080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dirty="0">
                <a:latin typeface="Montserrat" panose="00000500000000000000" pitchFamily="2" charset="0"/>
              </a:rPr>
              <a:t>Critérios de seleção </a:t>
            </a:r>
            <a:r>
              <a:rPr lang="pt-BR" sz="2200" dirty="0">
                <a:latin typeface="Montserrat" panose="00000500000000000000" pitchFamily="2" charset="0"/>
              </a:rPr>
              <a:t>das </a:t>
            </a:r>
            <a:r>
              <a:rPr lang="pt-BR" sz="2200" b="1" dirty="0">
                <a:latin typeface="Montserrat" panose="00000500000000000000" pitchFamily="2" charset="0"/>
              </a:rPr>
              <a:t>Ações e </a:t>
            </a:r>
            <a:r>
              <a:rPr lang="pt-BR" sz="2200" b="1" dirty="0" err="1">
                <a:latin typeface="Montserrat" panose="00000500000000000000" pitchFamily="2" charset="0"/>
              </a:rPr>
              <a:t>Subações</a:t>
            </a:r>
            <a:r>
              <a:rPr lang="pt-BR" sz="2200" b="1" dirty="0">
                <a:latin typeface="Montserrat" panose="00000500000000000000" pitchFamily="2" charset="0"/>
              </a:rPr>
              <a:t> </a:t>
            </a:r>
            <a:r>
              <a:rPr lang="pt-BR" sz="2200" dirty="0">
                <a:latin typeface="Montserrat" panose="00000500000000000000" pitchFamily="2" charset="0"/>
              </a:rPr>
              <a:t>que terão o início da sua implementação no horizonte de 0 a 3 anos:</a:t>
            </a:r>
          </a:p>
          <a:p>
            <a:pPr marL="12573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200" b="1" dirty="0">
                <a:latin typeface="Montserrat" panose="00000500000000000000" pitchFamily="2" charset="0"/>
              </a:rPr>
              <a:t>Atuação estadual; </a:t>
            </a:r>
          </a:p>
          <a:p>
            <a:pPr marL="12573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200" b="1" dirty="0">
                <a:latin typeface="Montserrat" panose="00000500000000000000" pitchFamily="2" charset="0"/>
              </a:rPr>
              <a:t>Ações relacionadas a iniciativas já em curso ou planejadas;</a:t>
            </a:r>
          </a:p>
          <a:p>
            <a:pPr marL="12573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200" dirty="0">
                <a:solidFill>
                  <a:srgbClr val="000000"/>
                </a:solidFill>
                <a:latin typeface="Montserrat" panose="00000500000000000000" pitchFamily="2" charset="0"/>
              </a:rPr>
              <a:t>C</a:t>
            </a:r>
            <a:r>
              <a:rPr lang="pt-BR" sz="2200" dirty="0">
                <a:latin typeface="Montserrat" panose="00000500000000000000" pitchFamily="2" charset="0"/>
              </a:rPr>
              <a:t>ontribuir para </a:t>
            </a:r>
            <a:r>
              <a:rPr lang="pt-BR" sz="2200" b="1" dirty="0">
                <a:latin typeface="Montserrat" panose="00000500000000000000" pitchFamily="2" charset="0"/>
              </a:rPr>
              <a:t>promoção da justiça climática;</a:t>
            </a:r>
            <a:endParaRPr lang="pt-BR" sz="2200" dirty="0">
              <a:latin typeface="Montserrat" panose="00000500000000000000" pitchFamily="2" charset="0"/>
            </a:endParaRPr>
          </a:p>
          <a:p>
            <a:pPr marL="12573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200" dirty="0">
                <a:latin typeface="Montserrat" panose="00000500000000000000" pitchFamily="2" charset="0"/>
              </a:rPr>
              <a:t>Contribuir para </a:t>
            </a:r>
            <a:r>
              <a:rPr lang="pt-BR" sz="2200" b="1" dirty="0">
                <a:latin typeface="Montserrat" panose="00000500000000000000" pitchFamily="2" charset="0"/>
              </a:rPr>
              <a:t>infraestruturas mais resilientes e menos impactantes;</a:t>
            </a:r>
          </a:p>
          <a:p>
            <a:pPr marL="12573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200" b="1" dirty="0">
                <a:latin typeface="Montserrat" panose="00000500000000000000" pitchFamily="2" charset="0"/>
              </a:rPr>
              <a:t>Sinergia</a:t>
            </a:r>
            <a:r>
              <a:rPr lang="pt-BR" sz="2200" dirty="0">
                <a:latin typeface="Montserrat" panose="00000500000000000000" pitchFamily="2" charset="0"/>
              </a:rPr>
              <a:t>: ações que solucionem mais de um problema/impacto. </a:t>
            </a:r>
          </a:p>
        </p:txBody>
      </p:sp>
      <p:sp>
        <p:nvSpPr>
          <p:cNvPr id="95" name="Título 1">
            <a:extLst>
              <a:ext uri="{FF2B5EF4-FFF2-40B4-BE49-F238E27FC236}">
                <a16:creationId xmlns:a16="http://schemas.microsoft.com/office/drawing/2014/main" id="{2D82AE3C-AFC2-43C5-A5BC-6B239B7BEE1E}"/>
              </a:ext>
            </a:extLst>
          </p:cNvPr>
          <p:cNvSpPr txBox="1">
            <a:spLocks/>
          </p:cNvSpPr>
          <p:nvPr/>
        </p:nvSpPr>
        <p:spPr>
          <a:xfrm>
            <a:off x="99273" y="254879"/>
            <a:ext cx="10515600" cy="823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DIRETRIZES – SELEÇÃO AÇÕES E SUBAÇÕES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D86802AE-5C43-42BB-A7A0-BA25A33EF264}"/>
              </a:ext>
            </a:extLst>
          </p:cNvPr>
          <p:cNvSpPr txBox="1"/>
          <p:nvPr/>
        </p:nvSpPr>
        <p:spPr>
          <a:xfrm>
            <a:off x="237684" y="1075288"/>
            <a:ext cx="11208360" cy="50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accent2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PRIMEIRO CICLO DO PEARC (0 a 3 anos, a partir de 2025)</a:t>
            </a:r>
          </a:p>
        </p:txBody>
      </p:sp>
    </p:spTree>
    <p:extLst>
      <p:ext uri="{BB962C8B-B14F-4D97-AF65-F5344CB8AC3E}">
        <p14:creationId xmlns:p14="http://schemas.microsoft.com/office/powerpoint/2010/main" val="27050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5012B-93B4-41EB-8201-D8B42329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52" y="159131"/>
            <a:ext cx="10515600" cy="874059"/>
          </a:xfrm>
        </p:spPr>
        <p:txBody>
          <a:bodyPr/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05</a:t>
            </a:r>
            <a:r>
              <a:rPr lang="pt-BR" b="1" dirty="0"/>
              <a:t> </a:t>
            </a:r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GRUPOS DE TRABALHO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4D19C73-3BDB-4F14-8BEC-10C164DC8C93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5" name="Forma Livre: Forma 46">
              <a:extLst>
                <a:ext uri="{FF2B5EF4-FFF2-40B4-BE49-F238E27FC236}">
                  <a16:creationId xmlns:a16="http://schemas.microsoft.com/office/drawing/2014/main" id="{61921ADB-6CF7-4237-9206-13E356EB7824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47">
              <a:extLst>
                <a:ext uri="{FF2B5EF4-FFF2-40B4-BE49-F238E27FC236}">
                  <a16:creationId xmlns:a16="http://schemas.microsoft.com/office/drawing/2014/main" id="{F9316AAA-8A28-4DC1-B6EC-AFAD18B2F181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48">
              <a:extLst>
                <a:ext uri="{FF2B5EF4-FFF2-40B4-BE49-F238E27FC236}">
                  <a16:creationId xmlns:a16="http://schemas.microsoft.com/office/drawing/2014/main" id="{EBAF6843-4182-4F79-847C-6FF285534270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46838554-FA85-4B19-9904-3080CCAA9517}"/>
              </a:ext>
            </a:extLst>
          </p:cNvPr>
          <p:cNvSpPr txBox="1"/>
          <p:nvPr/>
        </p:nvSpPr>
        <p:spPr>
          <a:xfrm>
            <a:off x="6624809" y="649715"/>
            <a:ext cx="75373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</a:rPr>
              <a:t>20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17419ED3-05EC-4927-9CCF-1A2D0D06494A}"/>
              </a:ext>
            </a:extLst>
          </p:cNvPr>
          <p:cNvSpPr txBox="1"/>
          <p:nvPr/>
        </p:nvSpPr>
        <p:spPr>
          <a:xfrm>
            <a:off x="6284972" y="1229368"/>
            <a:ext cx="1433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83028"/>
                </a:solidFill>
                <a:latin typeface="Montserrat" pitchFamily="2" charset="0"/>
              </a:rPr>
              <a:t>Reuniões</a:t>
            </a:r>
          </a:p>
          <a:p>
            <a:pPr algn="ctr"/>
            <a:r>
              <a:rPr lang="pt-BR" sz="2000" dirty="0">
                <a:solidFill>
                  <a:srgbClr val="083028"/>
                </a:solidFill>
                <a:latin typeface="Montserrat" pitchFamily="2" charset="0"/>
              </a:rPr>
              <a:t>(2024)</a:t>
            </a:r>
          </a:p>
        </p:txBody>
      </p:sp>
      <p:graphicFrame>
        <p:nvGraphicFramePr>
          <p:cNvPr id="68" name="Diagrama 67">
            <a:extLst>
              <a:ext uri="{FF2B5EF4-FFF2-40B4-BE49-F238E27FC236}">
                <a16:creationId xmlns:a16="http://schemas.microsoft.com/office/drawing/2014/main" id="{2128DEA7-EC8A-4902-B1E9-467BAE7C0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413520"/>
              </p:ext>
            </p:extLst>
          </p:nvPr>
        </p:nvGraphicFramePr>
        <p:xfrm>
          <a:off x="472820" y="2130868"/>
          <a:ext cx="10110207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" name="CaixaDeTexto 70">
            <a:extLst>
              <a:ext uri="{FF2B5EF4-FFF2-40B4-BE49-F238E27FC236}">
                <a16:creationId xmlns:a16="http://schemas.microsoft.com/office/drawing/2014/main" id="{36D1BD01-8065-4E56-A0D0-D6679A90737B}"/>
              </a:ext>
            </a:extLst>
          </p:cNvPr>
          <p:cNvSpPr txBox="1"/>
          <p:nvPr/>
        </p:nvSpPr>
        <p:spPr>
          <a:xfrm>
            <a:off x="8315358" y="634236"/>
            <a:ext cx="7857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</a:rPr>
              <a:t>80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35A7E2A2-E77A-438E-8B3E-E3C9F7249C81}"/>
              </a:ext>
            </a:extLst>
          </p:cNvPr>
          <p:cNvSpPr txBox="1"/>
          <p:nvPr/>
        </p:nvSpPr>
        <p:spPr>
          <a:xfrm>
            <a:off x="7889762" y="1229368"/>
            <a:ext cx="163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83028"/>
                </a:solidFill>
                <a:latin typeface="Montserrat" pitchFamily="2" charset="0"/>
              </a:rPr>
              <a:t>Técnicos </a:t>
            </a:r>
          </a:p>
          <a:p>
            <a:pPr algn="ctr"/>
            <a:r>
              <a:rPr lang="pt-BR" sz="2000" b="1" dirty="0">
                <a:solidFill>
                  <a:srgbClr val="083028"/>
                </a:solidFill>
                <a:latin typeface="Montserrat" pitchFamily="2" charset="0"/>
              </a:rPr>
              <a:t>envolvidos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E3750767-6ECE-4EB9-8DE3-877A34A46D2B}"/>
              </a:ext>
            </a:extLst>
          </p:cNvPr>
          <p:cNvSpPr txBox="1"/>
          <p:nvPr/>
        </p:nvSpPr>
        <p:spPr>
          <a:xfrm>
            <a:off x="137805" y="1007776"/>
            <a:ext cx="5789034" cy="9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i="1" dirty="0">
                <a:latin typeface="Montserrat" panose="00000500000000000000" pitchFamily="2" charset="0"/>
              </a:rPr>
              <a:t>Atualização das Cadeias de Impacto, priorização de problemas e levantamento de ações e </a:t>
            </a:r>
            <a:r>
              <a:rPr lang="pt-BR" sz="1600" i="1" dirty="0" err="1">
                <a:latin typeface="Montserrat" panose="00000500000000000000" pitchFamily="2" charset="0"/>
              </a:rPr>
              <a:t>subações</a:t>
            </a:r>
            <a:r>
              <a:rPr lang="pt-BR" sz="1600" i="1" dirty="0">
                <a:latin typeface="Montserrat" panose="00000500000000000000" pitchFamily="2" charset="0"/>
              </a:rPr>
              <a:t> por eixo temático</a:t>
            </a:r>
          </a:p>
        </p:txBody>
      </p:sp>
    </p:spTree>
    <p:extLst>
      <p:ext uri="{BB962C8B-B14F-4D97-AF65-F5344CB8AC3E}">
        <p14:creationId xmlns:p14="http://schemas.microsoft.com/office/powerpoint/2010/main" val="14122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8E6A1D-EA57-4775-A09E-2E98E6C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" y="127438"/>
            <a:ext cx="10515600" cy="909492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083028"/>
                </a:solidFill>
                <a:latin typeface="Montserrat" pitchFamily="2" charset="0"/>
                <a:ea typeface="+mn-ea"/>
                <a:cs typeface="+mn-cs"/>
              </a:rPr>
              <a:t>PROCESSO DE ELABORAÇÃO PEARC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DBA6DD6-C35B-4D7A-AEBA-E6B4452328D0}"/>
              </a:ext>
            </a:extLst>
          </p:cNvPr>
          <p:cNvGrpSpPr/>
          <p:nvPr/>
        </p:nvGrpSpPr>
        <p:grpSpPr>
          <a:xfrm>
            <a:off x="11400661" y="29735"/>
            <a:ext cx="789657" cy="6828265"/>
            <a:chOff x="11413361" y="29735"/>
            <a:chExt cx="789657" cy="2854871"/>
          </a:xfrm>
        </p:grpSpPr>
        <p:sp>
          <p:nvSpPr>
            <p:cNvPr id="70" name="Forma Livre: Forma 46">
              <a:extLst>
                <a:ext uri="{FF2B5EF4-FFF2-40B4-BE49-F238E27FC236}">
                  <a16:creationId xmlns:a16="http://schemas.microsoft.com/office/drawing/2014/main" id="{2A31499A-7199-430F-AB6D-35D9A8E6F4BC}"/>
                </a:ext>
              </a:extLst>
            </p:cNvPr>
            <p:cNvSpPr/>
            <p:nvPr/>
          </p:nvSpPr>
          <p:spPr>
            <a:xfrm>
              <a:off x="12093678" y="29735"/>
              <a:ext cx="109340" cy="2854871"/>
            </a:xfrm>
            <a:custGeom>
              <a:avLst/>
              <a:gdLst>
                <a:gd name="connsiteX0" fmla="*/ 0 w 71634"/>
                <a:gd name="connsiteY0" fmla="*/ 0 h 1870363"/>
                <a:gd name="connsiteX1" fmla="*/ 71635 w 71634"/>
                <a:gd name="connsiteY1" fmla="*/ 0 h 1870363"/>
                <a:gd name="connsiteX2" fmla="*/ 71635 w 71634"/>
                <a:gd name="connsiteY2" fmla="*/ 1870364 h 1870363"/>
                <a:gd name="connsiteX3" fmla="*/ 0 w 71634"/>
                <a:gd name="connsiteY3" fmla="*/ 1870364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34" h="1870363">
                  <a:moveTo>
                    <a:pt x="0" y="0"/>
                  </a:moveTo>
                  <a:lnTo>
                    <a:pt x="71635" y="0"/>
                  </a:lnTo>
                  <a:lnTo>
                    <a:pt x="71635" y="1870364"/>
                  </a:lnTo>
                  <a:lnTo>
                    <a:pt x="0" y="1870364"/>
                  </a:lnTo>
                  <a:close/>
                </a:path>
              </a:pathLst>
            </a:custGeom>
            <a:solidFill>
              <a:srgbClr val="083028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: Forma 47">
              <a:extLst>
                <a:ext uri="{FF2B5EF4-FFF2-40B4-BE49-F238E27FC236}">
                  <a16:creationId xmlns:a16="http://schemas.microsoft.com/office/drawing/2014/main" id="{5CA90D72-9110-4724-BA04-B917B7653AA2}"/>
                </a:ext>
              </a:extLst>
            </p:cNvPr>
            <p:cNvSpPr/>
            <p:nvPr/>
          </p:nvSpPr>
          <p:spPr>
            <a:xfrm>
              <a:off x="11753472" y="29735"/>
              <a:ext cx="213544" cy="2854871"/>
            </a:xfrm>
            <a:custGeom>
              <a:avLst/>
              <a:gdLst>
                <a:gd name="connsiteX0" fmla="*/ 55736 w 139903"/>
                <a:gd name="connsiteY0" fmla="*/ 0 h 1870363"/>
                <a:gd name="connsiteX1" fmla="*/ 0 w 139903"/>
                <a:gd name="connsiteY1" fmla="*/ 0 h 1870363"/>
                <a:gd name="connsiteX2" fmla="*/ 49502 w 139903"/>
                <a:gd name="connsiteY2" fmla="*/ 412914 h 1870363"/>
                <a:gd name="connsiteX3" fmla="*/ 49502 w 139903"/>
                <a:gd name="connsiteY3" fmla="*/ 1457450 h 1870363"/>
                <a:gd name="connsiteX4" fmla="*/ 0 w 139903"/>
                <a:gd name="connsiteY4" fmla="*/ 1870364 h 1870363"/>
                <a:gd name="connsiteX5" fmla="*/ 55736 w 139903"/>
                <a:gd name="connsiteY5" fmla="*/ 1870364 h 1870363"/>
                <a:gd name="connsiteX6" fmla="*/ 104741 w 139903"/>
                <a:gd name="connsiteY6" fmla="*/ 1464807 h 1870363"/>
                <a:gd name="connsiteX7" fmla="*/ 104741 w 139903"/>
                <a:gd name="connsiteY7" fmla="*/ 405557 h 1870363"/>
                <a:gd name="connsiteX8" fmla="*/ 55736 w 139903"/>
                <a:gd name="connsiteY8" fmla="*/ 0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03" h="1870363">
                  <a:moveTo>
                    <a:pt x="55736" y="0"/>
                  </a:moveTo>
                  <a:lnTo>
                    <a:pt x="0" y="0"/>
                  </a:lnTo>
                  <a:lnTo>
                    <a:pt x="49502" y="412914"/>
                  </a:lnTo>
                  <a:cubicBezTo>
                    <a:pt x="95700" y="759492"/>
                    <a:pt x="95700" y="1110871"/>
                    <a:pt x="49502" y="1457450"/>
                  </a:cubicBezTo>
                  <a:lnTo>
                    <a:pt x="0" y="1870364"/>
                  </a:lnTo>
                  <a:lnTo>
                    <a:pt x="55736" y="1870364"/>
                  </a:lnTo>
                  <a:lnTo>
                    <a:pt x="104741" y="1464807"/>
                  </a:lnTo>
                  <a:cubicBezTo>
                    <a:pt x="151624" y="1113365"/>
                    <a:pt x="151624" y="756999"/>
                    <a:pt x="104741" y="405557"/>
                  </a:cubicBezTo>
                  <a:lnTo>
                    <a:pt x="55736" y="0"/>
                  </a:lnTo>
                  <a:close/>
                </a:path>
              </a:pathLst>
            </a:custGeom>
            <a:solidFill>
              <a:srgbClr val="235635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: Forma 48">
              <a:extLst>
                <a:ext uri="{FF2B5EF4-FFF2-40B4-BE49-F238E27FC236}">
                  <a16:creationId xmlns:a16="http://schemas.microsoft.com/office/drawing/2014/main" id="{5E3EA8CD-083A-4E6D-94EF-7306B53E90A9}"/>
                </a:ext>
              </a:extLst>
            </p:cNvPr>
            <p:cNvSpPr/>
            <p:nvPr/>
          </p:nvSpPr>
          <p:spPr>
            <a:xfrm>
              <a:off x="11413361" y="29735"/>
              <a:ext cx="361355" cy="2854871"/>
            </a:xfrm>
            <a:custGeom>
              <a:avLst/>
              <a:gdLst>
                <a:gd name="connsiteX0" fmla="*/ 195827 w 236741"/>
                <a:gd name="connsiteY0" fmla="*/ 622457 h 1870363"/>
                <a:gd name="connsiteX1" fmla="*/ 39776 w 236741"/>
                <a:gd name="connsiteY1" fmla="*/ 0 h 1870363"/>
                <a:gd name="connsiteX2" fmla="*/ 0 w 236741"/>
                <a:gd name="connsiteY2" fmla="*/ 0 h 1870363"/>
                <a:gd name="connsiteX3" fmla="*/ 157422 w 236741"/>
                <a:gd name="connsiteY3" fmla="*/ 632682 h 1870363"/>
                <a:gd name="connsiteX4" fmla="*/ 157422 w 236741"/>
                <a:gd name="connsiteY4" fmla="*/ 1237682 h 1870363"/>
                <a:gd name="connsiteX5" fmla="*/ 0 w 236741"/>
                <a:gd name="connsiteY5" fmla="*/ 1870364 h 1870363"/>
                <a:gd name="connsiteX6" fmla="*/ 39776 w 236741"/>
                <a:gd name="connsiteY6" fmla="*/ 1870364 h 1870363"/>
                <a:gd name="connsiteX7" fmla="*/ 195827 w 236741"/>
                <a:gd name="connsiteY7" fmla="*/ 1247907 h 1870363"/>
                <a:gd name="connsiteX8" fmla="*/ 195827 w 236741"/>
                <a:gd name="connsiteY8" fmla="*/ 622457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41" h="1870363">
                  <a:moveTo>
                    <a:pt x="195827" y="622457"/>
                  </a:moveTo>
                  <a:lnTo>
                    <a:pt x="39776" y="0"/>
                  </a:lnTo>
                  <a:lnTo>
                    <a:pt x="0" y="0"/>
                  </a:lnTo>
                  <a:lnTo>
                    <a:pt x="157422" y="632682"/>
                  </a:lnTo>
                  <a:cubicBezTo>
                    <a:pt x="210166" y="830566"/>
                    <a:pt x="210166" y="1039735"/>
                    <a:pt x="157422" y="1237682"/>
                  </a:cubicBezTo>
                  <a:lnTo>
                    <a:pt x="0" y="1870364"/>
                  </a:lnTo>
                  <a:lnTo>
                    <a:pt x="39776" y="1870364"/>
                  </a:lnTo>
                  <a:lnTo>
                    <a:pt x="195827" y="1247907"/>
                  </a:lnTo>
                  <a:cubicBezTo>
                    <a:pt x="250380" y="1043351"/>
                    <a:pt x="250380" y="827013"/>
                    <a:pt x="195827" y="622457"/>
                  </a:cubicBezTo>
                  <a:close/>
                </a:path>
              </a:pathLst>
            </a:custGeom>
            <a:solidFill>
              <a:srgbClr val="558A50"/>
            </a:solidFill>
            <a:ln w="6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D0D35A9C-A846-4007-9868-13A17639BB10}"/>
              </a:ext>
            </a:extLst>
          </p:cNvPr>
          <p:cNvGrpSpPr/>
          <p:nvPr/>
        </p:nvGrpSpPr>
        <p:grpSpPr>
          <a:xfrm>
            <a:off x="140342" y="967695"/>
            <a:ext cx="1391794" cy="974210"/>
            <a:chOff x="1939216" y="33507"/>
            <a:chExt cx="1391794" cy="974210"/>
          </a:xfrm>
          <a:solidFill>
            <a:srgbClr val="F18825">
              <a:alpha val="53000"/>
            </a:srgbClr>
          </a:solidFill>
        </p:grpSpPr>
        <p:sp>
          <p:nvSpPr>
            <p:cNvPr id="68" name="Retângulo: Cantos Arredondados 67">
              <a:extLst>
                <a:ext uri="{FF2B5EF4-FFF2-40B4-BE49-F238E27FC236}">
                  <a16:creationId xmlns:a16="http://schemas.microsoft.com/office/drawing/2014/main" id="{23D3C966-5D1B-45D4-A86C-631599A9E728}"/>
                </a:ext>
              </a:extLst>
            </p:cNvPr>
            <p:cNvSpPr/>
            <p:nvPr/>
          </p:nvSpPr>
          <p:spPr>
            <a:xfrm>
              <a:off x="1939216" y="33507"/>
              <a:ext cx="1391794" cy="974210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69" name="Retângulo: Cantos Arredondados 4">
              <a:extLst>
                <a:ext uri="{FF2B5EF4-FFF2-40B4-BE49-F238E27FC236}">
                  <a16:creationId xmlns:a16="http://schemas.microsoft.com/office/drawing/2014/main" id="{FC2DC322-FC4B-4132-A123-1C93C22CAF4E}"/>
                </a:ext>
              </a:extLst>
            </p:cNvPr>
            <p:cNvSpPr txBox="1"/>
            <p:nvPr/>
          </p:nvSpPr>
          <p:spPr>
            <a:xfrm>
              <a:off x="1986782" y="81073"/>
              <a:ext cx="1296662" cy="8790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tx1"/>
                  </a:solidFill>
                  <a:latin typeface="Montserrat Medium" panose="00000600000000000000" pitchFamily="2" charset="0"/>
                </a:rPr>
                <a:t>Ameaça Climática</a:t>
              </a:r>
            </a:p>
          </p:txBody>
        </p:sp>
      </p:grpSp>
      <p:sp>
        <p:nvSpPr>
          <p:cNvPr id="73" name="Seta: Dobrada para Cima 72">
            <a:extLst>
              <a:ext uri="{FF2B5EF4-FFF2-40B4-BE49-F238E27FC236}">
                <a16:creationId xmlns:a16="http://schemas.microsoft.com/office/drawing/2014/main" id="{7A28B7AE-B998-4CE1-96B2-5D692055E763}"/>
              </a:ext>
            </a:extLst>
          </p:cNvPr>
          <p:cNvSpPr/>
          <p:nvPr/>
        </p:nvSpPr>
        <p:spPr>
          <a:xfrm rot="5400000">
            <a:off x="753055" y="1884666"/>
            <a:ext cx="826770" cy="94124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EBCB7A">
              <a:alpha val="4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DE08A2E9-CAE4-49EA-87E8-83CEFD833C56}"/>
              </a:ext>
            </a:extLst>
          </p:cNvPr>
          <p:cNvGrpSpPr/>
          <p:nvPr/>
        </p:nvGrpSpPr>
        <p:grpSpPr>
          <a:xfrm>
            <a:off x="1593723" y="1042224"/>
            <a:ext cx="3464099" cy="787400"/>
            <a:chOff x="3331010" y="126421"/>
            <a:chExt cx="1012258" cy="787400"/>
          </a:xfrm>
        </p:grpSpPr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79663DF1-0FD4-4BCB-BCF0-FE19E440E13E}"/>
                </a:ext>
              </a:extLst>
            </p:cNvPr>
            <p:cNvSpPr/>
            <p:nvPr/>
          </p:nvSpPr>
          <p:spPr>
            <a:xfrm>
              <a:off x="3331010" y="126421"/>
              <a:ext cx="1012258" cy="787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A06FF21A-E398-4411-B8F7-23955B2F89B2}"/>
                </a:ext>
              </a:extLst>
            </p:cNvPr>
            <p:cNvSpPr txBox="1"/>
            <p:nvPr/>
          </p:nvSpPr>
          <p:spPr>
            <a:xfrm>
              <a:off x="3331010" y="126421"/>
              <a:ext cx="1012258" cy="78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kern="1200" dirty="0">
                  <a:latin typeface="Montserrat Light" panose="00000400000000000000" pitchFamily="2" charset="0"/>
                </a:rPr>
                <a:t>Aumento da temperatura do ar </a:t>
              </a:r>
            </a:p>
          </p:txBody>
        </p:sp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57EC7AC2-F86C-44B6-95B4-EF987A51138C}"/>
              </a:ext>
            </a:extLst>
          </p:cNvPr>
          <p:cNvGrpSpPr/>
          <p:nvPr/>
        </p:nvGrpSpPr>
        <p:grpSpPr>
          <a:xfrm>
            <a:off x="1654624" y="2281570"/>
            <a:ext cx="1391794" cy="974210"/>
            <a:chOff x="3093161" y="1127868"/>
            <a:chExt cx="1391794" cy="974210"/>
          </a:xfrm>
          <a:solidFill>
            <a:srgbClr val="F18825">
              <a:alpha val="53000"/>
            </a:srgbClr>
          </a:solidFill>
        </p:grpSpPr>
        <p:sp>
          <p:nvSpPr>
            <p:cNvPr id="78" name="Retângulo: Cantos Arredondados 77">
              <a:extLst>
                <a:ext uri="{FF2B5EF4-FFF2-40B4-BE49-F238E27FC236}">
                  <a16:creationId xmlns:a16="http://schemas.microsoft.com/office/drawing/2014/main" id="{278AA4FD-B261-4323-9A9A-B7590A90605F}"/>
                </a:ext>
              </a:extLst>
            </p:cNvPr>
            <p:cNvSpPr/>
            <p:nvPr/>
          </p:nvSpPr>
          <p:spPr>
            <a:xfrm>
              <a:off x="3093161" y="1127868"/>
              <a:ext cx="1391794" cy="974210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9" name="Retângulo: Cantos Arredondados 4">
              <a:extLst>
                <a:ext uri="{FF2B5EF4-FFF2-40B4-BE49-F238E27FC236}">
                  <a16:creationId xmlns:a16="http://schemas.microsoft.com/office/drawing/2014/main" id="{A90C576C-0155-4978-B063-8326542644DC}"/>
                </a:ext>
              </a:extLst>
            </p:cNvPr>
            <p:cNvSpPr txBox="1"/>
            <p:nvPr/>
          </p:nvSpPr>
          <p:spPr>
            <a:xfrm>
              <a:off x="3140727" y="1175434"/>
              <a:ext cx="1296662" cy="8790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tx1"/>
                  </a:solidFill>
                  <a:latin typeface="Montserrat Medium" panose="00000600000000000000" pitchFamily="2" charset="0"/>
                </a:rPr>
                <a:t>Impacto</a:t>
              </a:r>
            </a:p>
          </p:txBody>
        </p:sp>
      </p:grpSp>
      <p:sp>
        <p:nvSpPr>
          <p:cNvPr id="80" name="Seta: Dobrada para Cima 79">
            <a:extLst>
              <a:ext uri="{FF2B5EF4-FFF2-40B4-BE49-F238E27FC236}">
                <a16:creationId xmlns:a16="http://schemas.microsoft.com/office/drawing/2014/main" id="{878305B9-926D-43B2-9672-EFB54695C66E}"/>
              </a:ext>
            </a:extLst>
          </p:cNvPr>
          <p:cNvSpPr/>
          <p:nvPr/>
        </p:nvSpPr>
        <p:spPr>
          <a:xfrm rot="5400000">
            <a:off x="2260121" y="3196603"/>
            <a:ext cx="826770" cy="94124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EBCB7A">
              <a:alpha val="4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25989"/>
              <a:satOff val="-750"/>
              <a:lumOff val="3081"/>
              <a:alphaOff val="0"/>
            </a:schemeClr>
          </a:fillRef>
          <a:effectRef idx="0">
            <a:schemeClr val="accent2">
              <a:tint val="50000"/>
              <a:hueOff val="-25989"/>
              <a:satOff val="-750"/>
              <a:lumOff val="308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53A71191-21C1-4EC8-BA52-33D28F47F758}"/>
              </a:ext>
            </a:extLst>
          </p:cNvPr>
          <p:cNvGrpSpPr/>
          <p:nvPr/>
        </p:nvGrpSpPr>
        <p:grpSpPr>
          <a:xfrm>
            <a:off x="3177324" y="3357323"/>
            <a:ext cx="1391794" cy="974210"/>
            <a:chOff x="4247106" y="2222228"/>
            <a:chExt cx="1391794" cy="974210"/>
          </a:xfrm>
          <a:solidFill>
            <a:srgbClr val="F18825">
              <a:alpha val="53000"/>
            </a:srgbClr>
          </a:solidFill>
        </p:grpSpPr>
        <p:sp>
          <p:nvSpPr>
            <p:cNvPr id="82" name="Retângulo: Cantos Arredondados 81">
              <a:extLst>
                <a:ext uri="{FF2B5EF4-FFF2-40B4-BE49-F238E27FC236}">
                  <a16:creationId xmlns:a16="http://schemas.microsoft.com/office/drawing/2014/main" id="{A7339CA1-A242-48AE-BB27-61EB7AB16526}"/>
                </a:ext>
              </a:extLst>
            </p:cNvPr>
            <p:cNvSpPr/>
            <p:nvPr/>
          </p:nvSpPr>
          <p:spPr>
            <a:xfrm>
              <a:off x="4247106" y="2222228"/>
              <a:ext cx="1391794" cy="974210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3" name="Retângulo: Cantos Arredondados 4">
              <a:extLst>
                <a:ext uri="{FF2B5EF4-FFF2-40B4-BE49-F238E27FC236}">
                  <a16:creationId xmlns:a16="http://schemas.microsoft.com/office/drawing/2014/main" id="{BCB33C49-7055-4233-B3E6-B76DE9201EEE}"/>
                </a:ext>
              </a:extLst>
            </p:cNvPr>
            <p:cNvSpPr txBox="1"/>
            <p:nvPr/>
          </p:nvSpPr>
          <p:spPr>
            <a:xfrm>
              <a:off x="4294672" y="2269794"/>
              <a:ext cx="1296662" cy="8790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tx1"/>
                  </a:solidFill>
                  <a:latin typeface="Montserrat Medium" panose="00000600000000000000" pitchFamily="2" charset="0"/>
                </a:rPr>
                <a:t>Problema</a:t>
              </a:r>
            </a:p>
          </p:txBody>
        </p:sp>
      </p:grpSp>
      <p:sp>
        <p:nvSpPr>
          <p:cNvPr id="84" name="Seta: Dobrada para Cima 83">
            <a:extLst>
              <a:ext uri="{FF2B5EF4-FFF2-40B4-BE49-F238E27FC236}">
                <a16:creationId xmlns:a16="http://schemas.microsoft.com/office/drawing/2014/main" id="{297777E5-2C95-437F-A5A8-BCDD6FB1E3C5}"/>
              </a:ext>
            </a:extLst>
          </p:cNvPr>
          <p:cNvSpPr/>
          <p:nvPr/>
        </p:nvSpPr>
        <p:spPr>
          <a:xfrm rot="5400000">
            <a:off x="3781259" y="4274294"/>
            <a:ext cx="826770" cy="94124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EBCB7A">
              <a:alpha val="4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51977"/>
              <a:satOff val="-1501"/>
              <a:lumOff val="6163"/>
              <a:alphaOff val="0"/>
            </a:schemeClr>
          </a:fillRef>
          <a:effectRef idx="0">
            <a:schemeClr val="accent2">
              <a:tint val="50000"/>
              <a:hueOff val="-51977"/>
              <a:satOff val="-1501"/>
              <a:lumOff val="6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949EE438-532E-476A-8AC2-F454C8950206}"/>
              </a:ext>
            </a:extLst>
          </p:cNvPr>
          <p:cNvGrpSpPr/>
          <p:nvPr/>
        </p:nvGrpSpPr>
        <p:grpSpPr>
          <a:xfrm>
            <a:off x="4632662" y="4431153"/>
            <a:ext cx="1391794" cy="974210"/>
            <a:chOff x="5401051" y="3316588"/>
            <a:chExt cx="1391794" cy="974210"/>
          </a:xfrm>
          <a:solidFill>
            <a:srgbClr val="F18825">
              <a:alpha val="53000"/>
            </a:srgbClr>
          </a:solidFill>
        </p:grpSpPr>
        <p:sp>
          <p:nvSpPr>
            <p:cNvPr id="86" name="Retângulo: Cantos Arredondados 85">
              <a:extLst>
                <a:ext uri="{FF2B5EF4-FFF2-40B4-BE49-F238E27FC236}">
                  <a16:creationId xmlns:a16="http://schemas.microsoft.com/office/drawing/2014/main" id="{DB645F54-075D-4783-BD74-2268DA1C9935}"/>
                </a:ext>
              </a:extLst>
            </p:cNvPr>
            <p:cNvSpPr/>
            <p:nvPr/>
          </p:nvSpPr>
          <p:spPr>
            <a:xfrm>
              <a:off x="5401051" y="3316588"/>
              <a:ext cx="1391794" cy="974210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7" name="Retângulo: Cantos Arredondados 4">
              <a:extLst>
                <a:ext uri="{FF2B5EF4-FFF2-40B4-BE49-F238E27FC236}">
                  <a16:creationId xmlns:a16="http://schemas.microsoft.com/office/drawing/2014/main" id="{05334133-9D40-4474-ABDA-260DEF79940B}"/>
                </a:ext>
              </a:extLst>
            </p:cNvPr>
            <p:cNvSpPr txBox="1"/>
            <p:nvPr/>
          </p:nvSpPr>
          <p:spPr>
            <a:xfrm>
              <a:off x="5448617" y="3364154"/>
              <a:ext cx="1296662" cy="8790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tx1"/>
                  </a:solidFill>
                  <a:latin typeface="Montserrat Medium" panose="00000600000000000000" pitchFamily="2" charset="0"/>
                </a:rPr>
                <a:t>Ação</a:t>
              </a:r>
            </a:p>
          </p:txBody>
        </p:sp>
      </p:grpSp>
      <p:sp>
        <p:nvSpPr>
          <p:cNvPr id="88" name="Seta: Dobrada para Cima 87">
            <a:extLst>
              <a:ext uri="{FF2B5EF4-FFF2-40B4-BE49-F238E27FC236}">
                <a16:creationId xmlns:a16="http://schemas.microsoft.com/office/drawing/2014/main" id="{623F7AD1-2818-4A3E-B66A-2CCE7DA30FE4}"/>
              </a:ext>
            </a:extLst>
          </p:cNvPr>
          <p:cNvSpPr/>
          <p:nvPr/>
        </p:nvSpPr>
        <p:spPr>
          <a:xfrm rot="5400000">
            <a:off x="5257996" y="5348124"/>
            <a:ext cx="826770" cy="94124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EBCB7A">
              <a:alpha val="4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77966"/>
              <a:satOff val="-2251"/>
              <a:lumOff val="9244"/>
              <a:alphaOff val="0"/>
            </a:schemeClr>
          </a:fillRef>
          <a:effectRef idx="0">
            <a:schemeClr val="accent2">
              <a:tint val="50000"/>
              <a:hueOff val="-77966"/>
              <a:satOff val="-2251"/>
              <a:lumOff val="924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27BD6270-6C75-4980-9A20-70C3CDAB245C}"/>
              </a:ext>
            </a:extLst>
          </p:cNvPr>
          <p:cNvGrpSpPr/>
          <p:nvPr/>
        </p:nvGrpSpPr>
        <p:grpSpPr>
          <a:xfrm>
            <a:off x="6169912" y="5492483"/>
            <a:ext cx="1391794" cy="974210"/>
            <a:chOff x="6554996" y="4410948"/>
            <a:chExt cx="1391794" cy="974210"/>
          </a:xfrm>
          <a:solidFill>
            <a:srgbClr val="F18825">
              <a:alpha val="53000"/>
            </a:srgbClr>
          </a:solidFill>
        </p:grpSpPr>
        <p:sp>
          <p:nvSpPr>
            <p:cNvPr id="90" name="Retângulo: Cantos Arredondados 89">
              <a:extLst>
                <a:ext uri="{FF2B5EF4-FFF2-40B4-BE49-F238E27FC236}">
                  <a16:creationId xmlns:a16="http://schemas.microsoft.com/office/drawing/2014/main" id="{CB45011B-32E4-496E-AC47-8FFB84614FE1}"/>
                </a:ext>
              </a:extLst>
            </p:cNvPr>
            <p:cNvSpPr/>
            <p:nvPr/>
          </p:nvSpPr>
          <p:spPr>
            <a:xfrm>
              <a:off x="6554996" y="4410948"/>
              <a:ext cx="1391794" cy="974210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91" name="Retângulo: Cantos Arredondados 4">
              <a:extLst>
                <a:ext uri="{FF2B5EF4-FFF2-40B4-BE49-F238E27FC236}">
                  <a16:creationId xmlns:a16="http://schemas.microsoft.com/office/drawing/2014/main" id="{AA64332D-B520-4749-BB72-2B8449BBD518}"/>
                </a:ext>
              </a:extLst>
            </p:cNvPr>
            <p:cNvSpPr txBox="1"/>
            <p:nvPr/>
          </p:nvSpPr>
          <p:spPr>
            <a:xfrm>
              <a:off x="6602562" y="4458514"/>
              <a:ext cx="1296662" cy="8790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 err="1">
                  <a:solidFill>
                    <a:schemeClr val="tx1"/>
                  </a:solidFill>
                  <a:latin typeface="Montserrat Medium" panose="00000600000000000000" pitchFamily="2" charset="0"/>
                </a:rPr>
                <a:t>Subação</a:t>
              </a:r>
              <a:endParaRPr lang="pt-BR" sz="1800" b="1" kern="1200" dirty="0">
                <a:solidFill>
                  <a:schemeClr val="tx1"/>
                </a:solidFill>
                <a:latin typeface="Montserrat Medium" panose="00000600000000000000" pitchFamily="2" charset="0"/>
              </a:endParaRPr>
            </a:p>
          </p:txBody>
        </p:sp>
      </p:grp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20BC395B-813A-4A56-942F-2D2D8916559A}"/>
              </a:ext>
            </a:extLst>
          </p:cNvPr>
          <p:cNvGrpSpPr/>
          <p:nvPr/>
        </p:nvGrpSpPr>
        <p:grpSpPr>
          <a:xfrm>
            <a:off x="6097950" y="4506945"/>
            <a:ext cx="4712501" cy="787400"/>
            <a:chOff x="3331010" y="126421"/>
            <a:chExt cx="1012258" cy="787400"/>
          </a:xfrm>
        </p:grpSpPr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076F19E5-76E1-4B9A-A7A6-679467334CB3}"/>
                </a:ext>
              </a:extLst>
            </p:cNvPr>
            <p:cNvSpPr/>
            <p:nvPr/>
          </p:nvSpPr>
          <p:spPr>
            <a:xfrm>
              <a:off x="3331010" y="126421"/>
              <a:ext cx="1012258" cy="787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B04936D9-7D05-4A56-BC60-16669C75B01F}"/>
                </a:ext>
              </a:extLst>
            </p:cNvPr>
            <p:cNvSpPr txBox="1"/>
            <p:nvPr/>
          </p:nvSpPr>
          <p:spPr>
            <a:xfrm>
              <a:off x="3331010" y="126421"/>
              <a:ext cx="1012258" cy="78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1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kern="1200" dirty="0">
                  <a:latin typeface="Montserrat Light" panose="00000400000000000000" pitchFamily="2" charset="0"/>
                </a:rPr>
                <a:t>Recuperação e conservação de ecossistemas costeiros de manguezais, áreas úmidas, restingas , dunas, praias e APP </a:t>
              </a:r>
            </a:p>
          </p:txBody>
        </p:sp>
      </p:grp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2E35F267-AC5E-42E8-9EF7-D0E306E58DCB}"/>
              </a:ext>
            </a:extLst>
          </p:cNvPr>
          <p:cNvSpPr txBox="1"/>
          <p:nvPr/>
        </p:nvSpPr>
        <p:spPr>
          <a:xfrm>
            <a:off x="4631106" y="3429888"/>
            <a:ext cx="5972680" cy="787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600" dirty="0">
                <a:latin typeface="Montserrat Light" panose="00000400000000000000" pitchFamily="2" charset="0"/>
              </a:rPr>
              <a:t>Degradação e perda de ecossistemas costeiros e marinhos, incluindo fragmentação, migração vertical e impactos na biodiversidade</a:t>
            </a:r>
            <a:endParaRPr lang="pt-BR" sz="1600" kern="1200" dirty="0">
              <a:latin typeface="Montserrat Light" panose="00000400000000000000" pitchFamily="2" charset="0"/>
            </a:endParaRPr>
          </a:p>
        </p:txBody>
      </p: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447066A2-9AD1-478F-A57D-3BCD5603711F}"/>
              </a:ext>
            </a:extLst>
          </p:cNvPr>
          <p:cNvGrpSpPr/>
          <p:nvPr/>
        </p:nvGrpSpPr>
        <p:grpSpPr>
          <a:xfrm>
            <a:off x="7612321" y="5540049"/>
            <a:ext cx="3470834" cy="888348"/>
            <a:chOff x="3331010" y="126421"/>
            <a:chExt cx="1014226" cy="888348"/>
          </a:xfrm>
        </p:grpSpPr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37C38D69-3579-4C45-A3B8-54FE420D4BE8}"/>
                </a:ext>
              </a:extLst>
            </p:cNvPr>
            <p:cNvSpPr/>
            <p:nvPr/>
          </p:nvSpPr>
          <p:spPr>
            <a:xfrm>
              <a:off x="3331010" y="126421"/>
              <a:ext cx="1012258" cy="787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3" name="CaixaDeTexto 102">
              <a:extLst>
                <a:ext uri="{FF2B5EF4-FFF2-40B4-BE49-F238E27FC236}">
                  <a16:creationId xmlns:a16="http://schemas.microsoft.com/office/drawing/2014/main" id="{3E61CEF3-C200-4279-8944-55DE69945E54}"/>
                </a:ext>
              </a:extLst>
            </p:cNvPr>
            <p:cNvSpPr txBox="1"/>
            <p:nvPr/>
          </p:nvSpPr>
          <p:spPr>
            <a:xfrm>
              <a:off x="3332978" y="227369"/>
              <a:ext cx="1012258" cy="78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dirty="0">
                  <a:latin typeface="Montserrat Light" panose="00000400000000000000" pitchFamily="2" charset="0"/>
                </a:rPr>
                <a:t>Identificação de áreas prioritárias para recuperação e conservação e execução de projetos de restauração</a:t>
              </a:r>
              <a:endParaRPr lang="pt-BR" sz="1600" kern="1200" dirty="0">
                <a:latin typeface="Montserrat Light" panose="00000400000000000000" pitchFamily="2" charset="0"/>
              </a:endParaRPr>
            </a:p>
          </p:txBody>
        </p:sp>
      </p:grp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85538DB2-E674-4A36-9420-88E0D3D70656}"/>
              </a:ext>
            </a:extLst>
          </p:cNvPr>
          <p:cNvSpPr txBox="1"/>
          <p:nvPr/>
        </p:nvSpPr>
        <p:spPr>
          <a:xfrm>
            <a:off x="3077652" y="2553513"/>
            <a:ext cx="4132031" cy="3847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600" kern="1200" dirty="0">
                <a:latin typeface="Montserrat Light" panose="00000400000000000000" pitchFamily="2" charset="0"/>
              </a:rPr>
              <a:t>Mudança no padrão de precipitação</a:t>
            </a:r>
          </a:p>
        </p:txBody>
      </p:sp>
      <p:sp>
        <p:nvSpPr>
          <p:cNvPr id="96" name="Seta: Dobrada para Cima 95">
            <a:extLst>
              <a:ext uri="{FF2B5EF4-FFF2-40B4-BE49-F238E27FC236}">
                <a16:creationId xmlns:a16="http://schemas.microsoft.com/office/drawing/2014/main" id="{AF3122D0-C795-4C1C-85E8-28FE8FFC038E}"/>
              </a:ext>
            </a:extLst>
          </p:cNvPr>
          <p:cNvSpPr/>
          <p:nvPr/>
        </p:nvSpPr>
        <p:spPr>
          <a:xfrm rot="5400000">
            <a:off x="6873470" y="6415260"/>
            <a:ext cx="826770" cy="94124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EBCB7A">
              <a:alpha val="4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77966"/>
              <a:satOff val="-2251"/>
              <a:lumOff val="9244"/>
              <a:alphaOff val="0"/>
            </a:schemeClr>
          </a:fillRef>
          <a:effectRef idx="0">
            <a:schemeClr val="accent2">
              <a:tint val="50000"/>
              <a:hueOff val="-77966"/>
              <a:satOff val="-2251"/>
              <a:lumOff val="924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643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326ce-a5a5-4914-a135-6fa6113d8b4d" xsi:nil="true"/>
    <lcf76f155ced4ddcb4097134ff3c332f xmlns="6bb03c2f-a347-4cd5-bcbb-3a986df675b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5D7A2750C0243AB98ED0A2B384CE5" ma:contentTypeVersion="15" ma:contentTypeDescription="Create a new document." ma:contentTypeScope="" ma:versionID="af208af99696507da17113138c4ba72f">
  <xsd:schema xmlns:xsd="http://www.w3.org/2001/XMLSchema" xmlns:xs="http://www.w3.org/2001/XMLSchema" xmlns:p="http://schemas.microsoft.com/office/2006/metadata/properties" xmlns:ns2="6bb03c2f-a347-4cd5-bcbb-3a986df675b7" xmlns:ns3="cf8326ce-a5a5-4914-a135-6fa6113d8b4d" targetNamespace="http://schemas.microsoft.com/office/2006/metadata/properties" ma:root="true" ma:fieldsID="1ad75d0e47a9cf995afe4565242c97bb" ns2:_="" ns3:_="">
    <xsd:import namespace="6bb03c2f-a347-4cd5-bcbb-3a986df675b7"/>
    <xsd:import namespace="cf8326ce-a5a5-4914-a135-6fa6113d8b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03c2f-a347-4cd5-bcbb-3a986df67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dab9438-f903-450b-a158-c86bb4a35d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326ce-a5a5-4914-a135-6fa6113d8b4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0488942-8261-432e-bfa7-0a0ad1e419da}" ma:internalName="TaxCatchAll" ma:showField="CatchAllData" ma:web="cf8326ce-a5a5-4914-a135-6fa6113d8b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21C7EF-65B7-4032-B11A-023FFDFB79C6}">
  <ds:schemaRefs>
    <ds:schemaRef ds:uri="http://schemas.microsoft.com/office/2006/documentManagement/types"/>
    <ds:schemaRef ds:uri="http://www.w3.org/XML/1998/namespace"/>
    <ds:schemaRef ds:uri="http://purl.org/dc/terms/"/>
    <ds:schemaRef ds:uri="cf8326ce-a5a5-4914-a135-6fa6113d8b4d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6bb03c2f-a347-4cd5-bcbb-3a986df675b7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60F756-E2E5-4389-AB82-47455EE889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1E1752-B6E1-4616-8997-2F6114CC636E}">
  <ds:schemaRefs>
    <ds:schemaRef ds:uri="6bb03c2f-a347-4cd5-bcbb-3a986df675b7"/>
    <ds:schemaRef ds:uri="cf8326ce-a5a5-4914-a135-6fa6113d8b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7349</TotalTime>
  <Words>5105</Words>
  <Application>Microsoft Office PowerPoint</Application>
  <PresentationFormat>Widescreen</PresentationFormat>
  <Paragraphs>525</Paragraphs>
  <Slides>47</Slides>
  <Notes>8</Notes>
  <HiddenSlides>12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Tema do Office</vt:lpstr>
      <vt:lpstr>Apresentação do PowerPoint</vt:lpstr>
      <vt:lpstr>PAUTA – CONSELHO DE RECURSOS HÍDRICOS</vt:lpstr>
      <vt:lpstr>ESTRATÉGIA CLIMÁTICA DE SÃO PAULO</vt:lpstr>
      <vt:lpstr>Apresentação do PowerPoint</vt:lpstr>
      <vt:lpstr>PREMISSAS E DIRETRIZES</vt:lpstr>
      <vt:lpstr>DIRETRIZES - EIXOS</vt:lpstr>
      <vt:lpstr>Apresentação do PowerPoint</vt:lpstr>
      <vt:lpstr>05 GRUPOS DE TRABALHO</vt:lpstr>
      <vt:lpstr>PROCESSO DE ELABORAÇÃO PEARC</vt:lpstr>
      <vt:lpstr>PROCESSO DE ELABORAÇÃO E IMPLEMENTAÇÃO</vt:lpstr>
      <vt:lpstr>ESTRATÉGIAS DE COMUNICAÇÃO E PARTICIPAÇÃO SOCIAL - PEARC</vt:lpstr>
      <vt:lpstr>CONSULTA PÚBLICA</vt:lpstr>
      <vt:lpstr>CONSULTA PÚBLICA</vt:lpstr>
      <vt:lpstr>CONSULTA PÚBLICA</vt:lpstr>
      <vt:lpstr>AÇÕES E SUBAÇÕES PEARC –  1 Ciclo DO PEARC</vt:lpstr>
      <vt:lpstr>AÇÕES E SUBAÇÕES PEARC –  1 Ciclo DO PEARC</vt:lpstr>
      <vt:lpstr>AÇÕES GERAIS</vt:lpstr>
      <vt:lpstr>AÇÕES GERAIS</vt:lpstr>
      <vt:lpstr>AÇÕES GERAIS</vt:lpstr>
      <vt:lpstr>AÇÕES GERAIS</vt:lpstr>
      <vt:lpstr>AÇÕES GERAIS</vt:lpstr>
      <vt:lpstr>AÇÕES GERAIS</vt:lpstr>
      <vt:lpstr>AÇÕES GERAIS</vt:lpstr>
      <vt:lpstr>JUSTIÇA CLIMÁTICA</vt:lpstr>
      <vt:lpstr>AÇÕES EIXO INFRAESTRUTURA</vt:lpstr>
      <vt:lpstr>AÇÕES EIXO INFRAESTRUTURA</vt:lpstr>
      <vt:lpstr>AÇÕES EIXO INFRAESTRUTURA</vt:lpstr>
      <vt:lpstr>AÇÕES EIXO BIODIVERSIDADE</vt:lpstr>
      <vt:lpstr>AÇÕES EIXO BIODIVERSIDADE</vt:lpstr>
      <vt:lpstr>AÇÕES EIXO SEGURANÇA ALIMENTAR E NUTRICIONAL</vt:lpstr>
      <vt:lpstr>AÇÕES EIXO SEGURANÇA ALIMENTAR E NUTRICIONAL</vt:lpstr>
      <vt:lpstr>AÇÕES EIXO SEGURANÇA ALIMENTAR E NUTRICIONAL</vt:lpstr>
      <vt:lpstr>AÇÕES EIXO SAÚDE ÚNICA</vt:lpstr>
      <vt:lpstr>AÇÕES EIXO SAÚDE ÚNICA</vt:lpstr>
      <vt:lpstr>AÇÕES EIXO SEGURANÇA HÍDRICA</vt:lpstr>
      <vt:lpstr>AÇÕES EIXO SEGURANÇA HÍDRICA</vt:lpstr>
      <vt:lpstr>AÇÕES EIXO SEGURANÇA HÍDRICA</vt:lpstr>
      <vt:lpstr>AÇÕES EIXO SEGURANÇA HÍDRICA</vt:lpstr>
      <vt:lpstr>AÇÕES EIXO ZONA COSTEIRA</vt:lpstr>
      <vt:lpstr>AÇÕES EIXO ZONA COSTEIRA</vt:lpstr>
      <vt:lpstr>AÇÕES EIXO ZONA COSTEIRA</vt:lpstr>
      <vt:lpstr>SUPORTE À IMPLEMENTAÇÃO PEARC</vt:lpstr>
      <vt:lpstr> REDE PEARC</vt:lpstr>
      <vt:lpstr>ZEE-SP- ZONA 8: SEGURANÇA HÍDRICA</vt:lpstr>
      <vt:lpstr>ZEE-SP - ZONA 8: PROJEÇÕES CLIMÁTICAS</vt:lpstr>
      <vt:lpstr>PRÓXIMOS PASSOS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Nicole de Abreu</dc:creator>
  <cp:lastModifiedBy>Marina Balestero dos Santos</cp:lastModifiedBy>
  <cp:revision>580</cp:revision>
  <cp:lastPrinted>2024-10-10T14:41:17Z</cp:lastPrinted>
  <dcterms:created xsi:type="dcterms:W3CDTF">2024-03-14T14:03:20Z</dcterms:created>
  <dcterms:modified xsi:type="dcterms:W3CDTF">2025-07-07T20:07:26Z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0x0101006735D7A2750C0243AB98ED0A2B384CE5</vt:lpwstr>
  </property>
  <property fmtid="{D5CDD505-2E9C-101B-9397-08002B2CF9AE}" pid="3" name="MediaServiceImageTags">
    <vt:lpwstr/>
  </property>
</Properties>
</file>